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B91B-E226-4C55-B631-997811373A3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0675-401C-4F0F-9C12-83B05D96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0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B91B-E226-4C55-B631-997811373A3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0675-401C-4F0F-9C12-83B05D96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4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B91B-E226-4C55-B631-997811373A3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0675-401C-4F0F-9C12-83B05D96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B91B-E226-4C55-B631-997811373A3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0675-401C-4F0F-9C12-83B05D96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9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B91B-E226-4C55-B631-997811373A3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0675-401C-4F0F-9C12-83B05D96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8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B91B-E226-4C55-B631-997811373A3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0675-401C-4F0F-9C12-83B05D96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9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B91B-E226-4C55-B631-997811373A3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0675-401C-4F0F-9C12-83B05D96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6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B91B-E226-4C55-B631-997811373A3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0675-401C-4F0F-9C12-83B05D96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4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B91B-E226-4C55-B631-997811373A3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0675-401C-4F0F-9C12-83B05D96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2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B91B-E226-4C55-B631-997811373A3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0675-401C-4F0F-9C12-83B05D96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1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B91B-E226-4C55-B631-997811373A3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0675-401C-4F0F-9C12-83B05D96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8B91B-E226-4C55-B631-997811373A3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A0675-401C-4F0F-9C12-83B05D96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0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1500" b="1" dirty="0" smtClean="0"/>
              <a:t>x2ei6k2</a:t>
            </a:r>
            <a:endParaRPr lang="en-US" sz="115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GCR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04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x2ei6k2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x2ei6k2</dc:title>
  <dc:creator>fast</dc:creator>
  <cp:lastModifiedBy>fast</cp:lastModifiedBy>
  <cp:revision>1</cp:revision>
  <dcterms:created xsi:type="dcterms:W3CDTF">2024-08-20T04:57:01Z</dcterms:created>
  <dcterms:modified xsi:type="dcterms:W3CDTF">2024-08-20T04:57:33Z</dcterms:modified>
</cp:coreProperties>
</file>