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3F26-770D-4FB0-9AA5-1B3234379D0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257F-52F3-46AB-AE8E-CB291821B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95" y="1139973"/>
            <a:ext cx="9144000" cy="2387600"/>
          </a:xfrm>
        </p:spPr>
        <p:txBody>
          <a:bodyPr/>
          <a:lstStyle/>
          <a:p>
            <a:r>
              <a:rPr lang="en-US" b="1" dirty="0" smtClean="0"/>
              <a:t>Software Evolution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114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/>
              <a:t>Lecture#3</a:t>
            </a:r>
          </a:p>
          <a:p>
            <a:pPr algn="l"/>
            <a:r>
              <a:rPr lang="en-US" sz="1400" dirty="0" smtClean="0"/>
              <a:t>Haroon Zafar</a:t>
            </a:r>
          </a:p>
          <a:p>
            <a:pPr algn="l"/>
            <a:r>
              <a:rPr lang="en-US" sz="1400" dirty="0" smtClean="0"/>
              <a:t>Department of Computer Science</a:t>
            </a:r>
          </a:p>
          <a:p>
            <a:pPr algn="l"/>
            <a:r>
              <a:rPr lang="en-US" sz="1400" dirty="0" smtClean="0"/>
              <a:t>National University of Computer and Emerging Science (NUCES)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48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Request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 are for system changes suggested by the users, customers or the management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principle, all the requests should be carefully analyzed as the part of the maintenance process and then implemented.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some changes request must be implemented urgently.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repair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the system‘s environment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Urgently required business changes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7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Implementation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34444"/>
            <a:ext cx="9124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8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Emergency Change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25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59" y="2517174"/>
            <a:ext cx="7991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3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Maintenance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542"/>
            <a:ext cx="10515600" cy="36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6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Spiral Maintenance Model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7" y="1620044"/>
            <a:ext cx="6486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Architectural Evolution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to convert many legacy system from a centralized architecture to a client-server architecture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drivers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costs, servers are cheaper than mainframes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expectations. User expect graphical user interfaces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access to system. User wish to access the system from different geographically separated, computers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0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Legacy systems categories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quality, low business value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hese system should be scrapped.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Low-quality, high-business value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make an important business contribution but are expensive to maintain. Should be re engineered or replaced if a suitable system is available.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quality, low-business value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 COTS, scrap completely or maintain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quality, high business value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in operation using normal system maintenance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1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Legacy System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for distribution there should be a clear separation between the user interface, the system services and the system data management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these are usually intermingled in older legacy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2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Legacy System </a:t>
            </a:r>
            <a:r>
              <a:rPr lang="en-US" b="1" dirty="0" smtClean="0"/>
              <a:t>Structure (</a:t>
            </a:r>
            <a:r>
              <a:rPr lang="en-US" b="1" dirty="0" err="1" smtClean="0"/>
              <a:t>Cont</a:t>
            </a:r>
            <a:r>
              <a:rPr lang="en-US" b="1" dirty="0" smtClean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25" y="1826633"/>
            <a:ext cx="85344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4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Re-engineering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Re-structuring or re-writing part or all of a legacy system without changing its functionality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where some  but not all sub-system of a larger system require frequent maintenance.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Re-engineering involves adding effort to make them easier to maintain.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may be re-structured and re-documented.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Evolution?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gradual development of something.</a:t>
            </a:r>
          </a:p>
          <a:p>
            <a:pPr marL="0" indent="0" algn="ctr">
              <a:buNone/>
            </a:pPr>
            <a:r>
              <a:rPr lang="en-US" sz="1600" b="1" dirty="0" smtClean="0">
                <a:latin typeface="Bradley Hand ITC" panose="03070402050302030203" pitchFamily="66" charset="0"/>
              </a:rPr>
              <a:t>“Evolution is what happens, while you’re busy making other plans”</a:t>
            </a:r>
          </a:p>
          <a:p>
            <a:pPr marL="0" indent="0" algn="ctr">
              <a:buNone/>
            </a:pPr>
            <a:endParaRPr lang="en-US" sz="1600" b="1" dirty="0">
              <a:latin typeface="Bradley Hand ITC" panose="03070402050302030203" pitchFamily="66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evolution does not refer to changes that occurs in an individual within its life time. Instead it refers to the changes in the characteristic of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over the course of generation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Human Evolution Theory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4" y="4761418"/>
            <a:ext cx="3921125" cy="14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Engineering v/s Re-engineering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02" y="1827920"/>
            <a:ext cx="74580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Re-engineering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604" y="1864090"/>
            <a:ext cx="8724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Re-engineering process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translation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code to a new language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program to understand it.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structure improvement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 automatically for understandability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modularization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Re-organize the program structure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re-engineering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Cleanup and restructure system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9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 Engineering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software with a view to understand the system design and specification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part of a re-engineering process but may also be used to re-specify a system for re-implementation.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program database and generated information for this.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understanding tools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the 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1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Reverse Engineering (</a:t>
            </a:r>
            <a:r>
              <a:rPr lang="en-US" b="1" dirty="0" err="1" smtClean="0"/>
              <a:t>Cont</a:t>
            </a:r>
            <a:r>
              <a:rPr lang="en-US" b="1" dirty="0" smtClean="0"/>
              <a:t>…)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747044"/>
            <a:ext cx="10191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Importance of Evolution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have huge investment in their software systems, they are 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business assets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value of these assets to the business, they </a:t>
            </a:r>
            <a:r>
              <a:rPr 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changed and maintained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prefers evolution over new development.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Evolution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/>
          <a:lstStyle/>
          <a:p>
            <a:r>
              <a:rPr lang="en-US" sz="2400" dirty="0" smtClean="0"/>
              <a:t>Evolution actually happens by two major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Software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Software maintenance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390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Strategies for changing software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Evolution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re-engineering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3975791"/>
            <a:ext cx="3676650" cy="19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Software Maintenance 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does not normally involve major changes to the system’s architecture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requirement are likely to change while the system is being developed because the environment is changing. Therefore  a delivered system won’t meet its requirement.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are tightly coupled with their environment. When a system is installed in an environment it changes that environment and therefore changes the system requirements.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maintained therefore if they are to remain useful in an environment.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3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Maintenance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to repair software faults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to the software to adapt different operating environment</a:t>
            </a: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Perfective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to add or modify the new business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Distribution of maintenance effort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662113"/>
            <a:ext cx="509587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3544" y="5807631"/>
            <a:ext cx="2472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Maintenance Prediction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Maintenance Prediction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22" y="1825625"/>
            <a:ext cx="84665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665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Bradley Hand ITC</vt:lpstr>
      <vt:lpstr>Calibri</vt:lpstr>
      <vt:lpstr>Calibri Light</vt:lpstr>
      <vt:lpstr>Times New Roman</vt:lpstr>
      <vt:lpstr>Office Theme</vt:lpstr>
      <vt:lpstr>Software Evolution</vt:lpstr>
      <vt:lpstr>What is Evolution?</vt:lpstr>
      <vt:lpstr>Importance of Evolution</vt:lpstr>
      <vt:lpstr>Software Evolution</vt:lpstr>
      <vt:lpstr>Strategies for changing software systems</vt:lpstr>
      <vt:lpstr>Software Maintenance </vt:lpstr>
      <vt:lpstr>Types of Maintenance </vt:lpstr>
      <vt:lpstr>Distribution of maintenance effort</vt:lpstr>
      <vt:lpstr>Maintenance Prediction</vt:lpstr>
      <vt:lpstr>Change Request</vt:lpstr>
      <vt:lpstr>Change Implementation</vt:lpstr>
      <vt:lpstr>Emergency Change</vt:lpstr>
      <vt:lpstr>Software Maintenance Process</vt:lpstr>
      <vt:lpstr>Spiral Maintenance Model</vt:lpstr>
      <vt:lpstr>Architectural Evolution</vt:lpstr>
      <vt:lpstr>Legacy systems categories</vt:lpstr>
      <vt:lpstr>Legacy System Structure</vt:lpstr>
      <vt:lpstr>Legacy System Structure (Cont…)</vt:lpstr>
      <vt:lpstr>System Re-engineering</vt:lpstr>
      <vt:lpstr>Forward Engineering v/s Re-engineering</vt:lpstr>
      <vt:lpstr>Re-engineering Process</vt:lpstr>
      <vt:lpstr>Re-engineering process activities</vt:lpstr>
      <vt:lpstr>Reverse Engineering </vt:lpstr>
      <vt:lpstr>Reverse Engineering (Cont…)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Evolution</dc:title>
  <dc:creator>haroon zafar</dc:creator>
  <cp:lastModifiedBy>haroon zafar</cp:lastModifiedBy>
  <cp:revision>28</cp:revision>
  <dcterms:created xsi:type="dcterms:W3CDTF">2024-01-29T06:51:21Z</dcterms:created>
  <dcterms:modified xsi:type="dcterms:W3CDTF">2024-02-02T09:36:31Z</dcterms:modified>
</cp:coreProperties>
</file>