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8" r:id="rId4"/>
    <p:sldId id="266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D1B16-2FF0-44A1-827C-6F5D3568738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69561-7470-45C5-8259-17E4781EA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4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69561-7470-45C5-8259-17E4781EA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2CAE-D4AF-830F-5102-EB51DE986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E6F49-EBA5-19DC-DF20-465BF271F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FC565-7009-89C1-AC10-C7DADEFF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ADE-E927-409E-BB13-B4935E38221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C8FAE-731D-CE35-F04C-19280A6C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9003-FD36-67FA-2497-A0510F25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4DCD-4BD0-4F8F-8CB1-5E2F352F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0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4BA9-F4B5-E3B1-1919-92B9EF43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D19E-F355-E17E-B32E-806AD0E43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3E13-7B6A-6329-8DD0-A821E3E5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ADE-E927-409E-BB13-B4935E38221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5673-3064-356C-5EED-ABD35555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B42C3-DAD9-ABD8-E602-FB5134A6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4DCD-4BD0-4F8F-8CB1-5E2F352F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9DAD2-C970-434D-C8E0-3460ACA97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11F81-A82B-0C3F-17E2-DF9C071C1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0773-8F52-1F72-46A3-33096A76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ADE-E927-409E-BB13-B4935E38221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5B809-1797-A84E-FDE7-28164F94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2BEB8-1177-678B-A56A-99B49FE3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4DCD-4BD0-4F8F-8CB1-5E2F352F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9421-12B9-D532-65A2-8AE20674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18CD-ABEE-C362-8F73-A38147DF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F0A24-510D-8F35-E550-B412A707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ADE-E927-409E-BB13-B4935E38221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1CD7A-4326-CBA5-82CE-CF850501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4C7C0-B25C-DCA6-A79A-804B733C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4DCD-4BD0-4F8F-8CB1-5E2F352F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5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C098-9D23-31CA-381E-E974B193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0E45-BA6F-5469-8225-B640C0A1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718E7-6429-8EA7-351A-940B5931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ADE-E927-409E-BB13-B4935E38221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AE490-2D73-1A27-9874-01506FFA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82D85-D7F6-0E5B-330B-8B43241C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4DCD-4BD0-4F8F-8CB1-5E2F352F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8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F368-3D03-B9A6-A8F8-FFF93E8A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2205-4B07-57F3-9D5E-2A8C76A5D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E8E56-A3E0-0156-A3A8-D2384C912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490C4-B6B7-FE78-25E6-B06E8DA0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ADE-E927-409E-BB13-B4935E38221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CF57-C769-8C7B-9C84-5CFDA0BA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4DA85-F162-7587-D962-B3488A6C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4DCD-4BD0-4F8F-8CB1-5E2F352F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6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1754-418B-37FF-A56E-324F722A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51A7D-63BB-EA48-1615-46F351921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1066F-7785-BC20-B904-2DD0C4BDD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D25F4-E1AD-6A2F-66AE-81C6D9CC7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6569F-D15D-8173-30BA-7D1763526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547D0-0EB6-34EC-2A0B-2A120026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ADE-E927-409E-BB13-B4935E38221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D1340-5699-B0BF-AE8B-A9B31C2E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DA149-F0BD-A12E-4FB7-AAF5F1EB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4DCD-4BD0-4F8F-8CB1-5E2F352F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E4C4-D357-732D-BDF6-E4B43EB1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42BDC-74E0-995C-6788-75845763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ADE-E927-409E-BB13-B4935E38221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FECC3-EA7A-1BAC-E893-E4C3EA1D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7E7D4-F8CE-33BE-3A5D-4C39D0CD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4DCD-4BD0-4F8F-8CB1-5E2F352F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F2D62-61B2-B9AE-8F23-8E6D633F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ADE-E927-409E-BB13-B4935E38221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80306-4884-F82B-F9C7-F2560039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6E041-D426-2759-C9F7-B1499AA0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4DCD-4BD0-4F8F-8CB1-5E2F352F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93DB-9C8F-8C63-3C37-34115CCD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B97D-2700-759C-C0E6-6D2D4993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388CA-C3B0-765A-D3C1-B025607DE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CEC9B-C809-8F19-035C-D7E29CD2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ADE-E927-409E-BB13-B4935E38221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7CFED-6F6B-746B-2265-54C39363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6EA5-637B-0853-9A7A-BB098CAE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4DCD-4BD0-4F8F-8CB1-5E2F352F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1472-F2AD-8676-0B8D-F70D4B3D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1F1DC-FC54-D5EF-74F9-8268A6934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E50DD-66B1-3FC4-FF06-A99A5E7E4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03774-006A-EC8F-317E-FA6933FB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8ADE-E927-409E-BB13-B4935E38221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F584C-14D0-B594-6651-8461DB6B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655BE-9682-A577-5451-95D47ECA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4DCD-4BD0-4F8F-8CB1-5E2F352F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72F6A-D349-6FD2-2AC5-00EF9066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43710-C828-89FE-970C-9F44CF82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A865-1CA6-6995-3A13-9BCACB857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FA8ADE-E927-409E-BB13-B4935E38221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5833-A7BA-3B70-3546-BD6489494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4691E-434C-8418-D1DD-DCEA7BFD9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E4DCD-4BD0-4F8F-8CB1-5E2F352FE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2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obot touching a finger&#10;&#10;Description automatically generated">
            <a:extLst>
              <a:ext uri="{FF2B5EF4-FFF2-40B4-BE49-F238E27FC236}">
                <a16:creationId xmlns:a16="http://schemas.microsoft.com/office/drawing/2014/main" id="{0273A8AB-E7DC-1A2F-2955-FED3BF500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1D0BB9-B60D-E812-C93C-38E40FE36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 Powered Re-Engineering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1C010-3311-1863-372E-DCF1A37C1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by: Aisha Umer</a:t>
            </a:r>
          </a:p>
          <a:p>
            <a:r>
              <a:rPr lang="en-US" dirty="0">
                <a:solidFill>
                  <a:srgbClr val="FFFFFF"/>
                </a:solidFill>
              </a:rPr>
              <a:t>(20p-0479)</a:t>
            </a:r>
          </a:p>
        </p:txBody>
      </p:sp>
    </p:spTree>
    <p:extLst>
      <p:ext uri="{BB962C8B-B14F-4D97-AF65-F5344CB8AC3E}">
        <p14:creationId xmlns:p14="http://schemas.microsoft.com/office/powerpoint/2010/main" val="3042457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2DAAA-4FF6-1E3A-FA02-4228FF45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892A-ACC5-F2E1-A790-0D7FE0D0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494" y="806796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Utilizing artificial intelligence (AI) and machine learning (ML) methods to improve, automate, and optimize different stages of the software development lifecycle.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Aimed at overcoming the limitations of conventional software re-engineering approaches.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980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F2E39-FAD8-243A-F967-A5CCD5A4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571104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Re-Engineering in 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83A0-AC95-C718-56B3-3260B5C2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Söhne"/>
              </a:rPr>
              <a:t>By revisiting and revitalizing existing software systems, organizations can achieve several key objectives:</a:t>
            </a:r>
          </a:p>
          <a:p>
            <a:r>
              <a:rPr lang="en-US" sz="2400" dirty="0">
                <a:highlight>
                  <a:srgbClr val="FFFFFF"/>
                </a:highlight>
                <a:latin typeface="Söhne"/>
              </a:rPr>
              <a:t>Efficiency</a:t>
            </a:r>
          </a:p>
          <a:p>
            <a:r>
              <a:rPr lang="en-US" sz="2400" dirty="0">
                <a:highlight>
                  <a:srgbClr val="FFFFFF"/>
                </a:highlight>
                <a:latin typeface="Söhne"/>
              </a:rPr>
              <a:t>Quality </a:t>
            </a:r>
          </a:p>
          <a:p>
            <a:r>
              <a:rPr lang="en-US" sz="2400" dirty="0">
                <a:highlight>
                  <a:srgbClr val="FFFFFF"/>
                </a:highlight>
                <a:latin typeface="Söhne"/>
              </a:rPr>
              <a:t>Scalability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460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F2E39-FAD8-243A-F967-A5CCD5A4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571104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Challenges in Traditional Re-Engineering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83A0-AC95-C718-56B3-3260B5C2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i="0" dirty="0">
                <a:effectLst/>
                <a:highlight>
                  <a:srgbClr val="FFFFFF"/>
                </a:highlight>
                <a:latin typeface="Söhne"/>
              </a:rPr>
              <a:t>Manual Code Review Processes</a:t>
            </a:r>
          </a:p>
          <a:p>
            <a:r>
              <a:rPr lang="en-US" sz="2400" i="0" dirty="0">
                <a:effectLst/>
                <a:highlight>
                  <a:srgbClr val="FFFFFF"/>
                </a:highlight>
                <a:latin typeface="Söhne"/>
              </a:rPr>
              <a:t>Lack of Scalability</a:t>
            </a:r>
            <a:endParaRPr lang="en-US" sz="2400" dirty="0">
              <a:highlight>
                <a:srgbClr val="FFFFFF"/>
              </a:highlight>
              <a:latin typeface="Söhne"/>
            </a:endParaRPr>
          </a:p>
          <a:p>
            <a:r>
              <a:rPr lang="en-US" sz="2400" i="0" dirty="0">
                <a:effectLst/>
                <a:highlight>
                  <a:srgbClr val="FFFFFF"/>
                </a:highlight>
                <a:latin typeface="Söhne"/>
              </a:rPr>
              <a:t>Time-Consuming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347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D0BB9-B60D-E812-C93C-38E40FE36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A blue background with white text and bugs&#10;&#10;Description automatically generated">
            <a:extLst>
              <a:ext uri="{FF2B5EF4-FFF2-40B4-BE49-F238E27FC236}">
                <a16:creationId xmlns:a16="http://schemas.microsoft.com/office/drawing/2014/main" id="{D3DECCEF-BD9B-FFA6-07CE-97893FB3F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5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2DAAA-4FF6-1E3A-FA02-4228FF45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Static Code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892A-ACC5-F2E1-A790-0D7FE0D0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dirty="0">
                <a:highlight>
                  <a:srgbClr val="FFFFFF"/>
                </a:highlight>
                <a:latin typeface="Söhne"/>
              </a:rPr>
              <a:t>E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Söhne"/>
              </a:rPr>
              <a:t>xamining source code without executing it.</a:t>
            </a:r>
          </a:p>
          <a:p>
            <a:r>
              <a:rPr lang="en-US" sz="2400" b="0" i="0" dirty="0">
                <a:effectLst/>
                <a:highlight>
                  <a:srgbClr val="FFFFFF"/>
                </a:highlight>
                <a:latin typeface="Söhne"/>
              </a:rPr>
              <a:t>SonarQube is used for static code analysis, to detect bugs, vulnerabilities, and code smells in codebases.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597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86D38-B938-6886-A370-1FED0C92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sonarQube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452A-8152-4968-72F4-DD4E53D0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6056120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effectLst/>
                <a:highlight>
                  <a:srgbClr val="FFFFFF"/>
                </a:highlight>
                <a:latin typeface="Söhne"/>
              </a:rPr>
              <a:t>SonarQube is an open-source platform for continuous inspection and analysis of code quality, aiding developers, teams, and organizations in maintaining high standards of code quality.</a:t>
            </a:r>
          </a:p>
          <a:p>
            <a:r>
              <a:rPr lang="en-US" sz="2400" dirty="0">
                <a:highlight>
                  <a:srgbClr val="FFFFFF"/>
                </a:highlight>
                <a:latin typeface="Söhne"/>
              </a:rPr>
              <a:t>It 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Söhne"/>
              </a:rPr>
              <a:t>supports a wide range of programming languages, making it suitable for diverse software development projects.</a:t>
            </a:r>
          </a:p>
          <a:p>
            <a:r>
              <a:rPr lang="en-US" sz="2400" dirty="0">
                <a:highlight>
                  <a:srgbClr val="FFFFFF"/>
                </a:highlight>
                <a:latin typeface="Söhne"/>
              </a:rPr>
              <a:t>S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Söhne"/>
              </a:rPr>
              <a:t>uggested code improvements, to streamline the re-engineering process. </a:t>
            </a:r>
          </a:p>
          <a:p>
            <a:endParaRPr lang="en-US" sz="2400" b="0" i="0" dirty="0">
              <a:effectLst/>
              <a:highlight>
                <a:srgbClr val="FFFFFF"/>
              </a:highlight>
              <a:latin typeface="Söhne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322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with text&#10;&#10;Description automatically generated">
            <a:extLst>
              <a:ext uri="{FF2B5EF4-FFF2-40B4-BE49-F238E27FC236}">
                <a16:creationId xmlns:a16="http://schemas.microsoft.com/office/drawing/2014/main" id="{B1BE417F-3422-1427-7A96-EC1CF1945B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3FA56-6215-4A47-109F-2E751628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18142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5EEBF-8845-2640-C0AF-A4ADDB1C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3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176</Words>
  <Application>Microsoft Office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Söhne</vt:lpstr>
      <vt:lpstr>Office Theme</vt:lpstr>
      <vt:lpstr>AI Powered Re-Engineering</vt:lpstr>
      <vt:lpstr>Introduction</vt:lpstr>
      <vt:lpstr>Re-Engineering in SDLC</vt:lpstr>
      <vt:lpstr>Challenges in Traditional Re-Engineering</vt:lpstr>
      <vt:lpstr>PowerPoint Presentation</vt:lpstr>
      <vt:lpstr>Static Code Analysis</vt:lpstr>
      <vt:lpstr>sonarQube</vt:lpstr>
      <vt:lpstr>Demo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Powered Re-Engineering</dc:title>
  <dc:creator>Aisha Umer</dc:creator>
  <cp:lastModifiedBy>Aisha Umer</cp:lastModifiedBy>
  <cp:revision>3</cp:revision>
  <dcterms:created xsi:type="dcterms:W3CDTF">2024-04-24T11:19:03Z</dcterms:created>
  <dcterms:modified xsi:type="dcterms:W3CDTF">2024-04-28T15:45:37Z</dcterms:modified>
</cp:coreProperties>
</file>