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085FB-89B9-D2AE-0494-06D3AF413803}" v="45" dt="2025-06-11T11:24:43.317"/>
    <p1510:client id="{7B4E9EFF-966B-4428-B832-B817FA105681}" v="130" dt="2025-06-11T13:34:16.370"/>
    <p1510:client id="{7C7C6A30-C33A-49C5-8121-3AD61AD88DA0}" v="207" dt="2025-06-11T13:09:56.437"/>
    <p1510:client id="{D714A26E-9D5C-4E7D-993B-2C218A12451D}" v="117" dt="2025-06-11T14:04:08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3ED30-97C0-4E5D-90BB-957708C025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0F4070-ADAD-4E2A-9CB6-A109FA944B5D}">
      <dgm:prSet/>
      <dgm:spPr/>
      <dgm:t>
        <a:bodyPr/>
        <a:lstStyle/>
        <a:p>
          <a:r>
            <a:rPr lang="en-US"/>
            <a:t>Clean, organized code using semantic tags:</a:t>
          </a:r>
        </a:p>
      </dgm:t>
    </dgm:pt>
    <dgm:pt modelId="{5B178688-4B2B-4247-9BA1-E73DE9E23688}" type="parTrans" cxnId="{FC3A08C0-61B5-40E9-8110-9BA02B0DE70F}">
      <dgm:prSet/>
      <dgm:spPr/>
      <dgm:t>
        <a:bodyPr/>
        <a:lstStyle/>
        <a:p>
          <a:endParaRPr lang="en-US"/>
        </a:p>
      </dgm:t>
    </dgm:pt>
    <dgm:pt modelId="{889ECDAA-C2F5-4003-A2EE-131E13494907}" type="sibTrans" cxnId="{FC3A08C0-61B5-40E9-8110-9BA02B0DE70F}">
      <dgm:prSet/>
      <dgm:spPr/>
      <dgm:t>
        <a:bodyPr/>
        <a:lstStyle/>
        <a:p>
          <a:endParaRPr lang="en-US"/>
        </a:p>
      </dgm:t>
    </dgm:pt>
    <dgm:pt modelId="{523EDA6C-E334-4CFB-8B5C-7C31AC209BD5}">
      <dgm:prSet/>
      <dgm:spPr/>
      <dgm:t>
        <a:bodyPr/>
        <a:lstStyle/>
        <a:p>
          <a:r>
            <a:rPr lang="en-US"/>
            <a:t>&lt;header&gt;</a:t>
          </a:r>
        </a:p>
      </dgm:t>
    </dgm:pt>
    <dgm:pt modelId="{B6D7A863-6728-45C7-8CB5-F0BAF23D17D9}" type="parTrans" cxnId="{13C16A2B-A672-489C-9197-F7DABFB81322}">
      <dgm:prSet/>
      <dgm:spPr/>
      <dgm:t>
        <a:bodyPr/>
        <a:lstStyle/>
        <a:p>
          <a:endParaRPr lang="en-US"/>
        </a:p>
      </dgm:t>
    </dgm:pt>
    <dgm:pt modelId="{CBDE6DAD-E59B-471D-AB42-38C746AD67BC}" type="sibTrans" cxnId="{13C16A2B-A672-489C-9197-F7DABFB81322}">
      <dgm:prSet/>
      <dgm:spPr/>
      <dgm:t>
        <a:bodyPr/>
        <a:lstStyle/>
        <a:p>
          <a:endParaRPr lang="en-US"/>
        </a:p>
      </dgm:t>
    </dgm:pt>
    <dgm:pt modelId="{A2090748-A12B-4F0D-9CE1-806DD9ACFEF3}">
      <dgm:prSet/>
      <dgm:spPr/>
      <dgm:t>
        <a:bodyPr/>
        <a:lstStyle/>
        <a:p>
          <a:r>
            <a:rPr lang="en-US"/>
            <a:t>&lt;nav&gt;</a:t>
          </a:r>
        </a:p>
      </dgm:t>
    </dgm:pt>
    <dgm:pt modelId="{6E6A4660-E6A3-49F6-9729-4E41F24D5AA3}" type="parTrans" cxnId="{AC3962C0-CA78-4337-ADEC-184004F0E6FC}">
      <dgm:prSet/>
      <dgm:spPr/>
      <dgm:t>
        <a:bodyPr/>
        <a:lstStyle/>
        <a:p>
          <a:endParaRPr lang="en-US"/>
        </a:p>
      </dgm:t>
    </dgm:pt>
    <dgm:pt modelId="{68641035-9BBD-490D-BC72-1A5B73CFF3D7}" type="sibTrans" cxnId="{AC3962C0-CA78-4337-ADEC-184004F0E6FC}">
      <dgm:prSet/>
      <dgm:spPr/>
      <dgm:t>
        <a:bodyPr/>
        <a:lstStyle/>
        <a:p>
          <a:endParaRPr lang="en-US"/>
        </a:p>
      </dgm:t>
    </dgm:pt>
    <dgm:pt modelId="{A970FE61-FB87-4884-954D-FDCE284335F7}">
      <dgm:prSet/>
      <dgm:spPr/>
      <dgm:t>
        <a:bodyPr/>
        <a:lstStyle/>
        <a:p>
          <a:r>
            <a:rPr lang="en-US"/>
            <a:t>&lt;main&gt;</a:t>
          </a:r>
        </a:p>
      </dgm:t>
    </dgm:pt>
    <dgm:pt modelId="{9ECD6031-7813-460F-8D37-A9DA27E4E881}" type="parTrans" cxnId="{26EBF810-9F7B-46D6-84BF-C77D04D8DA2C}">
      <dgm:prSet/>
      <dgm:spPr/>
      <dgm:t>
        <a:bodyPr/>
        <a:lstStyle/>
        <a:p>
          <a:endParaRPr lang="en-US"/>
        </a:p>
      </dgm:t>
    </dgm:pt>
    <dgm:pt modelId="{AE61A867-91E3-4E79-9397-134971844455}" type="sibTrans" cxnId="{26EBF810-9F7B-46D6-84BF-C77D04D8DA2C}">
      <dgm:prSet/>
      <dgm:spPr/>
      <dgm:t>
        <a:bodyPr/>
        <a:lstStyle/>
        <a:p>
          <a:endParaRPr lang="en-US"/>
        </a:p>
      </dgm:t>
    </dgm:pt>
    <dgm:pt modelId="{978E1803-3416-4700-9046-50C33E51F8AB}">
      <dgm:prSet/>
      <dgm:spPr/>
      <dgm:t>
        <a:bodyPr/>
        <a:lstStyle/>
        <a:p>
          <a:r>
            <a:rPr lang="en-US"/>
            <a:t>&lt;section&gt;</a:t>
          </a:r>
        </a:p>
      </dgm:t>
    </dgm:pt>
    <dgm:pt modelId="{46963C10-FA55-4AA5-B5FB-F16C4785C7E8}" type="parTrans" cxnId="{BE1F03C6-F0D3-4586-B36F-310AF673F0B7}">
      <dgm:prSet/>
      <dgm:spPr/>
      <dgm:t>
        <a:bodyPr/>
        <a:lstStyle/>
        <a:p>
          <a:endParaRPr lang="en-US"/>
        </a:p>
      </dgm:t>
    </dgm:pt>
    <dgm:pt modelId="{18E98B45-F55E-464A-A9FE-5C67A33ACA0E}" type="sibTrans" cxnId="{BE1F03C6-F0D3-4586-B36F-310AF673F0B7}">
      <dgm:prSet/>
      <dgm:spPr/>
      <dgm:t>
        <a:bodyPr/>
        <a:lstStyle/>
        <a:p>
          <a:endParaRPr lang="en-US"/>
        </a:p>
      </dgm:t>
    </dgm:pt>
    <dgm:pt modelId="{75970DEB-A7B8-4C91-9AFE-73732E4FB2C5}">
      <dgm:prSet/>
      <dgm:spPr/>
      <dgm:t>
        <a:bodyPr/>
        <a:lstStyle/>
        <a:p>
          <a:r>
            <a:rPr lang="en-US"/>
            <a:t>&lt;article&gt;</a:t>
          </a:r>
        </a:p>
      </dgm:t>
    </dgm:pt>
    <dgm:pt modelId="{0CD3E93B-342F-47EC-8388-579B7BFF415E}" type="parTrans" cxnId="{CD7F7360-C738-4F50-8EB4-D70610AC6A71}">
      <dgm:prSet/>
      <dgm:spPr/>
      <dgm:t>
        <a:bodyPr/>
        <a:lstStyle/>
        <a:p>
          <a:endParaRPr lang="en-US"/>
        </a:p>
      </dgm:t>
    </dgm:pt>
    <dgm:pt modelId="{86EBC230-ABC4-4FA0-A90E-04A238C29B82}" type="sibTrans" cxnId="{CD7F7360-C738-4F50-8EB4-D70610AC6A71}">
      <dgm:prSet/>
      <dgm:spPr/>
      <dgm:t>
        <a:bodyPr/>
        <a:lstStyle/>
        <a:p>
          <a:endParaRPr lang="en-US"/>
        </a:p>
      </dgm:t>
    </dgm:pt>
    <dgm:pt modelId="{1C02CE12-71C0-48E2-B1D9-E3860F6CF09D}">
      <dgm:prSet/>
      <dgm:spPr/>
      <dgm:t>
        <a:bodyPr/>
        <a:lstStyle/>
        <a:p>
          <a:r>
            <a:rPr lang="en-US"/>
            <a:t>&lt;footer&gt;</a:t>
          </a:r>
        </a:p>
      </dgm:t>
    </dgm:pt>
    <dgm:pt modelId="{3EF7306E-B161-46EC-BD0F-4D61B64C5DC7}" type="parTrans" cxnId="{223563A4-56E3-443C-9062-2D5DB7687648}">
      <dgm:prSet/>
      <dgm:spPr/>
      <dgm:t>
        <a:bodyPr/>
        <a:lstStyle/>
        <a:p>
          <a:endParaRPr lang="en-US"/>
        </a:p>
      </dgm:t>
    </dgm:pt>
    <dgm:pt modelId="{F71326E1-6CE6-4436-83B9-6E6AB99BA395}" type="sibTrans" cxnId="{223563A4-56E3-443C-9062-2D5DB7687648}">
      <dgm:prSet/>
      <dgm:spPr/>
      <dgm:t>
        <a:bodyPr/>
        <a:lstStyle/>
        <a:p>
          <a:endParaRPr lang="en-US"/>
        </a:p>
      </dgm:t>
    </dgm:pt>
    <dgm:pt modelId="{244DC5E7-9C24-4054-85B6-4BA94103F54C}">
      <dgm:prSet/>
      <dgm:spPr/>
      <dgm:t>
        <a:bodyPr/>
        <a:lstStyle/>
        <a:p>
          <a:r>
            <a:rPr lang="en-US"/>
            <a:t>Improves accessibility and SEO</a:t>
          </a:r>
        </a:p>
      </dgm:t>
    </dgm:pt>
    <dgm:pt modelId="{08D5BD29-19DA-4CBF-9198-1E525251ADE9}" type="parTrans" cxnId="{0F30BC8F-5DC8-495C-855A-ABBAF8548852}">
      <dgm:prSet/>
      <dgm:spPr/>
      <dgm:t>
        <a:bodyPr/>
        <a:lstStyle/>
        <a:p>
          <a:endParaRPr lang="en-US"/>
        </a:p>
      </dgm:t>
    </dgm:pt>
    <dgm:pt modelId="{054C280E-2921-4E33-9567-719553351B70}" type="sibTrans" cxnId="{0F30BC8F-5DC8-495C-855A-ABBAF8548852}">
      <dgm:prSet/>
      <dgm:spPr/>
      <dgm:t>
        <a:bodyPr/>
        <a:lstStyle/>
        <a:p>
          <a:endParaRPr lang="en-US"/>
        </a:p>
      </dgm:t>
    </dgm:pt>
    <dgm:pt modelId="{DE8B064E-E4A7-4FC2-8F72-315B0BF8E588}" type="pres">
      <dgm:prSet presAssocID="{B663ED30-97C0-4E5D-90BB-957708C0256B}" presName="Name0" presStyleCnt="0">
        <dgm:presLayoutVars>
          <dgm:dir/>
          <dgm:animLvl val="lvl"/>
          <dgm:resizeHandles val="exact"/>
        </dgm:presLayoutVars>
      </dgm:prSet>
      <dgm:spPr/>
    </dgm:pt>
    <dgm:pt modelId="{F2ACDD97-F011-4171-8D11-40E538109EA0}" type="pres">
      <dgm:prSet presAssocID="{B90F4070-ADAD-4E2A-9CB6-A109FA944B5D}" presName="linNode" presStyleCnt="0"/>
      <dgm:spPr/>
    </dgm:pt>
    <dgm:pt modelId="{4127A76A-00AD-467C-9E40-76E2DA315981}" type="pres">
      <dgm:prSet presAssocID="{B90F4070-ADAD-4E2A-9CB6-A109FA944B5D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5D7FD84C-01B7-46B3-95D6-EC5BEF60339E}" type="pres">
      <dgm:prSet presAssocID="{889ECDAA-C2F5-4003-A2EE-131E13494907}" presName="sp" presStyleCnt="0"/>
      <dgm:spPr/>
    </dgm:pt>
    <dgm:pt modelId="{8DEFDB5B-5CC1-4D8D-834B-6D996EE9CC0D}" type="pres">
      <dgm:prSet presAssocID="{523EDA6C-E334-4CFB-8B5C-7C31AC209BD5}" presName="linNode" presStyleCnt="0"/>
      <dgm:spPr/>
    </dgm:pt>
    <dgm:pt modelId="{B821DA9A-46B4-483D-A3A2-4FE922771F38}" type="pres">
      <dgm:prSet presAssocID="{523EDA6C-E334-4CFB-8B5C-7C31AC209BD5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3F8829A6-81F8-495B-80D0-4AAD6E14487A}" type="pres">
      <dgm:prSet presAssocID="{CBDE6DAD-E59B-471D-AB42-38C746AD67BC}" presName="sp" presStyleCnt="0"/>
      <dgm:spPr/>
    </dgm:pt>
    <dgm:pt modelId="{763445A4-696D-4454-B5A8-AE88BD8C2370}" type="pres">
      <dgm:prSet presAssocID="{A2090748-A12B-4F0D-9CE1-806DD9ACFEF3}" presName="linNode" presStyleCnt="0"/>
      <dgm:spPr/>
    </dgm:pt>
    <dgm:pt modelId="{2DF82AB2-A2AD-40B9-8640-238911872872}" type="pres">
      <dgm:prSet presAssocID="{A2090748-A12B-4F0D-9CE1-806DD9ACFEF3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E70D6E9F-5ABD-40C2-8835-158BC04CD872}" type="pres">
      <dgm:prSet presAssocID="{68641035-9BBD-490D-BC72-1A5B73CFF3D7}" presName="sp" presStyleCnt="0"/>
      <dgm:spPr/>
    </dgm:pt>
    <dgm:pt modelId="{FB8C9F27-D4E2-4DF1-9FCB-00E28B8AC124}" type="pres">
      <dgm:prSet presAssocID="{A970FE61-FB87-4884-954D-FDCE284335F7}" presName="linNode" presStyleCnt="0"/>
      <dgm:spPr/>
    </dgm:pt>
    <dgm:pt modelId="{CE6B5E21-C703-42B0-8171-00215D0724E6}" type="pres">
      <dgm:prSet presAssocID="{A970FE61-FB87-4884-954D-FDCE284335F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DDBCCD3E-3F81-4B8F-8894-EC8A8AD17A98}" type="pres">
      <dgm:prSet presAssocID="{AE61A867-91E3-4E79-9397-134971844455}" presName="sp" presStyleCnt="0"/>
      <dgm:spPr/>
    </dgm:pt>
    <dgm:pt modelId="{8C7EC8C4-CE18-4EE5-A917-892BC49E959A}" type="pres">
      <dgm:prSet presAssocID="{978E1803-3416-4700-9046-50C33E51F8AB}" presName="linNode" presStyleCnt="0"/>
      <dgm:spPr/>
    </dgm:pt>
    <dgm:pt modelId="{8D8A0E5C-675A-4E9A-AFD4-841E715D2FCD}" type="pres">
      <dgm:prSet presAssocID="{978E1803-3416-4700-9046-50C33E51F8AB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1115F058-1FA0-4F98-9406-FD73B0E92F7A}" type="pres">
      <dgm:prSet presAssocID="{18E98B45-F55E-464A-A9FE-5C67A33ACA0E}" presName="sp" presStyleCnt="0"/>
      <dgm:spPr/>
    </dgm:pt>
    <dgm:pt modelId="{98329968-F082-4018-BED0-9FEA5B1B14FA}" type="pres">
      <dgm:prSet presAssocID="{75970DEB-A7B8-4C91-9AFE-73732E4FB2C5}" presName="linNode" presStyleCnt="0"/>
      <dgm:spPr/>
    </dgm:pt>
    <dgm:pt modelId="{E74E1EA2-3C62-490D-932D-5EFEAB17D81A}" type="pres">
      <dgm:prSet presAssocID="{75970DEB-A7B8-4C91-9AFE-73732E4FB2C5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01BFB067-65B5-46BB-987C-3ADC68EA6F83}" type="pres">
      <dgm:prSet presAssocID="{86EBC230-ABC4-4FA0-A90E-04A238C29B82}" presName="sp" presStyleCnt="0"/>
      <dgm:spPr/>
    </dgm:pt>
    <dgm:pt modelId="{D3638968-3A7C-44C4-AD24-709B93BDF801}" type="pres">
      <dgm:prSet presAssocID="{1C02CE12-71C0-48E2-B1D9-E3860F6CF09D}" presName="linNode" presStyleCnt="0"/>
      <dgm:spPr/>
    </dgm:pt>
    <dgm:pt modelId="{263939B3-5C70-4BE3-B05D-F14DF301527E}" type="pres">
      <dgm:prSet presAssocID="{1C02CE12-71C0-48E2-B1D9-E3860F6CF09D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02DDCA5D-5976-4685-BCA9-94E7E2D7B123}" type="pres">
      <dgm:prSet presAssocID="{1C02CE12-71C0-48E2-B1D9-E3860F6CF09D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C0F430D-1AC9-495E-B6CC-3DE694BE8FBA}" type="presOf" srcId="{75970DEB-A7B8-4C91-9AFE-73732E4FB2C5}" destId="{E74E1EA2-3C62-490D-932D-5EFEAB17D81A}" srcOrd="0" destOrd="0" presId="urn:microsoft.com/office/officeart/2005/8/layout/vList5"/>
    <dgm:cxn modelId="{26EBF810-9F7B-46D6-84BF-C77D04D8DA2C}" srcId="{B663ED30-97C0-4E5D-90BB-957708C0256B}" destId="{A970FE61-FB87-4884-954D-FDCE284335F7}" srcOrd="3" destOrd="0" parTransId="{9ECD6031-7813-460F-8D37-A9DA27E4E881}" sibTransId="{AE61A867-91E3-4E79-9397-134971844455}"/>
    <dgm:cxn modelId="{13C16A2B-A672-489C-9197-F7DABFB81322}" srcId="{B663ED30-97C0-4E5D-90BB-957708C0256B}" destId="{523EDA6C-E334-4CFB-8B5C-7C31AC209BD5}" srcOrd="1" destOrd="0" parTransId="{B6D7A863-6728-45C7-8CB5-F0BAF23D17D9}" sibTransId="{CBDE6DAD-E59B-471D-AB42-38C746AD67BC}"/>
    <dgm:cxn modelId="{E30FB62D-B5EC-42A3-84E5-D58407AB7E26}" type="presOf" srcId="{244DC5E7-9C24-4054-85B6-4BA94103F54C}" destId="{02DDCA5D-5976-4685-BCA9-94E7E2D7B123}" srcOrd="0" destOrd="0" presId="urn:microsoft.com/office/officeart/2005/8/layout/vList5"/>
    <dgm:cxn modelId="{42948A2E-20DE-4C08-BB41-1416F11DE3DA}" type="presOf" srcId="{523EDA6C-E334-4CFB-8B5C-7C31AC209BD5}" destId="{B821DA9A-46B4-483D-A3A2-4FE922771F38}" srcOrd="0" destOrd="0" presId="urn:microsoft.com/office/officeart/2005/8/layout/vList5"/>
    <dgm:cxn modelId="{CD7F7360-C738-4F50-8EB4-D70610AC6A71}" srcId="{B663ED30-97C0-4E5D-90BB-957708C0256B}" destId="{75970DEB-A7B8-4C91-9AFE-73732E4FB2C5}" srcOrd="5" destOrd="0" parTransId="{0CD3E93B-342F-47EC-8388-579B7BFF415E}" sibTransId="{86EBC230-ABC4-4FA0-A90E-04A238C29B82}"/>
    <dgm:cxn modelId="{E4F29861-7801-4174-8A80-5F1FEA5F7081}" type="presOf" srcId="{1C02CE12-71C0-48E2-B1D9-E3860F6CF09D}" destId="{263939B3-5C70-4BE3-B05D-F14DF301527E}" srcOrd="0" destOrd="0" presId="urn:microsoft.com/office/officeart/2005/8/layout/vList5"/>
    <dgm:cxn modelId="{1DDFA664-B553-432E-97FF-5F066DB9DB2E}" type="presOf" srcId="{A970FE61-FB87-4884-954D-FDCE284335F7}" destId="{CE6B5E21-C703-42B0-8171-00215D0724E6}" srcOrd="0" destOrd="0" presId="urn:microsoft.com/office/officeart/2005/8/layout/vList5"/>
    <dgm:cxn modelId="{48501269-6FC6-4937-91D9-A472FE0D7C36}" type="presOf" srcId="{B90F4070-ADAD-4E2A-9CB6-A109FA944B5D}" destId="{4127A76A-00AD-467C-9E40-76E2DA315981}" srcOrd="0" destOrd="0" presId="urn:microsoft.com/office/officeart/2005/8/layout/vList5"/>
    <dgm:cxn modelId="{19809852-BB2A-4566-8C85-A9C9C29F7CC4}" type="presOf" srcId="{B663ED30-97C0-4E5D-90BB-957708C0256B}" destId="{DE8B064E-E4A7-4FC2-8F72-315B0BF8E588}" srcOrd="0" destOrd="0" presId="urn:microsoft.com/office/officeart/2005/8/layout/vList5"/>
    <dgm:cxn modelId="{0F30BC8F-5DC8-495C-855A-ABBAF8548852}" srcId="{1C02CE12-71C0-48E2-B1D9-E3860F6CF09D}" destId="{244DC5E7-9C24-4054-85B6-4BA94103F54C}" srcOrd="0" destOrd="0" parTransId="{08D5BD29-19DA-4CBF-9198-1E525251ADE9}" sibTransId="{054C280E-2921-4E33-9567-719553351B70}"/>
    <dgm:cxn modelId="{223563A4-56E3-443C-9062-2D5DB7687648}" srcId="{B663ED30-97C0-4E5D-90BB-957708C0256B}" destId="{1C02CE12-71C0-48E2-B1D9-E3860F6CF09D}" srcOrd="6" destOrd="0" parTransId="{3EF7306E-B161-46EC-BD0F-4D61B64C5DC7}" sibTransId="{F71326E1-6CE6-4436-83B9-6E6AB99BA395}"/>
    <dgm:cxn modelId="{08D779B4-D630-4D5F-A89C-308AAC26E0ED}" type="presOf" srcId="{A2090748-A12B-4F0D-9CE1-806DD9ACFEF3}" destId="{2DF82AB2-A2AD-40B9-8640-238911872872}" srcOrd="0" destOrd="0" presId="urn:microsoft.com/office/officeart/2005/8/layout/vList5"/>
    <dgm:cxn modelId="{FC3A08C0-61B5-40E9-8110-9BA02B0DE70F}" srcId="{B663ED30-97C0-4E5D-90BB-957708C0256B}" destId="{B90F4070-ADAD-4E2A-9CB6-A109FA944B5D}" srcOrd="0" destOrd="0" parTransId="{5B178688-4B2B-4247-9BA1-E73DE9E23688}" sibTransId="{889ECDAA-C2F5-4003-A2EE-131E13494907}"/>
    <dgm:cxn modelId="{AC3962C0-CA78-4337-ADEC-184004F0E6FC}" srcId="{B663ED30-97C0-4E5D-90BB-957708C0256B}" destId="{A2090748-A12B-4F0D-9CE1-806DD9ACFEF3}" srcOrd="2" destOrd="0" parTransId="{6E6A4660-E6A3-49F6-9729-4E41F24D5AA3}" sibTransId="{68641035-9BBD-490D-BC72-1A5B73CFF3D7}"/>
    <dgm:cxn modelId="{BE1F03C6-F0D3-4586-B36F-310AF673F0B7}" srcId="{B663ED30-97C0-4E5D-90BB-957708C0256B}" destId="{978E1803-3416-4700-9046-50C33E51F8AB}" srcOrd="4" destOrd="0" parTransId="{46963C10-FA55-4AA5-B5FB-F16C4785C7E8}" sibTransId="{18E98B45-F55E-464A-A9FE-5C67A33ACA0E}"/>
    <dgm:cxn modelId="{31D8F8F1-B0A4-4CF6-9922-726577958ABE}" type="presOf" srcId="{978E1803-3416-4700-9046-50C33E51F8AB}" destId="{8D8A0E5C-675A-4E9A-AFD4-841E715D2FCD}" srcOrd="0" destOrd="0" presId="urn:microsoft.com/office/officeart/2005/8/layout/vList5"/>
    <dgm:cxn modelId="{7B030995-3565-4FA0-8E36-8D336EE56B9D}" type="presParOf" srcId="{DE8B064E-E4A7-4FC2-8F72-315B0BF8E588}" destId="{F2ACDD97-F011-4171-8D11-40E538109EA0}" srcOrd="0" destOrd="0" presId="urn:microsoft.com/office/officeart/2005/8/layout/vList5"/>
    <dgm:cxn modelId="{A41569F2-D199-4E2E-B67C-737B91A3FA0B}" type="presParOf" srcId="{F2ACDD97-F011-4171-8D11-40E538109EA0}" destId="{4127A76A-00AD-467C-9E40-76E2DA315981}" srcOrd="0" destOrd="0" presId="urn:microsoft.com/office/officeart/2005/8/layout/vList5"/>
    <dgm:cxn modelId="{50397051-58B7-42F7-876A-C329640F4DD3}" type="presParOf" srcId="{DE8B064E-E4A7-4FC2-8F72-315B0BF8E588}" destId="{5D7FD84C-01B7-46B3-95D6-EC5BEF60339E}" srcOrd="1" destOrd="0" presId="urn:microsoft.com/office/officeart/2005/8/layout/vList5"/>
    <dgm:cxn modelId="{C2A91812-595D-459E-A153-12B0993CFA01}" type="presParOf" srcId="{DE8B064E-E4A7-4FC2-8F72-315B0BF8E588}" destId="{8DEFDB5B-5CC1-4D8D-834B-6D996EE9CC0D}" srcOrd="2" destOrd="0" presId="urn:microsoft.com/office/officeart/2005/8/layout/vList5"/>
    <dgm:cxn modelId="{CFE2B665-252B-42D5-825A-965DC11654AA}" type="presParOf" srcId="{8DEFDB5B-5CC1-4D8D-834B-6D996EE9CC0D}" destId="{B821DA9A-46B4-483D-A3A2-4FE922771F38}" srcOrd="0" destOrd="0" presId="urn:microsoft.com/office/officeart/2005/8/layout/vList5"/>
    <dgm:cxn modelId="{88FFC731-9BED-4170-A0C4-67948724E19E}" type="presParOf" srcId="{DE8B064E-E4A7-4FC2-8F72-315B0BF8E588}" destId="{3F8829A6-81F8-495B-80D0-4AAD6E14487A}" srcOrd="3" destOrd="0" presId="urn:microsoft.com/office/officeart/2005/8/layout/vList5"/>
    <dgm:cxn modelId="{457B903A-4035-40A1-B87C-5291F2481395}" type="presParOf" srcId="{DE8B064E-E4A7-4FC2-8F72-315B0BF8E588}" destId="{763445A4-696D-4454-B5A8-AE88BD8C2370}" srcOrd="4" destOrd="0" presId="urn:microsoft.com/office/officeart/2005/8/layout/vList5"/>
    <dgm:cxn modelId="{25ACB343-42B4-4544-9B38-AC1A4FC91811}" type="presParOf" srcId="{763445A4-696D-4454-B5A8-AE88BD8C2370}" destId="{2DF82AB2-A2AD-40B9-8640-238911872872}" srcOrd="0" destOrd="0" presId="urn:microsoft.com/office/officeart/2005/8/layout/vList5"/>
    <dgm:cxn modelId="{E1915CDE-4B74-4920-BBCF-C9157CA50BD6}" type="presParOf" srcId="{DE8B064E-E4A7-4FC2-8F72-315B0BF8E588}" destId="{E70D6E9F-5ABD-40C2-8835-158BC04CD872}" srcOrd="5" destOrd="0" presId="urn:microsoft.com/office/officeart/2005/8/layout/vList5"/>
    <dgm:cxn modelId="{CD34FCF3-CC29-4590-8690-ECF48477C5BF}" type="presParOf" srcId="{DE8B064E-E4A7-4FC2-8F72-315B0BF8E588}" destId="{FB8C9F27-D4E2-4DF1-9FCB-00E28B8AC124}" srcOrd="6" destOrd="0" presId="urn:microsoft.com/office/officeart/2005/8/layout/vList5"/>
    <dgm:cxn modelId="{C3A455F8-E5BB-4F9E-B96A-3C392855DA9C}" type="presParOf" srcId="{FB8C9F27-D4E2-4DF1-9FCB-00E28B8AC124}" destId="{CE6B5E21-C703-42B0-8171-00215D0724E6}" srcOrd="0" destOrd="0" presId="urn:microsoft.com/office/officeart/2005/8/layout/vList5"/>
    <dgm:cxn modelId="{CC906432-0A2C-4DE0-B6D8-8F4ADEAE74C0}" type="presParOf" srcId="{DE8B064E-E4A7-4FC2-8F72-315B0BF8E588}" destId="{DDBCCD3E-3F81-4B8F-8894-EC8A8AD17A98}" srcOrd="7" destOrd="0" presId="urn:microsoft.com/office/officeart/2005/8/layout/vList5"/>
    <dgm:cxn modelId="{8B0D9E61-F87C-4EDD-A6CC-2FDF0BBAFDAE}" type="presParOf" srcId="{DE8B064E-E4A7-4FC2-8F72-315B0BF8E588}" destId="{8C7EC8C4-CE18-4EE5-A917-892BC49E959A}" srcOrd="8" destOrd="0" presId="urn:microsoft.com/office/officeart/2005/8/layout/vList5"/>
    <dgm:cxn modelId="{51664944-9F60-43F5-B01A-7BCE6901BF79}" type="presParOf" srcId="{8C7EC8C4-CE18-4EE5-A917-892BC49E959A}" destId="{8D8A0E5C-675A-4E9A-AFD4-841E715D2FCD}" srcOrd="0" destOrd="0" presId="urn:microsoft.com/office/officeart/2005/8/layout/vList5"/>
    <dgm:cxn modelId="{ECFED1F4-A1B0-4280-AF25-5DF4A4435648}" type="presParOf" srcId="{DE8B064E-E4A7-4FC2-8F72-315B0BF8E588}" destId="{1115F058-1FA0-4F98-9406-FD73B0E92F7A}" srcOrd="9" destOrd="0" presId="urn:microsoft.com/office/officeart/2005/8/layout/vList5"/>
    <dgm:cxn modelId="{9A38B0F6-3361-4A28-8924-A10B295BE21F}" type="presParOf" srcId="{DE8B064E-E4A7-4FC2-8F72-315B0BF8E588}" destId="{98329968-F082-4018-BED0-9FEA5B1B14FA}" srcOrd="10" destOrd="0" presId="urn:microsoft.com/office/officeart/2005/8/layout/vList5"/>
    <dgm:cxn modelId="{8E1B69D5-761A-4AD3-8E85-44C282B5BE0D}" type="presParOf" srcId="{98329968-F082-4018-BED0-9FEA5B1B14FA}" destId="{E74E1EA2-3C62-490D-932D-5EFEAB17D81A}" srcOrd="0" destOrd="0" presId="urn:microsoft.com/office/officeart/2005/8/layout/vList5"/>
    <dgm:cxn modelId="{F6ED4F19-957C-4229-930D-7FB538AAE778}" type="presParOf" srcId="{DE8B064E-E4A7-4FC2-8F72-315B0BF8E588}" destId="{01BFB067-65B5-46BB-987C-3ADC68EA6F83}" srcOrd="11" destOrd="0" presId="urn:microsoft.com/office/officeart/2005/8/layout/vList5"/>
    <dgm:cxn modelId="{B60CCA3E-79B2-4B39-906D-1F806EA6AE1C}" type="presParOf" srcId="{DE8B064E-E4A7-4FC2-8F72-315B0BF8E588}" destId="{D3638968-3A7C-44C4-AD24-709B93BDF801}" srcOrd="12" destOrd="0" presId="urn:microsoft.com/office/officeart/2005/8/layout/vList5"/>
    <dgm:cxn modelId="{70E091D1-CDA2-4779-A6CA-B0A07157E758}" type="presParOf" srcId="{D3638968-3A7C-44C4-AD24-709B93BDF801}" destId="{263939B3-5C70-4BE3-B05D-F14DF301527E}" srcOrd="0" destOrd="0" presId="urn:microsoft.com/office/officeart/2005/8/layout/vList5"/>
    <dgm:cxn modelId="{166AE89B-39CF-4614-B420-62FF4349A561}" type="presParOf" srcId="{D3638968-3A7C-44C4-AD24-709B93BDF801}" destId="{02DDCA5D-5976-4685-BCA9-94E7E2D7B12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EF7F8C-0519-481D-9B66-5E0DF5B1EB7A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D8F4F0-802E-4609-8593-7C180A4DB8EB}">
      <dgm:prSet/>
      <dgm:spPr/>
      <dgm:t>
        <a:bodyPr/>
        <a:lstStyle/>
        <a:p>
          <a:r>
            <a:rPr lang="en-US"/>
            <a:t>📍 The &lt;header&gt; acts as our navigation command center with: 📖 About Us | 🏠 Homepage | 🌐 Language Selector | 👤 Dashboard | 🔐 Login | 🚪 Logout</a:t>
          </a:r>
        </a:p>
      </dgm:t>
    </dgm:pt>
    <dgm:pt modelId="{4A48F465-E8A0-46CF-99EF-106C0FB1D5B1}" type="parTrans" cxnId="{30468DA8-731C-41E6-9AAC-7D33CF87046C}">
      <dgm:prSet/>
      <dgm:spPr/>
      <dgm:t>
        <a:bodyPr/>
        <a:lstStyle/>
        <a:p>
          <a:endParaRPr lang="en-US"/>
        </a:p>
      </dgm:t>
    </dgm:pt>
    <dgm:pt modelId="{48179488-F454-462D-8EE1-7751E9ABA3C6}" type="sibTrans" cxnId="{30468DA8-731C-41E6-9AAC-7D33CF87046C}">
      <dgm:prSet/>
      <dgm:spPr/>
      <dgm:t>
        <a:bodyPr/>
        <a:lstStyle/>
        <a:p>
          <a:endParaRPr lang="en-US"/>
        </a:p>
      </dgm:t>
    </dgm:pt>
    <dgm:pt modelId="{2252AD93-80AA-4451-93F5-75B68C4B9451}">
      <dgm:prSet/>
      <dgm:spPr/>
      <dgm:t>
        <a:bodyPr/>
        <a:lstStyle/>
        <a:p>
          <a:r>
            <a:rPr lang="en-US"/>
            <a:t>📍 The &lt;main&gt; body hosts key sections like: 🎓 Academics | 💼 Job Hunt | 🛂 Visa Renewal | 🧑‍🏫 Teacher Evaluation, plus 🗞️ Announcements, 💬 Discussions, and a 🔍 Search Bar. All elements are wrapped in modular HTML files for clarity.</a:t>
          </a:r>
        </a:p>
      </dgm:t>
    </dgm:pt>
    <dgm:pt modelId="{C1488536-0BF8-46EC-A2D9-581AD84CA277}" type="parTrans" cxnId="{D0AC4297-FF9C-4C69-8603-C6E6FD4BB55F}">
      <dgm:prSet/>
      <dgm:spPr/>
      <dgm:t>
        <a:bodyPr/>
        <a:lstStyle/>
        <a:p>
          <a:endParaRPr lang="en-US"/>
        </a:p>
      </dgm:t>
    </dgm:pt>
    <dgm:pt modelId="{E6B06247-5ADA-4A03-B313-517A4FC00821}" type="sibTrans" cxnId="{D0AC4297-FF9C-4C69-8603-C6E6FD4BB55F}">
      <dgm:prSet/>
      <dgm:spPr/>
      <dgm:t>
        <a:bodyPr/>
        <a:lstStyle/>
        <a:p>
          <a:endParaRPr lang="en-US"/>
        </a:p>
      </dgm:t>
    </dgm:pt>
    <dgm:pt modelId="{DBBDACB6-4A89-461F-AE64-6608ED443A69}">
      <dgm:prSet/>
      <dgm:spPr/>
      <dgm:t>
        <a:bodyPr/>
        <a:lstStyle/>
        <a:p>
          <a:r>
            <a:rPr lang="en-US"/>
            <a:t>📍 The &lt;footer&gt; wraps up the page with essential links: ⚡ Quick Links | 📅 Events | 👨‍🏫 Team | 🧑‍🏫 Mentors | 🖼️ Gallery | 📜 Terms—all styled with CSS Flexbox &amp; Grid for responsive design.</a:t>
          </a:r>
        </a:p>
      </dgm:t>
    </dgm:pt>
    <dgm:pt modelId="{85C02CBF-20F2-4E5B-8306-9EA90BCECE0F}" type="parTrans" cxnId="{D5B3D572-758C-456B-9D9B-6443EEAEDC4D}">
      <dgm:prSet/>
      <dgm:spPr/>
      <dgm:t>
        <a:bodyPr/>
        <a:lstStyle/>
        <a:p>
          <a:endParaRPr lang="en-US"/>
        </a:p>
      </dgm:t>
    </dgm:pt>
    <dgm:pt modelId="{6EEDF95D-0061-484E-A5ED-45BBD68EF770}" type="sibTrans" cxnId="{D5B3D572-758C-456B-9D9B-6443EEAEDC4D}">
      <dgm:prSet/>
      <dgm:spPr/>
      <dgm:t>
        <a:bodyPr/>
        <a:lstStyle/>
        <a:p>
          <a:endParaRPr lang="en-US"/>
        </a:p>
      </dgm:t>
    </dgm:pt>
    <dgm:pt modelId="{4390D164-993B-496B-B90B-3C06295C7B98}" type="pres">
      <dgm:prSet presAssocID="{98EF7F8C-0519-481D-9B66-5E0DF5B1EB7A}" presName="outerComposite" presStyleCnt="0">
        <dgm:presLayoutVars>
          <dgm:chMax val="5"/>
          <dgm:dir/>
          <dgm:resizeHandles val="exact"/>
        </dgm:presLayoutVars>
      </dgm:prSet>
      <dgm:spPr/>
    </dgm:pt>
    <dgm:pt modelId="{E8814B37-9B3A-4443-8DEA-8F44E8F6422F}" type="pres">
      <dgm:prSet presAssocID="{98EF7F8C-0519-481D-9B66-5E0DF5B1EB7A}" presName="dummyMaxCanvas" presStyleCnt="0">
        <dgm:presLayoutVars/>
      </dgm:prSet>
      <dgm:spPr/>
    </dgm:pt>
    <dgm:pt modelId="{0290782F-E7F1-4656-9549-A4A5310EFFC1}" type="pres">
      <dgm:prSet presAssocID="{98EF7F8C-0519-481D-9B66-5E0DF5B1EB7A}" presName="ThreeNodes_1" presStyleLbl="node1" presStyleIdx="0" presStyleCnt="3">
        <dgm:presLayoutVars>
          <dgm:bulletEnabled val="1"/>
        </dgm:presLayoutVars>
      </dgm:prSet>
      <dgm:spPr/>
    </dgm:pt>
    <dgm:pt modelId="{3B6B72ED-AD81-42F5-8B15-A039F321594F}" type="pres">
      <dgm:prSet presAssocID="{98EF7F8C-0519-481D-9B66-5E0DF5B1EB7A}" presName="ThreeNodes_2" presStyleLbl="node1" presStyleIdx="1" presStyleCnt="3">
        <dgm:presLayoutVars>
          <dgm:bulletEnabled val="1"/>
        </dgm:presLayoutVars>
      </dgm:prSet>
      <dgm:spPr/>
    </dgm:pt>
    <dgm:pt modelId="{E8863986-B2DC-438D-B250-18C03CF06632}" type="pres">
      <dgm:prSet presAssocID="{98EF7F8C-0519-481D-9B66-5E0DF5B1EB7A}" presName="ThreeNodes_3" presStyleLbl="node1" presStyleIdx="2" presStyleCnt="3">
        <dgm:presLayoutVars>
          <dgm:bulletEnabled val="1"/>
        </dgm:presLayoutVars>
      </dgm:prSet>
      <dgm:spPr/>
    </dgm:pt>
    <dgm:pt modelId="{39661860-7807-4E51-AB72-D6FD958C139B}" type="pres">
      <dgm:prSet presAssocID="{98EF7F8C-0519-481D-9B66-5E0DF5B1EB7A}" presName="ThreeConn_1-2" presStyleLbl="fgAccFollowNode1" presStyleIdx="0" presStyleCnt="2">
        <dgm:presLayoutVars>
          <dgm:bulletEnabled val="1"/>
        </dgm:presLayoutVars>
      </dgm:prSet>
      <dgm:spPr/>
    </dgm:pt>
    <dgm:pt modelId="{EFE6B971-DD42-4F3E-A48D-9DB462E14621}" type="pres">
      <dgm:prSet presAssocID="{98EF7F8C-0519-481D-9B66-5E0DF5B1EB7A}" presName="ThreeConn_2-3" presStyleLbl="fgAccFollowNode1" presStyleIdx="1" presStyleCnt="2">
        <dgm:presLayoutVars>
          <dgm:bulletEnabled val="1"/>
        </dgm:presLayoutVars>
      </dgm:prSet>
      <dgm:spPr/>
    </dgm:pt>
    <dgm:pt modelId="{CAE7D940-1E3D-4F9E-9625-9F9FB3D6D021}" type="pres">
      <dgm:prSet presAssocID="{98EF7F8C-0519-481D-9B66-5E0DF5B1EB7A}" presName="ThreeNodes_1_text" presStyleLbl="node1" presStyleIdx="2" presStyleCnt="3">
        <dgm:presLayoutVars>
          <dgm:bulletEnabled val="1"/>
        </dgm:presLayoutVars>
      </dgm:prSet>
      <dgm:spPr/>
    </dgm:pt>
    <dgm:pt modelId="{C33BE269-72AA-444C-B2E2-FD1E127D8E05}" type="pres">
      <dgm:prSet presAssocID="{98EF7F8C-0519-481D-9B66-5E0DF5B1EB7A}" presName="ThreeNodes_2_text" presStyleLbl="node1" presStyleIdx="2" presStyleCnt="3">
        <dgm:presLayoutVars>
          <dgm:bulletEnabled val="1"/>
        </dgm:presLayoutVars>
      </dgm:prSet>
      <dgm:spPr/>
    </dgm:pt>
    <dgm:pt modelId="{D5807860-2D2D-4E01-A451-ABABB7E4B17C}" type="pres">
      <dgm:prSet presAssocID="{98EF7F8C-0519-481D-9B66-5E0DF5B1EB7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AD4865-49DA-48D0-9595-7BAA7FDBED85}" type="presOf" srcId="{DBBDACB6-4A89-461F-AE64-6608ED443A69}" destId="{D5807860-2D2D-4E01-A451-ABABB7E4B17C}" srcOrd="1" destOrd="0" presId="urn:microsoft.com/office/officeart/2005/8/layout/vProcess5"/>
    <dgm:cxn modelId="{5862444F-7508-4B0D-9CCC-8C81764192DB}" type="presOf" srcId="{2252AD93-80AA-4451-93F5-75B68C4B9451}" destId="{3B6B72ED-AD81-42F5-8B15-A039F321594F}" srcOrd="0" destOrd="0" presId="urn:microsoft.com/office/officeart/2005/8/layout/vProcess5"/>
    <dgm:cxn modelId="{4E43DF51-B18C-4BB9-B79D-2B2EE538F67D}" type="presOf" srcId="{44D8F4F0-802E-4609-8593-7C180A4DB8EB}" destId="{CAE7D940-1E3D-4F9E-9625-9F9FB3D6D021}" srcOrd="1" destOrd="0" presId="urn:microsoft.com/office/officeart/2005/8/layout/vProcess5"/>
    <dgm:cxn modelId="{D5B3D572-758C-456B-9D9B-6443EEAEDC4D}" srcId="{98EF7F8C-0519-481D-9B66-5E0DF5B1EB7A}" destId="{DBBDACB6-4A89-461F-AE64-6608ED443A69}" srcOrd="2" destOrd="0" parTransId="{85C02CBF-20F2-4E5B-8306-9EA90BCECE0F}" sibTransId="{6EEDF95D-0061-484E-A5ED-45BBD68EF770}"/>
    <dgm:cxn modelId="{58FF018C-775C-4FD9-B51B-050E66D74350}" type="presOf" srcId="{44D8F4F0-802E-4609-8593-7C180A4DB8EB}" destId="{0290782F-E7F1-4656-9549-A4A5310EFFC1}" srcOrd="0" destOrd="0" presId="urn:microsoft.com/office/officeart/2005/8/layout/vProcess5"/>
    <dgm:cxn modelId="{D0AC4297-FF9C-4C69-8603-C6E6FD4BB55F}" srcId="{98EF7F8C-0519-481D-9B66-5E0DF5B1EB7A}" destId="{2252AD93-80AA-4451-93F5-75B68C4B9451}" srcOrd="1" destOrd="0" parTransId="{C1488536-0BF8-46EC-A2D9-581AD84CA277}" sibTransId="{E6B06247-5ADA-4A03-B313-517A4FC00821}"/>
    <dgm:cxn modelId="{4853BB9E-9C12-4FA1-94A5-899C7C5E900F}" type="presOf" srcId="{DBBDACB6-4A89-461F-AE64-6608ED443A69}" destId="{E8863986-B2DC-438D-B250-18C03CF06632}" srcOrd="0" destOrd="0" presId="urn:microsoft.com/office/officeart/2005/8/layout/vProcess5"/>
    <dgm:cxn modelId="{30468DA8-731C-41E6-9AAC-7D33CF87046C}" srcId="{98EF7F8C-0519-481D-9B66-5E0DF5B1EB7A}" destId="{44D8F4F0-802E-4609-8593-7C180A4DB8EB}" srcOrd="0" destOrd="0" parTransId="{4A48F465-E8A0-46CF-99EF-106C0FB1D5B1}" sibTransId="{48179488-F454-462D-8EE1-7751E9ABA3C6}"/>
    <dgm:cxn modelId="{607605D0-6217-4047-A25B-F51D9CEA6E22}" type="presOf" srcId="{E6B06247-5ADA-4A03-B313-517A4FC00821}" destId="{EFE6B971-DD42-4F3E-A48D-9DB462E14621}" srcOrd="0" destOrd="0" presId="urn:microsoft.com/office/officeart/2005/8/layout/vProcess5"/>
    <dgm:cxn modelId="{199C88DC-BE33-41E9-BD5E-A02016F2CCFC}" type="presOf" srcId="{98EF7F8C-0519-481D-9B66-5E0DF5B1EB7A}" destId="{4390D164-993B-496B-B90B-3C06295C7B98}" srcOrd="0" destOrd="0" presId="urn:microsoft.com/office/officeart/2005/8/layout/vProcess5"/>
    <dgm:cxn modelId="{46A904E1-4AB4-449A-A757-E130D1F34CDE}" type="presOf" srcId="{48179488-F454-462D-8EE1-7751E9ABA3C6}" destId="{39661860-7807-4E51-AB72-D6FD958C139B}" srcOrd="0" destOrd="0" presId="urn:microsoft.com/office/officeart/2005/8/layout/vProcess5"/>
    <dgm:cxn modelId="{9D0063FE-3B96-4309-9E60-6ED08ED792A3}" type="presOf" srcId="{2252AD93-80AA-4451-93F5-75B68C4B9451}" destId="{C33BE269-72AA-444C-B2E2-FD1E127D8E05}" srcOrd="1" destOrd="0" presId="urn:microsoft.com/office/officeart/2005/8/layout/vProcess5"/>
    <dgm:cxn modelId="{53747698-9A7D-48D5-A8CC-64E49738DEA7}" type="presParOf" srcId="{4390D164-993B-496B-B90B-3C06295C7B98}" destId="{E8814B37-9B3A-4443-8DEA-8F44E8F6422F}" srcOrd="0" destOrd="0" presId="urn:microsoft.com/office/officeart/2005/8/layout/vProcess5"/>
    <dgm:cxn modelId="{AA573B40-5E84-40A3-AFAD-F7FDCC17C4C7}" type="presParOf" srcId="{4390D164-993B-496B-B90B-3C06295C7B98}" destId="{0290782F-E7F1-4656-9549-A4A5310EFFC1}" srcOrd="1" destOrd="0" presId="urn:microsoft.com/office/officeart/2005/8/layout/vProcess5"/>
    <dgm:cxn modelId="{27DF2641-60D1-403A-94F2-C12F7138054C}" type="presParOf" srcId="{4390D164-993B-496B-B90B-3C06295C7B98}" destId="{3B6B72ED-AD81-42F5-8B15-A039F321594F}" srcOrd="2" destOrd="0" presId="urn:microsoft.com/office/officeart/2005/8/layout/vProcess5"/>
    <dgm:cxn modelId="{44D78881-965B-4367-9400-9C8DACDA8840}" type="presParOf" srcId="{4390D164-993B-496B-B90B-3C06295C7B98}" destId="{E8863986-B2DC-438D-B250-18C03CF06632}" srcOrd="3" destOrd="0" presId="urn:microsoft.com/office/officeart/2005/8/layout/vProcess5"/>
    <dgm:cxn modelId="{AB00D02A-CB16-491F-AB55-17115C8C0E4B}" type="presParOf" srcId="{4390D164-993B-496B-B90B-3C06295C7B98}" destId="{39661860-7807-4E51-AB72-D6FD958C139B}" srcOrd="4" destOrd="0" presId="urn:microsoft.com/office/officeart/2005/8/layout/vProcess5"/>
    <dgm:cxn modelId="{111FCCC1-4D1F-4C7F-BCFD-A91B32260E8C}" type="presParOf" srcId="{4390D164-993B-496B-B90B-3C06295C7B98}" destId="{EFE6B971-DD42-4F3E-A48D-9DB462E14621}" srcOrd="5" destOrd="0" presId="urn:microsoft.com/office/officeart/2005/8/layout/vProcess5"/>
    <dgm:cxn modelId="{3E617B7C-9DE4-4719-A0D5-8B17A902CA07}" type="presParOf" srcId="{4390D164-993B-496B-B90B-3C06295C7B98}" destId="{CAE7D940-1E3D-4F9E-9625-9F9FB3D6D021}" srcOrd="6" destOrd="0" presId="urn:microsoft.com/office/officeart/2005/8/layout/vProcess5"/>
    <dgm:cxn modelId="{E8725092-4729-4411-A7BC-EF413B303F1A}" type="presParOf" srcId="{4390D164-993B-496B-B90B-3C06295C7B98}" destId="{C33BE269-72AA-444C-B2E2-FD1E127D8E05}" srcOrd="7" destOrd="0" presId="urn:microsoft.com/office/officeart/2005/8/layout/vProcess5"/>
    <dgm:cxn modelId="{FD9A327A-58F6-42F0-BDE6-55F8904453B1}" type="presParOf" srcId="{4390D164-993B-496B-B90B-3C06295C7B98}" destId="{D5807860-2D2D-4E01-A451-ABABB7E4B1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27A76A-00AD-467C-9E40-76E2DA315981}">
      <dsp:nvSpPr>
        <dsp:cNvPr id="0" name=""/>
        <dsp:cNvSpPr/>
      </dsp:nvSpPr>
      <dsp:spPr>
        <a:xfrm>
          <a:off x="0" y="526"/>
          <a:ext cx="2812522" cy="8442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Clean, organized code using semantic tags:</a:t>
          </a:r>
        </a:p>
      </dsp:txBody>
      <dsp:txXfrm>
        <a:off x="41212" y="41738"/>
        <a:ext cx="2730098" cy="761813"/>
      </dsp:txXfrm>
    </dsp:sp>
    <dsp:sp modelId="{B821DA9A-46B4-483D-A3A2-4FE922771F38}">
      <dsp:nvSpPr>
        <dsp:cNvPr id="0" name=""/>
        <dsp:cNvSpPr/>
      </dsp:nvSpPr>
      <dsp:spPr>
        <a:xfrm>
          <a:off x="0" y="886975"/>
          <a:ext cx="2812522" cy="844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&lt;header&gt;</a:t>
          </a:r>
        </a:p>
      </dsp:txBody>
      <dsp:txXfrm>
        <a:off x="41212" y="928187"/>
        <a:ext cx="2730098" cy="761813"/>
      </dsp:txXfrm>
    </dsp:sp>
    <dsp:sp modelId="{2DF82AB2-A2AD-40B9-8640-238911872872}">
      <dsp:nvSpPr>
        <dsp:cNvPr id="0" name=""/>
        <dsp:cNvSpPr/>
      </dsp:nvSpPr>
      <dsp:spPr>
        <a:xfrm>
          <a:off x="0" y="1773425"/>
          <a:ext cx="2812522" cy="8442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&lt;nav&gt;</a:t>
          </a:r>
        </a:p>
      </dsp:txBody>
      <dsp:txXfrm>
        <a:off x="41212" y="1814637"/>
        <a:ext cx="2730098" cy="761813"/>
      </dsp:txXfrm>
    </dsp:sp>
    <dsp:sp modelId="{CE6B5E21-C703-42B0-8171-00215D0724E6}">
      <dsp:nvSpPr>
        <dsp:cNvPr id="0" name=""/>
        <dsp:cNvSpPr/>
      </dsp:nvSpPr>
      <dsp:spPr>
        <a:xfrm>
          <a:off x="0" y="2659874"/>
          <a:ext cx="2812522" cy="8442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&lt;main&gt;</a:t>
          </a:r>
        </a:p>
      </dsp:txBody>
      <dsp:txXfrm>
        <a:off x="41212" y="2701086"/>
        <a:ext cx="2730098" cy="761813"/>
      </dsp:txXfrm>
    </dsp:sp>
    <dsp:sp modelId="{8D8A0E5C-675A-4E9A-AFD4-841E715D2FCD}">
      <dsp:nvSpPr>
        <dsp:cNvPr id="0" name=""/>
        <dsp:cNvSpPr/>
      </dsp:nvSpPr>
      <dsp:spPr>
        <a:xfrm>
          <a:off x="0" y="3546323"/>
          <a:ext cx="2812522" cy="8442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&lt;section&gt;</a:t>
          </a:r>
        </a:p>
      </dsp:txBody>
      <dsp:txXfrm>
        <a:off x="41212" y="3587535"/>
        <a:ext cx="2730098" cy="761813"/>
      </dsp:txXfrm>
    </dsp:sp>
    <dsp:sp modelId="{E74E1EA2-3C62-490D-932D-5EFEAB17D81A}">
      <dsp:nvSpPr>
        <dsp:cNvPr id="0" name=""/>
        <dsp:cNvSpPr/>
      </dsp:nvSpPr>
      <dsp:spPr>
        <a:xfrm>
          <a:off x="0" y="4432772"/>
          <a:ext cx="2812522" cy="8442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&lt;article&gt;</a:t>
          </a:r>
        </a:p>
      </dsp:txBody>
      <dsp:txXfrm>
        <a:off x="41212" y="4473984"/>
        <a:ext cx="2730098" cy="761813"/>
      </dsp:txXfrm>
    </dsp:sp>
    <dsp:sp modelId="{02DDCA5D-5976-4685-BCA9-94E7E2D7B123}">
      <dsp:nvSpPr>
        <dsp:cNvPr id="0" name=""/>
        <dsp:cNvSpPr/>
      </dsp:nvSpPr>
      <dsp:spPr>
        <a:xfrm rot="5400000">
          <a:off x="4974847" y="3241320"/>
          <a:ext cx="675389" cy="500003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Improves accessibility and SEO</a:t>
          </a:r>
        </a:p>
      </dsp:txBody>
      <dsp:txXfrm rot="-5400000">
        <a:off x="2812522" y="5436615"/>
        <a:ext cx="4967069" cy="609449"/>
      </dsp:txXfrm>
    </dsp:sp>
    <dsp:sp modelId="{263939B3-5C70-4BE3-B05D-F14DF301527E}">
      <dsp:nvSpPr>
        <dsp:cNvPr id="0" name=""/>
        <dsp:cNvSpPr/>
      </dsp:nvSpPr>
      <dsp:spPr>
        <a:xfrm>
          <a:off x="0" y="5319221"/>
          <a:ext cx="2812522" cy="8442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&lt;footer&gt;</a:t>
          </a:r>
        </a:p>
      </dsp:txBody>
      <dsp:txXfrm>
        <a:off x="41212" y="5360433"/>
        <a:ext cx="2730098" cy="761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0782F-E7F1-4656-9549-A4A5310EFFC1}">
      <dsp:nvSpPr>
        <dsp:cNvPr id="0" name=""/>
        <dsp:cNvSpPr/>
      </dsp:nvSpPr>
      <dsp:spPr>
        <a:xfrm>
          <a:off x="0" y="0"/>
          <a:ext cx="9115028" cy="11028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📍 The &lt;header&gt; acts as our navigation command center with: 📖 About Us | 🏠 Homepage | 🌐 Language Selector | 👤 Dashboard | 🔐 Login | 🚪 Logout</a:t>
          </a:r>
        </a:p>
      </dsp:txBody>
      <dsp:txXfrm>
        <a:off x="32302" y="32302"/>
        <a:ext cx="7924954" cy="1038257"/>
      </dsp:txXfrm>
    </dsp:sp>
    <dsp:sp modelId="{3B6B72ED-AD81-42F5-8B15-A039F321594F}">
      <dsp:nvSpPr>
        <dsp:cNvPr id="0" name=""/>
        <dsp:cNvSpPr/>
      </dsp:nvSpPr>
      <dsp:spPr>
        <a:xfrm>
          <a:off x="804267" y="1286672"/>
          <a:ext cx="9115028" cy="1102861"/>
        </a:xfrm>
        <a:prstGeom prst="roundRect">
          <a:avLst>
            <a:gd name="adj" fmla="val 10000"/>
          </a:avLst>
        </a:prstGeom>
        <a:solidFill>
          <a:schemeClr val="accent5">
            <a:hueOff val="-2366803"/>
            <a:satOff val="-13001"/>
            <a:lumOff val="-1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📍 The &lt;main&gt; body hosts key sections like: 🎓 Academics | 💼 Job Hunt | 🛂 Visa Renewal | 🧑‍🏫 Teacher Evaluation, plus 🗞️ Announcements, 💬 Discussions, and a 🔍 Search Bar. All elements are wrapped in modular HTML files for clarity.</a:t>
          </a:r>
        </a:p>
      </dsp:txBody>
      <dsp:txXfrm>
        <a:off x="836569" y="1318974"/>
        <a:ext cx="7529297" cy="1038257"/>
      </dsp:txXfrm>
    </dsp:sp>
    <dsp:sp modelId="{E8863986-B2DC-438D-B250-18C03CF06632}">
      <dsp:nvSpPr>
        <dsp:cNvPr id="0" name=""/>
        <dsp:cNvSpPr/>
      </dsp:nvSpPr>
      <dsp:spPr>
        <a:xfrm>
          <a:off x="1608534" y="2573344"/>
          <a:ext cx="9115028" cy="1102861"/>
        </a:xfrm>
        <a:prstGeom prst="roundRect">
          <a:avLst>
            <a:gd name="adj" fmla="val 10000"/>
          </a:avLst>
        </a:prstGeom>
        <a:solidFill>
          <a:schemeClr val="accent5">
            <a:hueOff val="-4733605"/>
            <a:satOff val="-26003"/>
            <a:lumOff val="-258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📍 The &lt;footer&gt; wraps up the page with essential links: ⚡ Quick Links | 📅 Events | 👨‍🏫 Team | 🧑‍🏫 Mentors | 🖼️ Gallery | 📜 Terms—all styled with CSS Flexbox &amp; Grid for responsive design.</a:t>
          </a:r>
        </a:p>
      </dsp:txBody>
      <dsp:txXfrm>
        <a:off x="1640836" y="2605646"/>
        <a:ext cx="7529297" cy="1038257"/>
      </dsp:txXfrm>
    </dsp:sp>
    <dsp:sp modelId="{39661860-7807-4E51-AB72-D6FD958C139B}">
      <dsp:nvSpPr>
        <dsp:cNvPr id="0" name=""/>
        <dsp:cNvSpPr/>
      </dsp:nvSpPr>
      <dsp:spPr>
        <a:xfrm>
          <a:off x="8398168" y="836336"/>
          <a:ext cx="716860" cy="716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59461" y="836336"/>
        <a:ext cx="394274" cy="539437"/>
      </dsp:txXfrm>
    </dsp:sp>
    <dsp:sp modelId="{EFE6B971-DD42-4F3E-A48D-9DB462E14621}">
      <dsp:nvSpPr>
        <dsp:cNvPr id="0" name=""/>
        <dsp:cNvSpPr/>
      </dsp:nvSpPr>
      <dsp:spPr>
        <a:xfrm>
          <a:off x="9202435" y="2115656"/>
          <a:ext cx="716860" cy="7168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074933"/>
            <a:satOff val="-60782"/>
            <a:lumOff val="-57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363728" y="2115656"/>
        <a:ext cx="394274" cy="539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44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Document 120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Calibri"/>
              </a:rPr>
              <a:t>Welcome to the </a:t>
            </a:r>
            <a:br>
              <a:rPr lang="en-US">
                <a:solidFill>
                  <a:schemeClr val="tx2">
                    <a:alpha val="80000"/>
                  </a:schemeClr>
                </a:solidFill>
                <a:latin typeface="Calibri"/>
                <a:ea typeface="Calibri"/>
                <a:cs typeface="Calibri"/>
              </a:rPr>
            </a:br>
            <a:r>
              <a:rPr lang="en-US">
                <a:solidFill>
                  <a:schemeClr val="tx2">
                    <a:alpha val="80000"/>
                  </a:schemeClr>
                </a:solidFill>
                <a:ea typeface="+mj-lt"/>
                <a:cs typeface="+mj-lt"/>
              </a:rPr>
              <a:t>DEU Students Forum Website</a:t>
            </a:r>
            <a:endParaRPr lang="en-US">
              <a:solidFill>
                <a:schemeClr val="tx2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solidFill>
                  <a:schemeClr val="tx2">
                    <a:alpha val="80000"/>
                  </a:schemeClr>
                </a:solidFill>
                <a:ea typeface="+mn-lt"/>
                <a:cs typeface="+mn-lt"/>
              </a:rPr>
              <a:t>Connecting Dong-Eui University students through community and collaboration</a:t>
            </a:r>
            <a:endParaRPr lang="en-US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44D2C1CA-DAB1-E137-133D-3630593F5F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8" name="Rectangle 15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2" name="Right Triangle 16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599AA1-FD3F-8B72-3589-31BAED8F8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728906"/>
            <a:ext cx="4712534" cy="28233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Fancy Yet Functional Footer</a:t>
            </a:r>
          </a:p>
          <a:p>
            <a:pPr algn="l"/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B907-53FB-1D7F-DB24-CEF52AFF0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7371" y="1502111"/>
            <a:ext cx="7954010" cy="3824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Our &lt;footer&gt; provides the final touch with stylish links to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📅 Events,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👥 Team,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🧑‍🏫 Mentors,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 🖼️ Gallery, and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📜 Terms.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br>
              <a:rPr lang="en-US" sz="1500" dirty="0"/>
            </a:br>
            <a:endParaRPr lang="en-US" sz="1500">
              <a:solidFill>
                <a:schemeClr val="tx2"/>
              </a:solidFill>
            </a:endParaRP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endParaRPr lang="en-US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61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93406C-ACD5-E890-5EBD-6D5C06361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377" y="1296967"/>
            <a:ext cx="10284969" cy="120446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  <a:ea typeface="+mj-lt"/>
                <a:cs typeface="+mj-lt"/>
              </a:rPr>
              <a:t>Social Media &amp; Responsive Design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E15A0-0E25-6BA9-B599-E6C29CFA9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108980"/>
            <a:ext cx="10733204" cy="2726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Responsive layouts (Flex/Grid) ensure accessibility across devices.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Interactive social media icons with tooltips &amp; ARIA labels.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Smooth hover animations &amp; dark mode friendly styling</a:t>
            </a: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📱 Social media icons &amp; 📬 contact info bring it all together.</a:t>
            </a:r>
            <a:endParaRPr lang="en-US" dirty="0">
              <a:solidFill>
                <a:schemeClr val="tx2"/>
              </a:solidFill>
            </a:endParaRPr>
          </a:p>
          <a:p>
            <a:endParaRPr lang="en-US"/>
          </a:p>
          <a:p>
            <a:endParaRPr lang="en-US"/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04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Document 177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7302CF-9DEE-133E-2475-F5E02FE4D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5469"/>
            <a:ext cx="4952999" cy="2247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HTML Highlights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1D732-ACFE-C792-6F18-B30E3F3B4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2200274"/>
            <a:ext cx="4952999" cy="41188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indent="-2286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🗂️ &lt;section&gt; and &lt;article&gt; for info blocks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📄 &lt;form&gt; for search and interaction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🧭 &lt;nav&gt; guides all navigation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🧱 &lt;div&gt; and &lt;span&gt; used for layouts and styling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6" name="Picture 55" descr="Computer script on a screen">
            <a:extLst>
              <a:ext uri="{FF2B5EF4-FFF2-40B4-BE49-F238E27FC236}">
                <a16:creationId xmlns:a16="http://schemas.microsoft.com/office/drawing/2014/main" id="{B6F94994-80E6-2F45-1610-682FBD1D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50"/>
          <a:stretch>
            <a:fillRect/>
          </a:stretch>
        </p:blipFill>
        <p:spPr>
          <a:xfrm>
            <a:off x="6025896" y="457200"/>
            <a:ext cx="5879592" cy="587959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505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ight Triangle 10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8266528-45E7-E3DB-286B-744A53DE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🎨 Styling Power – CSS Toolkit</a:t>
            </a: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B7CAF-4339-539C-C2F3-29C59FCB6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🎨 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style.css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gives color, spacing, fonts, responsiveness</a:t>
            </a:r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🛠️ 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admin.css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focuses on dashboard layout</a:t>
            </a:r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🧰 We used Flexbox, Grid, and Media Queries for clean, mobile-friendly design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3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7F0424-5094-7F7B-2CB1-25609C0A8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150702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Features Overview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C6C1B-0A2C-890D-4B1B-EE20EA232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582303"/>
            <a:ext cx="10733204" cy="258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User-centered design for students 👩‍🎓👨‍🎓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Semantic tags + clean code ✔️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Responsive &amp; easy navigation 📲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Real-time updates &amp; modular files 🔄</a:t>
            </a:r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71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8F6C7C-85B7-C15C-FE4C-6B3F7C263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  <a:ea typeface="+mj-lt"/>
                <a:cs typeface="+mj-lt"/>
              </a:rPr>
              <a:t>Project Impact</a:t>
            </a:r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F9FE5-7BAD-2A89-BC53-9802CCD7A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Connects students &amp; simplifies info access 🔗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Boosts community &amp; peer support 🤗</a:t>
            </a:r>
            <a:endParaRPr lang="en-US">
              <a:solidFill>
                <a:schemeClr val="tx2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tx2"/>
                </a:solidFill>
                <a:ea typeface="+mn-lt"/>
                <a:cs typeface="+mn-lt"/>
              </a:rPr>
              <a:t>Creates a safer, informed environment 🛡️</a:t>
            </a:r>
            <a:endParaRPr lang="en-US">
              <a:solidFill>
                <a:schemeClr val="tx2"/>
              </a:solidFill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80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53A56A-F575-2F30-3B7C-2F7974A3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cs typeface="Posterama"/>
              </a:rPr>
              <a:t>Demo:</a:t>
            </a:r>
          </a:p>
        </p:txBody>
      </p:sp>
    </p:spTree>
    <p:extLst>
      <p:ext uri="{BB962C8B-B14F-4D97-AF65-F5344CB8AC3E}">
        <p14:creationId xmlns:p14="http://schemas.microsoft.com/office/powerpoint/2010/main" val="2655922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6B127C-43A1-DA8F-C161-F3266F7E9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🙌 Thank You!</a:t>
            </a: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B27D7-70DD-B3BD-9A2F-51DE74516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24010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Any Questions? 🎤</a:t>
            </a:r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Let’s discuss how this website could evolve even further.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💡 Powered by HTML5 + CSS3</a:t>
            </a:r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🌏 For students, by students!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61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Rectangle 39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326AD51D-D59E-4689-A5DF-6A9857053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05578CCE-1E06-4634-B7D3-B75915B79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758694FA-DDF2-4463-8E27-E40C7B70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266F117C-BB6F-4A4D-B9E6-7352647B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BFDD06D7-A858-4BE9-B269-78645172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2B9716CE-4E07-44BE-9271-E478BBE78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4E8B64A-EF2F-47BF-AF60-22693FBD5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79EBB16F-B1A9-45AE-9C7A-503A402F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BF44818A-E73A-4763-8B27-B5244AD16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D43A7F77-4F07-4CD4-B62F-B3AF76ADF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7C64748D-7F97-429F-8A7B-8D7EEB1E2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0BB97A24-973F-442A-99BA-8AC5FB1D1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99732AE5-4438-4E42-834A-653713C0B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33E2B6CE-9310-4CD9-B1C7-2DBFB5613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9959B4D1-86FF-4165-945E-3265E3F00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A8B56538-E579-4678-B2C4-190218F65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C898F5F-7AAE-453A-82FE-F4247F2F4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A7D95DBF-0AAC-4741-91B1-649F6FE7D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B3F59BE-64EE-4780-9361-E231148A4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3BE6D2F5-CA3E-4BC3-B8FE-49E3FAC00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DEF74E0F-547D-4E30-B042-E040A163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3948BBB3-C56E-4DCA-B93A-71D475476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36449CBA-E814-4F9C-9FC8-0B2E05BFB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5F9BC37-BDF5-45BE-B728-B10A9565A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314572B9-7D58-48F6-A290-9EF097595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F2C4CAC2-0AC5-408F-92EA-7FB0F63A5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504E629-A4AD-411E-B4C0-B205748A1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9BA5C51-7F10-4E99-BF13-383E0B5DE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7F8EAE2-B22F-48D7-875C-C68B07B5C3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D7E1B9FF-384B-455E-88A2-93A4CC791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69A8FF40-B2F4-4522-9598-E0F027915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Freeform: Shape 399">
            <a:extLst>
              <a:ext uri="{FF2B5EF4-FFF2-40B4-BE49-F238E27FC236}">
                <a16:creationId xmlns:a16="http://schemas.microsoft.com/office/drawing/2014/main" id="{7A6DA27B-24A2-4FAF-9CB9-A814BF8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D48258A-6826-4A24-97F8-B65FE4D9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A43F6B7F-6CF7-4212-8A4C-0AF81FCC7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ECD379A7-2614-4A67-8607-5A9FF0118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E972002F-2AF6-4170-83C8-3AC461AEA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6F1082F6-3D56-4AD7-A271-A7CDEE46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0CCEA333-BCA4-414F-8235-43D426595D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87971C1-BBD6-4201-A93D-DF09B2B4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28F0E17-F524-4028-ABA2-99D293B7F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59CA3BF8-B976-46BC-9FD8-0BBFED3A5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130B60B9-F7F0-4B6E-848E-94EB0E9D1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F33B57A-CBB1-4201-BB5A-75E5AB6F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C16721E5-E31C-4F26-9D10-29EDA0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DADFEDD-1B94-4EA7-B826-5E342BD4B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CF0AE683-15D4-4904-BB82-96ADABE67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5EF4A50C-5A07-4204-8915-10F2B32D6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3E84E616-3881-4F89-8F3A-EC4C9F3EB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ACE3E7B-5CF6-4605-8EA9-F03A222AA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977AE8FF-E1E0-49F8-972B-3BCAD57D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8F76A8B-AC15-4215-884C-57C94FE75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829813CA-E925-41BB-A818-AEEBD58D7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CED9DD07-B629-4508-99B3-666544E5D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3859C10A-6DEF-4B98-9208-9681745D09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08F930A6-B089-462C-8699-E7DEC651D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9FCA652-5425-4350-80D2-DF3A72932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14C2703-817B-4E61-B0C1-B8A18B7B7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E9756F19-602C-437D-89D3-AA582DE6E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D912F9B-FBEE-468E-9E40-4A911738B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C3008689-B0A9-46C9-888F-0427372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8AA2E07E-83FC-4A07-A945-64C914BB2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FBC3CD54-7A49-4290-9D69-AC69160EE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02" name="Rectangle 40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 screenshot of a group of people&#10;&#10;AI-generated content may be incorrect.">
            <a:extLst>
              <a:ext uri="{FF2B5EF4-FFF2-40B4-BE49-F238E27FC236}">
                <a16:creationId xmlns:a16="http://schemas.microsoft.com/office/drawing/2014/main" id="{1A7E573D-ADA5-7F26-3481-6CBAA870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8" r="10164" b="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grpSp>
        <p:nvGrpSpPr>
          <p:cNvPr id="404" name="Group 40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060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25649CC-2F8D-4B4A-909E-0269173E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EFA7FFE7-B4B1-4C77-ABD3-FE284CE2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366" y="3892"/>
            <a:ext cx="3203591" cy="1532868"/>
          </a:xfrm>
          <a:custGeom>
            <a:avLst/>
            <a:gdLst>
              <a:gd name="connsiteX0" fmla="*/ 2281425 w 3203591"/>
              <a:gd name="connsiteY0" fmla="*/ 0 h 1532868"/>
              <a:gd name="connsiteX1" fmla="*/ 3203591 w 3203591"/>
              <a:gd name="connsiteY1" fmla="*/ 0 h 1532868"/>
              <a:gd name="connsiteX2" fmla="*/ 3190098 w 3203591"/>
              <a:gd name="connsiteY2" fmla="*/ 36867 h 1532868"/>
              <a:gd name="connsiteX3" fmla="*/ 933156 w 3203591"/>
              <a:gd name="connsiteY3" fmla="*/ 1532868 h 1532868"/>
              <a:gd name="connsiteX4" fmla="*/ 204771 w 3203591"/>
              <a:gd name="connsiteY4" fmla="*/ 1422747 h 1532868"/>
              <a:gd name="connsiteX5" fmla="*/ 0 w 3203591"/>
              <a:gd name="connsiteY5" fmla="*/ 1347800 h 1532868"/>
              <a:gd name="connsiteX6" fmla="*/ 0 w 3203591"/>
              <a:gd name="connsiteY6" fmla="*/ 419299 h 1532868"/>
              <a:gd name="connsiteX7" fmla="*/ 21562 w 3203591"/>
              <a:gd name="connsiteY7" fmla="*/ 435423 h 1532868"/>
              <a:gd name="connsiteX8" fmla="*/ 933155 w 3203591"/>
              <a:gd name="connsiteY8" fmla="*/ 713876 h 1532868"/>
              <a:gd name="connsiteX9" fmla="*/ 2191281 w 3203591"/>
              <a:gd name="connsiteY9" fmla="*/ 120548 h 1532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03591" h="1532868">
                <a:moveTo>
                  <a:pt x="2281425" y="0"/>
                </a:moveTo>
                <a:lnTo>
                  <a:pt x="3203591" y="0"/>
                </a:lnTo>
                <a:lnTo>
                  <a:pt x="3190098" y="36867"/>
                </a:lnTo>
                <a:cubicBezTo>
                  <a:pt x="2818254" y="916004"/>
                  <a:pt x="1947743" y="1532868"/>
                  <a:pt x="933156" y="1532868"/>
                </a:cubicBezTo>
                <a:cubicBezTo>
                  <a:pt x="679509" y="1532868"/>
                  <a:pt x="434867" y="1494314"/>
                  <a:pt x="204771" y="1422747"/>
                </a:cubicBezTo>
                <a:lnTo>
                  <a:pt x="0" y="1347800"/>
                </a:lnTo>
                <a:lnTo>
                  <a:pt x="0" y="419299"/>
                </a:lnTo>
                <a:lnTo>
                  <a:pt x="21562" y="435423"/>
                </a:lnTo>
                <a:cubicBezTo>
                  <a:pt x="281781" y="611224"/>
                  <a:pt x="595480" y="713876"/>
                  <a:pt x="933155" y="713876"/>
                </a:cubicBezTo>
                <a:cubicBezTo>
                  <a:pt x="1439667" y="713876"/>
                  <a:pt x="1892234" y="482908"/>
                  <a:pt x="2191281" y="12054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7CE8AAF-11BE-4CD8-AFF3-BD3038B18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3778" y="5295840"/>
            <a:ext cx="2305174" cy="1562160"/>
          </a:xfrm>
          <a:custGeom>
            <a:avLst/>
            <a:gdLst>
              <a:gd name="connsiteX0" fmla="*/ 2281156 w 2305174"/>
              <a:gd name="connsiteY0" fmla="*/ 0 h 1562160"/>
              <a:gd name="connsiteX1" fmla="*/ 2305174 w 2305174"/>
              <a:gd name="connsiteY1" fmla="*/ 1213 h 1562160"/>
              <a:gd name="connsiteX2" fmla="*/ 2305174 w 2305174"/>
              <a:gd name="connsiteY2" fmla="*/ 820205 h 1562160"/>
              <a:gd name="connsiteX3" fmla="*/ 2281155 w 2305174"/>
              <a:gd name="connsiteY3" fmla="*/ 818992 h 1562160"/>
              <a:gd name="connsiteX4" fmla="*/ 929170 w 2305174"/>
              <a:gd name="connsiteY4" fmla="*/ 1537837 h 1562160"/>
              <a:gd name="connsiteX5" fmla="*/ 914393 w 2305174"/>
              <a:gd name="connsiteY5" fmla="*/ 1562160 h 1562160"/>
              <a:gd name="connsiteX6" fmla="*/ 0 w 2305174"/>
              <a:gd name="connsiteY6" fmla="*/ 1562160 h 1562160"/>
              <a:gd name="connsiteX7" fmla="*/ 24214 w 2305174"/>
              <a:gd name="connsiteY7" fmla="*/ 1496002 h 1562160"/>
              <a:gd name="connsiteX8" fmla="*/ 2281156 w 2305174"/>
              <a:gd name="connsiteY8" fmla="*/ 0 h 15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5174" h="1562160">
                <a:moveTo>
                  <a:pt x="2281156" y="0"/>
                </a:moveTo>
                <a:lnTo>
                  <a:pt x="2305174" y="1213"/>
                </a:lnTo>
                <a:lnTo>
                  <a:pt x="2305174" y="820205"/>
                </a:lnTo>
                <a:lnTo>
                  <a:pt x="2281155" y="818992"/>
                </a:lnTo>
                <a:cubicBezTo>
                  <a:pt x="1718364" y="818992"/>
                  <a:pt x="1222172" y="1104138"/>
                  <a:pt x="929170" y="1537837"/>
                </a:cubicBezTo>
                <a:lnTo>
                  <a:pt x="914393" y="1562160"/>
                </a:lnTo>
                <a:lnTo>
                  <a:pt x="0" y="1562160"/>
                </a:lnTo>
                <a:lnTo>
                  <a:pt x="24214" y="1496002"/>
                </a:lnTo>
                <a:cubicBezTo>
                  <a:pt x="396058" y="616864"/>
                  <a:pt x="1266569" y="0"/>
                  <a:pt x="2281156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22917-8EBC-06BC-D893-3D1AB5839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711451"/>
            <a:ext cx="10733204" cy="4533494"/>
          </a:xfrm>
        </p:spPr>
        <p:txBody>
          <a:bodyPr anchor="t">
            <a:normAutofit/>
          </a:bodyPr>
          <a:lstStyle/>
          <a:p>
            <a:r>
              <a:rPr lang="en-US" sz="3400" b="1" dirty="0">
                <a:solidFill>
                  <a:schemeClr val="tx2"/>
                </a:solidFill>
              </a:rPr>
              <a:t> </a:t>
            </a:r>
            <a:endParaRPr lang="en-US" sz="3400" dirty="0">
              <a:solidFill>
                <a:schemeClr val="tx2"/>
              </a:solidFill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A one-stop platform for international students.</a:t>
            </a:r>
            <a:br>
              <a:rPr lang="en-US" dirty="0"/>
            </a:br>
            <a:endParaRPr lang="en-US" sz="2800" dirty="0">
              <a:solidFill>
                <a:schemeClr val="tx2"/>
              </a:solidFill>
              <a:cs typeface="Posterama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Share experiences, ask questions, and get help.</a:t>
            </a:r>
            <a:br>
              <a:rPr lang="en-US" dirty="0"/>
            </a:br>
            <a:endParaRPr lang="en-US" sz="2800" dirty="0">
              <a:solidFill>
                <a:schemeClr val="tx2"/>
              </a:solidFill>
              <a:cs typeface="Posterama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Academic, career, and lifestyle guidance.</a:t>
            </a:r>
            <a:br>
              <a:rPr lang="en-US" dirty="0"/>
            </a:br>
            <a:endParaRPr lang="en-US" sz="2800" dirty="0">
              <a:solidFill>
                <a:schemeClr val="tx2"/>
              </a:solidFill>
              <a:cs typeface="Posterama"/>
            </a:endParaRPr>
          </a:p>
          <a:p>
            <a:pPr marL="457200" indent="-457200">
              <a:buFont typeface="Wingdings"/>
              <a:buChar char="v"/>
            </a:pPr>
            <a:r>
              <a:rPr lang="en-US" sz="2800" dirty="0">
                <a:solidFill>
                  <a:schemeClr val="tx2"/>
                </a:solidFill>
                <a:ea typeface="+mj-lt"/>
                <a:cs typeface="+mj-lt"/>
              </a:rPr>
              <a:t>Clean design, inspired by real websites</a:t>
            </a:r>
            <a:endParaRPr lang="en-US" sz="2800" dirty="0">
              <a:solidFill>
                <a:schemeClr val="tx2"/>
              </a:solidFill>
              <a:cs typeface="Posterama"/>
            </a:endParaRPr>
          </a:p>
          <a:p>
            <a:r>
              <a:rPr lang="en-US" sz="2800" i="1" dirty="0">
                <a:solidFill>
                  <a:schemeClr val="tx2"/>
                </a:solidFill>
                <a:ea typeface="+mj-lt"/>
                <a:cs typeface="+mj-lt"/>
              </a:rPr>
              <a:t>Built by students, for students!</a:t>
            </a:r>
            <a:endParaRPr lang="en-US" sz="2800" dirty="0">
              <a:solidFill>
                <a:schemeClr val="tx2"/>
              </a:solidFill>
              <a:cs typeface="Posterama"/>
            </a:endParaRPr>
          </a:p>
          <a:p>
            <a:endParaRPr lang="en-US" sz="340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32C5E-398C-CC6F-6BAB-63589F026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525"/>
            <a:ext cx="10733204" cy="1529142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Posterama"/>
                <a:cs typeface="Posterama"/>
              </a:rPr>
              <a:t>What is the Student Forum?</a:t>
            </a:r>
            <a:endParaRPr lang="en-U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11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7D5C64-9673-4A4A-2BA0-696A61D8E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0772"/>
            <a:ext cx="4219808" cy="55728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2">
                    <a:alpha val="80000"/>
                  </a:schemeClr>
                </a:solidFill>
                <a:latin typeface="+mj-lt"/>
                <a:ea typeface="+mj-ea"/>
                <a:cs typeface="+mj-cs"/>
              </a:rPr>
              <a:t>Semantic HTML Structure</a:t>
            </a:r>
            <a:endParaRPr lang="en-US" dirty="0">
              <a:solidFill>
                <a:schemeClr val="tx2">
                  <a:alpha val="80000"/>
                </a:schemeClr>
              </a:solidFill>
              <a:ea typeface="+mj-ea"/>
              <a:cs typeface="+mj-cs"/>
            </a:endParaRPr>
          </a:p>
          <a:p>
            <a:pPr algn="l"/>
            <a:endParaRPr lang="en-US" sz="4400" kern="1200">
              <a:solidFill>
                <a:schemeClr val="tx2">
                  <a:alpha val="80000"/>
                </a:schemeClr>
              </a:solidFill>
              <a:latin typeface="+mj-lt"/>
              <a:ea typeface="+mj-ea"/>
              <a:cs typeface="+mj-cs"/>
            </a:endParaRPr>
          </a:p>
          <a:p>
            <a:pPr marL="285750" indent="-285750" algn="l"/>
            <a:endParaRPr lang="en-US" sz="4400" kern="1200">
              <a:solidFill>
                <a:schemeClr val="tx2">
                  <a:alpha val="80000"/>
                </a:schemeClr>
              </a:solidFill>
              <a:latin typeface="+mj-lt"/>
              <a:ea typeface="+mj-ea"/>
              <a:cs typeface="+mj-cs"/>
            </a:endParaRPr>
          </a:p>
          <a:p>
            <a:pPr algn="l"/>
            <a:endParaRPr lang="en-US" sz="4400" b="1" kern="1200">
              <a:solidFill>
                <a:schemeClr val="tx2">
                  <a:alpha val="8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71D27-F08D-E263-8780-725174165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777408"/>
            <a:ext cx="10733204" cy="23852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>
              <a:buFont typeface="Arial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Clr>
                <a:srgbClr val="FFFFFF"/>
              </a:buClr>
              <a:buFont typeface="Arial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49" name="TextBox 3">
            <a:extLst>
              <a:ext uri="{FF2B5EF4-FFF2-40B4-BE49-F238E27FC236}">
                <a16:creationId xmlns:a16="http://schemas.microsoft.com/office/drawing/2014/main" id="{5D66E5E5-5843-B0FC-47D1-3BCDE9C598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834427"/>
              </p:ext>
            </p:extLst>
          </p:nvPr>
        </p:nvGraphicFramePr>
        <p:xfrm>
          <a:off x="4163191" y="350729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507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5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701CD53-28FC-491C-9022-F74BE327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C25D6CE-B5F2-4E0D-894F-9521E2433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4FAEE13-B57A-42F4-8B4C-A7E31E98B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36FD4E3B-38F9-4574-9095-47B609AB2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36CE41A1-EB3F-4840-8ACE-3EF73C19E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FAB8B661-BD44-40C0-9B98-4B4DBDBD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ECC28A1-79A1-4F9D-AAF1-47D642489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C601FD91-5FAC-499E-8D9A-9677877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8B98376-AE21-4ADF-8EFF-189F8140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B5DACE9-70B0-4CAF-A216-AC704A513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4113450E-4023-4BA4-A3D4-E32C0B3F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3EDD59-155A-421E-8250-55A5E3188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9913D27-A66C-4C2A-968B-DE97A9B4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BBC33CCA-C456-41C7-9AE9-66EEAEAB5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269BA35-2287-449A-9C3A-854BC3F7C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347F624-0A13-4AB8-AD09-F44DB01D9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A27126F-B8E2-46DF-9183-2882F7B44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9A014C1-4C01-4DD4-913C-143C03FAA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2535D18-5B5A-479B-9D1F-9D5D4D11D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5A8071C6-FA9E-478C-8592-8B6BBEFAE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DB22494-68A3-4667-9EFA-CC2340589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290FA2C-0D13-416D-B70B-76E541CA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B083CC1-0DB7-489B-876F-2E9ABC37F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0F9C39F9-AC1B-4B07-9506-7CE368982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D5E4589-1264-4ADA-960F-23B496012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C719F3D3-010B-4565-B6C8-9E975FF71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E0B80ED3-4FB2-4B4B-BD00-392EA45D2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B7C5B764-679D-4049-99AE-B23985979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BE340E87-53FC-4F62-8A49-D8F29236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C1528898-B883-48F0-B62E-660D4282B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8CE4872-CDA7-4F63-9B3D-DF1CFC634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F9B84E06-1DBF-4F55-9B5E-F2F1E38EB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D739D9D-4A11-49F5-B045-708F7DED1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373AA755-E8F6-4691-A61E-FEBAAAF58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EA27C2C-E20B-48C0-A55F-CE58B267A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AB4220-FF0A-46E7-A074-A5E6C236D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92821D4-1F6A-43A4-BD55-E99560DB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70B7024-4644-41B1-B5FD-671FEBEBF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CE360C4-C466-44C4-A2E3-4CF21EBB9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3A2C5B3-1CE2-480F-94DF-593AF087C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CA777C-634D-4BFD-B193-B3D6A785B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CC660B4E-2D12-45DF-A8C3-01BBE2F84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713A507C-D667-425C-BC17-37A754AAD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8D90C4A-4AFD-4F87-8417-04E71FB3D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7930D7-6A2B-42BA-9A47-33181C44F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DF58043-B333-44B7-B352-7864DE1B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61DCA8E6-E862-474B-93E7-8B8193022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5F98343-EECC-41EE-A45E-67ED9C0A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0CF235E0-BD16-47B9-838D-3EFF87F05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5DBD286-FD7F-41A0-B09B-ADE92217F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DF6B11E-5507-4440-B56A-83C4B399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BF2EA945-C41F-4B30-AD99-C7454FD1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62902474-D243-40DF-A382-E3F47769A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C6442AB6-AEBB-4E32-83DC-806F5DAA1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49EA146-1867-476A-A0E1-5A3AC2A71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91CAC92A-483B-4C52-B71F-95B6C0498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265B398-32C6-4184-8BC2-233C96252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A128F4C-95B5-4306-9876-D5F9672C3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D3663D8-D19D-4248-B7B8-CA2733B4E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704CEA6-B9DA-4499-A894-1F4BB5247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7AAE972-FFA8-4F9F-94E4-CF6C66653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580DF83-1906-4979-8E31-8EDB5F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60" name="Rectangle 25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4" name="Right Triangle 26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7" name="Rectangle 296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BCCAC109-0132-70B7-F1FC-4C51AE5FEE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9388351"/>
              </p:ext>
            </p:extLst>
          </p:nvPr>
        </p:nvGraphicFramePr>
        <p:xfrm>
          <a:off x="728597" y="103938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07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F76E1C-FC69-44F6-935D-9FD6397B5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3C4E00-6B18-4CF8-9DC2-02162296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E7ABFD-4E2F-460B-8571-E350D0FC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3C184D3-4C2A-44EE-A262-2E3C6842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6C4B643-3D84-4CB1-BEEE-CB9B1D35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398A65-DA43-4776-BDAA-279642F5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646011-DF03-4FDE-B8BB-0AE0F89F3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40D352-E7ED-47DC-BE8E-C9FEF77A5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6DB5D5B-5AE4-4DAB-8141-FCDB66231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8EEF6B7-AD60-428F-B6B8-2238AA57D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98CDB8-6AD1-4729-8490-32C346B65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B8E25F4-254A-4197-9ADB-F0C5ADBE4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06A3F39-2E01-4422-9A9B-45B4EF2F9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89EE711-BFF1-4294-9012-82022ED73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86C175-76D7-4C6F-807C-C70ED98478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5DB0DA-F298-46F5-859B-F63BFF39C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B802C45-F77C-47E5-92CF-B8E7CC17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24382CF-AB3E-45B3-B1DE-A048D6B45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C7406E1-9B70-4704-ADE3-164CA49C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74B1505-38F1-43E4-A215-624F3C28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10358C0-5CC8-4841-B5E4-E72FC83FB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6938537-63B0-45D6-8D4B-12C7CBB4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015E06D-5EA4-41D7-81ED-46FC62E30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C5760A-F5E0-4888-9EE8-99457C481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B505B7F-5D39-4E4A-8824-3B1A01564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B7C9669-FA4D-4891-BD61-BA8A3D639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52FB45-210F-4354-9D8E-005E2578B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3F9A75-1D01-443A-813C-F9CE58F56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3E4BAE-6E09-4139-9A77-C0BCAB270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A77689-BF30-4CAF-8EE7-92A3A1E87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097EE4C-0335-4AA3-BF62-E15062FF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62FC2A78-9BA8-46A3-B2FC-D2536540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6BB95-E3D7-4E0D-B657-19A7A700D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BB59D20-8878-4BE1-A373-5A06B03A0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FC95D79-E360-4A9D-9734-36CBC93E7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35E6A9-BB47-4AF0-9704-34A3E3332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9E767C-C7A3-4C9E-BB5A-A6C7A55CB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14E9D6E-9E89-4243-9ABF-D53E899D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763B0DB-5EDC-4940-914A-B1AEB112E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2A229E1-C295-4D87-8D5A-8D23A49E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191967F-41E6-4FB0-8EDD-887461FD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488BC40-49ED-4A65-BFDD-42C2380ACE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B9873C2-1A36-4C3B-A846-B2DE9329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F554750-AAD3-49D1-94C7-97D45697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D14B09A-44BF-46D9-94A1-76D33A391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ADE71B3-A935-4125-A959-9B82465AE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09AC835-5101-4FBA-9BDB-1E4D1DF7E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6DFCDBC-985F-4743-833F-BD55DDC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116F6F7-AD3C-43D6-B98D-44897F0EB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190822A4-6A86-4617-A472-CE7F9A0BB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9CD6272-DC88-46BD-BAF4-0CA0DD4DB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3F1AD65-F542-413F-9CBD-C2533F717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E5DB73A-E5E6-4F3C-AA74-78F7C5282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C080D5-DE50-4633-A72B-29C94D623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15F852F-3D9E-4F8E-B38C-3A3FE5A00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47B63D4-9AD6-4481-B5C7-03A9A1B8A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B7CEAE6-B9C0-42D7-8770-69D8A3D06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5E117AB-9AD5-4F2A-8CE9-55DD704E7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9F1B50-E102-4170-B38D-DC2396664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18834EA0-11D6-48D2-9885-36869DDFBA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59B5C28-9F05-4598-B55E-100BAA98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BD7EE85-29AF-444F-B17B-299BBAFC0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81743148-CD08-47B2-BAA4-1406F152B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9892" y="-271110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0" y="1422741"/>
            <a:ext cx="568289" cy="568289"/>
          </a:xfrm>
          <a:prstGeom prst="rtTriangle">
            <a:avLst/>
          </a:prstGeom>
          <a:solidFill>
            <a:schemeClr val="bg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Document 120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209208" y="1858597"/>
            <a:ext cx="6858000" cy="3140811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26AD439-69DA-755C-26C6-28D3085CF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09" y="554896"/>
            <a:ext cx="6889844" cy="21781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chemeClr val="tx2"/>
                </a:solidFill>
              </a:rPr>
              <a:t>🧾 Program structures: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43F0E-9C81-5D4D-9A08-2933ABC76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09" y="2502832"/>
            <a:ext cx="7067296" cy="42099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🧩 HTML files like index.html, about.html, dashboard.html, login.html, team.html, threats.html—each for specific content.</a:t>
            </a:r>
          </a:p>
          <a:p>
            <a:pPr marL="228600" indent="-228600" algn="l">
              <a:buFont typeface="+mj-lt"/>
              <a:buAutoNum type="arabicPeriod"/>
            </a:pPr>
            <a:br>
              <a:rPr lang="en-US" sz="1800" dirty="0"/>
            </a:br>
            <a:r>
              <a:rPr lang="en-US" sz="1800" dirty="0">
                <a:solidFill>
                  <a:schemeClr val="tx2"/>
                </a:solidFill>
              </a:rPr>
              <a:t>🎨 CSS files: style.css (for all pages) &amp; admin.css (for admin </a:t>
            </a:r>
            <a:r>
              <a:rPr lang="en-US" sz="1800">
                <a:solidFill>
                  <a:schemeClr val="tx2"/>
                </a:solidFill>
              </a:rPr>
              <a:t>layout).</a:t>
            </a:r>
          </a:p>
          <a:p>
            <a:pPr marL="228600" indent="-228600" algn="l">
              <a:buClr>
                <a:srgbClr val="FFFFFF"/>
              </a:buClr>
              <a:buAutoNum type="arabicPeriod"/>
            </a:pPr>
            <a:endParaRPr lang="en-US" sz="1800" dirty="0"/>
          </a:p>
          <a:p>
            <a:pPr marL="228600" indent="-228600" algn="l">
              <a:buClr>
                <a:srgbClr val="FFFFFF"/>
              </a:buClr>
              <a:buAutoNum type="arabicPeriod"/>
            </a:pPr>
            <a:br>
              <a:rPr lang="en-US" sz="1800" dirty="0"/>
            </a:br>
            <a:r>
              <a:rPr lang="en-US" sz="1800" dirty="0">
                <a:solidFill>
                  <a:schemeClr val="tx2"/>
                </a:solidFill>
              </a:rPr>
              <a:t>💼 This modular system keeps things clean, scalable &amp; maintainable.</a:t>
            </a:r>
            <a:endParaRPr lang="en-US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27EBF5-AA4E-68A5-4FB6-EA438416B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590" y="815025"/>
            <a:ext cx="2599847" cy="5724146"/>
          </a:xfrm>
          <a:prstGeom prst="rect">
            <a:avLst/>
          </a:prstGeom>
        </p:spPr>
      </p:pic>
      <p:pic>
        <p:nvPicPr>
          <p:cNvPr id="4" name="Picture 3" descr="A close-up of a computer&#10;&#10;AI-generated content may be incorrect.">
            <a:extLst>
              <a:ext uri="{FF2B5EF4-FFF2-40B4-BE49-F238E27FC236}">
                <a16:creationId xmlns:a16="http://schemas.microsoft.com/office/drawing/2014/main" id="{D4AA6B8D-9FC1-4A93-4799-5D902CA1D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19" y="3927157"/>
            <a:ext cx="1781027" cy="107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2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669693-427A-9474-265D-7AC32C6B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001620"/>
          </a:xfrm>
        </p:spPr>
        <p:txBody>
          <a:bodyPr>
            <a:normAutofit/>
          </a:bodyPr>
          <a:lstStyle/>
          <a:p>
            <a:r>
              <a:rPr lang="en-US" dirty="0"/>
              <a:t>🧭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Header: Navigation Hub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chemeClr val="tx2"/>
              </a:solidFill>
              <a:cs typeface="Posterama"/>
            </a:endParaRP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64729-C281-EFCA-5B27-77BA9C02F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2881792"/>
            <a:ext cx="10733204" cy="22808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16E49-494F-6320-7AE7-02ECA16A6CBD}"/>
              </a:ext>
            </a:extLst>
          </p:cNvPr>
          <p:cNvSpPr txBox="1"/>
          <p:nvPr/>
        </p:nvSpPr>
        <p:spPr>
          <a:xfrm>
            <a:off x="1786285" y="2416839"/>
            <a:ext cx="8077173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800" dirty="0">
                <a:solidFill>
                  <a:schemeClr val="tx2"/>
                </a:solidFill>
                <a:latin typeface="Consolas"/>
              </a:rPr>
              <a:t>&lt;header&gt;</a:t>
            </a:r>
            <a:r>
              <a:rPr lang="en-US" sz="2800" dirty="0">
                <a:solidFill>
                  <a:schemeClr val="tx2"/>
                </a:solidFill>
                <a:latin typeface="Posterama"/>
                <a:cs typeface="Posterama"/>
              </a:rPr>
              <a:t> + </a:t>
            </a:r>
            <a:r>
              <a:rPr lang="en-US" sz="2800" dirty="0">
                <a:solidFill>
                  <a:schemeClr val="tx2"/>
                </a:solidFill>
                <a:latin typeface="Consolas"/>
              </a:rPr>
              <a:t>&lt;nav&gt;</a:t>
            </a:r>
            <a:r>
              <a:rPr lang="en-US" sz="2800" dirty="0">
                <a:solidFill>
                  <a:schemeClr val="tx2"/>
                </a:solidFill>
                <a:latin typeface="Posterama"/>
                <a:cs typeface="Posterama"/>
              </a:rPr>
              <a:t> with quick links:</a:t>
            </a:r>
            <a:endParaRPr lang="en-US" dirty="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br>
              <a:rPr lang="en-US" sz="2800" dirty="0">
                <a:latin typeface="Posterama"/>
                <a:cs typeface="Posterama"/>
              </a:rPr>
            </a:br>
            <a:r>
              <a:rPr lang="en-US" sz="2800" dirty="0">
                <a:solidFill>
                  <a:schemeClr val="tx2"/>
                </a:solidFill>
                <a:latin typeface="Posterama"/>
                <a:cs typeface="Posterama"/>
              </a:rPr>
              <a:t> 🏠 Home | 📖 About Us | 🌐 Language(EN/KR)</a:t>
            </a:r>
            <a:endParaRPr lang="en-US" dirty="0">
              <a:solidFill>
                <a:schemeClr val="tx2"/>
              </a:solidFill>
            </a:endParaRP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endParaRPr lang="en-US" sz="2800" dirty="0">
              <a:solidFill>
                <a:schemeClr val="tx2"/>
              </a:solidFill>
              <a:latin typeface="Posterama"/>
              <a:cs typeface="Posterama"/>
            </a:endParaRPr>
          </a:p>
          <a:p>
            <a:pPr marL="285750" indent="-285750" algn="ctr">
              <a:lnSpc>
                <a:spcPct val="90000"/>
              </a:lnSpc>
              <a:spcBef>
                <a:spcPct val="0"/>
              </a:spcBef>
              <a:buFont typeface="Arial,Sans-Serif"/>
              <a:buChar char="•"/>
            </a:pPr>
            <a:r>
              <a:rPr lang="en-US" sz="2800" dirty="0">
                <a:solidFill>
                  <a:schemeClr val="tx2"/>
                </a:solidFill>
                <a:latin typeface="Posterama"/>
                <a:cs typeface="Posterama"/>
              </a:rPr>
              <a:t>User controls: 👤 Dashboard</a:t>
            </a:r>
            <a:endParaRPr lang="en-US" sz="2800" dirty="0">
              <a:solidFill>
                <a:schemeClr val="tx2"/>
              </a:solidFill>
              <a:latin typeface="Avenir Next LT Pro"/>
              <a:cs typeface="Posterama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Posterama"/>
                <a:cs typeface="Posterama"/>
              </a:rPr>
              <a:t>                                   🔐 Login / 🚪 Logout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44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07678F73-9880-405C-9E21-2CC82BD04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7" name="Right Triangle 126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7931" y="1559140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37AA474-A81A-7ABC-D909-93C404F4E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722025"/>
            <a:ext cx="4952999" cy="22476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Main Body Structure</a:t>
            </a:r>
          </a:p>
          <a:p>
            <a:pPr marL="285750" indent="-285750" algn="l"/>
            <a:endParaRPr lang="en-US" sz="4400"/>
          </a:p>
          <a:p>
            <a:pPr algn="l"/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CFAE-EB0A-E2B4-F291-CE3299BE3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261390"/>
            <a:ext cx="4952999" cy="3009494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/>
              <a:t>Sections for: Academics, Job Hunt, Visa Renew, Teacher Eval 🎯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/>
          </a:p>
          <a:p>
            <a:pPr marL="228600" indent="-228600" algn="l">
              <a:buFont typeface="+mj-lt"/>
              <a:buAutoNum type="arabicPeriod"/>
            </a:pPr>
            <a:r>
              <a:rPr lang="en-US" sz="1800"/>
              <a:t>Search bar with &lt;form&gt; for quick find 🔍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/>
          </a:p>
        </p:txBody>
      </p:sp>
      <p:pic>
        <p:nvPicPr>
          <p:cNvPr id="49" name="Picture 48" descr="Wooden robot over white background">
            <a:extLst>
              <a:ext uri="{FF2B5EF4-FFF2-40B4-BE49-F238E27FC236}">
                <a16:creationId xmlns:a16="http://schemas.microsoft.com/office/drawing/2014/main" id="{06663277-3D8D-E57A-0740-25E0FFE9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11"/>
          <a:stretch>
            <a:fillRect/>
          </a:stretch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5154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3D6737-6569-7BEA-132D-E01A2260B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10733204" cy="278449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HTML Modular Magic</a:t>
            </a:r>
          </a:p>
          <a:p>
            <a:endParaRPr lang="en-US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E0F9C-02B6-0C50-75BC-B80B49707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10733204" cy="156059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Each function lives in its own HTML file—organized with 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&lt;article&gt;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n-US" dirty="0">
                <a:solidFill>
                  <a:schemeClr val="tx2"/>
                </a:solidFill>
                <a:latin typeface="Consolas"/>
              </a:rPr>
              <a:t>&lt;section&gt;</a:t>
            </a: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 for clear content blocks.</a:t>
            </a:r>
          </a:p>
          <a:p>
            <a:br>
              <a:rPr lang="en-US" dirty="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tx2"/>
                </a:solidFill>
                <a:ea typeface="+mn-lt"/>
                <a:cs typeface="+mn-lt"/>
              </a:rPr>
              <a:t>🔗 Internal links make it seamless for users to browse, interact, and return without confusion.</a:t>
            </a:r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5127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SineVTI</vt:lpstr>
      <vt:lpstr>Welcome to the  DEU Students Forum Website </vt:lpstr>
      <vt:lpstr>PowerPoint Presentation</vt:lpstr>
      <vt:lpstr>  A one-stop platform for international students.  Share experiences, ask questions, and get help.  Academic, career, and lifestyle guidance.  Clean design, inspired by real websites Built by students, for students! </vt:lpstr>
      <vt:lpstr>Semantic HTML Structure   </vt:lpstr>
      <vt:lpstr>PowerPoint Presentation</vt:lpstr>
      <vt:lpstr>🧾 Program structures:</vt:lpstr>
      <vt:lpstr>🧭 Header: Navigation Hub  </vt:lpstr>
      <vt:lpstr>Main Body Structure  </vt:lpstr>
      <vt:lpstr>HTML Modular Magic </vt:lpstr>
      <vt:lpstr>Fancy Yet Functional Footer </vt:lpstr>
      <vt:lpstr>Social Media &amp; Responsive Design</vt:lpstr>
      <vt:lpstr>HTML Highlights</vt:lpstr>
      <vt:lpstr>🎨 Styling Power – CSS Toolkit </vt:lpstr>
      <vt:lpstr>Features Overview</vt:lpstr>
      <vt:lpstr>Project Impact </vt:lpstr>
      <vt:lpstr>Demo:</vt:lpstr>
      <vt:lpstr>🙌 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311</cp:revision>
  <dcterms:created xsi:type="dcterms:W3CDTF">2025-06-11T11:09:31Z</dcterms:created>
  <dcterms:modified xsi:type="dcterms:W3CDTF">2025-06-11T14:04:33Z</dcterms:modified>
</cp:coreProperties>
</file>