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BA77-80BC-4131-B636-86E570B371E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05CA-2F6C-4F27-98A3-C0798D8B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otw9_tem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1" y="1046259"/>
            <a:ext cx="8229600" cy="381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8496" y="508883"/>
            <a:ext cx="1028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have to change the comparison in line 5 for reversing the order 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05670" y="3101009"/>
            <a:ext cx="318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9530" y="3101009"/>
            <a:ext cx="6138407" cy="508883"/>
          </a:xfrm>
          <a:prstGeom prst="roundRect">
            <a:avLst/>
          </a:prstGeom>
          <a:solidFill>
            <a:srgbClr val="5B9BD5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Kutzner</dc:creator>
  <cp:lastModifiedBy>Arne Kutzner</cp:lastModifiedBy>
  <cp:revision>1</cp:revision>
  <dcterms:created xsi:type="dcterms:W3CDTF">2020-10-08T04:56:26Z</dcterms:created>
  <dcterms:modified xsi:type="dcterms:W3CDTF">2020-10-08T04:59:15Z</dcterms:modified>
</cp:coreProperties>
</file>