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7095-0973-4DB3-B248-F1A8545064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E4-0B5F-4625-9755-04D159F0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7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7095-0973-4DB3-B248-F1A8545064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E4-0B5F-4625-9755-04D159F0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0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7095-0973-4DB3-B248-F1A8545064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E4-0B5F-4625-9755-04D159F0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7095-0973-4DB3-B248-F1A8545064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E4-0B5F-4625-9755-04D159F0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4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7095-0973-4DB3-B248-F1A8545064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E4-0B5F-4625-9755-04D159F0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8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7095-0973-4DB3-B248-F1A8545064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E4-0B5F-4625-9755-04D159F0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9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7095-0973-4DB3-B248-F1A8545064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E4-0B5F-4625-9755-04D159F0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7095-0973-4DB3-B248-F1A8545064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E4-0B5F-4625-9755-04D159F0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7095-0973-4DB3-B248-F1A8545064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E4-0B5F-4625-9755-04D159F0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7095-0973-4DB3-B248-F1A8545064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E4-0B5F-4625-9755-04D159F0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0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7095-0973-4DB3-B248-F1A8545064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98E4-0B5F-4625-9755-04D159F0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5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E7095-0973-4DB3-B248-F1A85450647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98E4-0B5F-4625-9755-04D159F04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8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6781800" y="228600"/>
            <a:ext cx="3086100" cy="1371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6858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6858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8400" y="6858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95600" y="6858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2800" y="6858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0" y="6858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67200" y="6858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24400" y="6858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0" y="6858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38800" y="6858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000" y="6858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6800" y="6858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1524000" y="3429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81200" y="3429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38400" y="3429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95600" y="3429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52800" y="3429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10000" y="3429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67200" y="3429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24400" y="3429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181600" y="3429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38800" y="3429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429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09700" y="14859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</a:t>
            </a:r>
            <a:r>
              <a:rPr lang="en-US" b="1" dirty="0" smtClean="0"/>
              <a:t>Counting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5240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812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384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956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528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100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672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6800" y="21717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47" name="Rectangle 46"/>
          <p:cNvSpPr/>
          <p:nvPr/>
        </p:nvSpPr>
        <p:spPr>
          <a:xfrm>
            <a:off x="15240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0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12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1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384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2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956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3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3528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4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100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5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672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6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09700" y="2971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</a:t>
            </a:r>
            <a:r>
              <a:rPr lang="en-US" b="1" dirty="0" smtClean="0"/>
              <a:t>Sum-Up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1524000" y="3657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81200" y="3657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438400" y="3657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95600" y="3657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352800" y="3657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10000" y="3657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267200" y="3657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6800" y="36576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63" name="Rectangle 62"/>
          <p:cNvSpPr/>
          <p:nvPr/>
        </p:nvSpPr>
        <p:spPr>
          <a:xfrm>
            <a:off x="1524000" y="3314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0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81200" y="3314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1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38400" y="3314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2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95600" y="3314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3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352800" y="3314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4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810000" y="3314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5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67200" y="3314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6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010400" y="10287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10400" y="3429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67600" y="38265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occurrence 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467600" y="106845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occurrence 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409700" y="44577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3: </a:t>
            </a:r>
            <a:r>
              <a:rPr lang="en-US" b="1" dirty="0" smtClean="0"/>
              <a:t>Fill B using A and C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409700" y="4800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continues on next slide 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056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66700" y="228600"/>
            <a:ext cx="5486400" cy="804565"/>
            <a:chOff x="609600" y="685800"/>
            <a:chExt cx="5486400" cy="804565"/>
          </a:xfrm>
        </p:grpSpPr>
        <p:sp>
          <p:nvSpPr>
            <p:cNvPr id="5" name="Rectangle 4"/>
            <p:cNvSpPr/>
            <p:nvPr/>
          </p:nvSpPr>
          <p:spPr>
            <a:xfrm>
              <a:off x="1066800" y="1028700"/>
              <a:ext cx="457200" cy="457200"/>
            </a:xfrm>
            <a:prstGeom prst="rect">
              <a:avLst/>
            </a:prstGeom>
            <a:solidFill>
              <a:srgbClr val="FFD966">
                <a:alpha val="2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0" y="1028700"/>
              <a:ext cx="457200" cy="457200"/>
            </a:xfrm>
            <a:prstGeom prst="rect">
              <a:avLst/>
            </a:prstGeom>
            <a:solidFill>
              <a:srgbClr val="FFD966">
                <a:alpha val="2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1028700"/>
              <a:ext cx="457200" cy="457200"/>
            </a:xfrm>
            <a:prstGeom prst="rect">
              <a:avLst/>
            </a:prstGeom>
            <a:solidFill>
              <a:srgbClr val="FFD966">
                <a:alpha val="2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400" y="1028700"/>
              <a:ext cx="457200" cy="457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95600" y="1028700"/>
              <a:ext cx="457200" cy="457200"/>
            </a:xfrm>
            <a:prstGeom prst="rect">
              <a:avLst/>
            </a:prstGeom>
            <a:solidFill>
              <a:srgbClr val="FFD966">
                <a:alpha val="2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52800" y="1028700"/>
              <a:ext cx="457200" cy="457200"/>
            </a:xfrm>
            <a:prstGeom prst="rect">
              <a:avLst/>
            </a:prstGeom>
            <a:solidFill>
              <a:srgbClr val="FFD966">
                <a:alpha val="25098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0000" y="1028700"/>
              <a:ext cx="457200" cy="457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67200" y="1028700"/>
              <a:ext cx="457200" cy="457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1028700"/>
              <a:ext cx="457200" cy="457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1600" y="1028700"/>
              <a:ext cx="457200" cy="457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38800" y="1028700"/>
              <a:ext cx="457200" cy="457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600" y="1028700"/>
              <a:ext cx="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66800" y="6858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solidFill>
                    <a:srgbClr val="00B0F0"/>
                  </a:solidFill>
                </a:rPr>
                <a:t>1</a:t>
              </a:r>
              <a:endParaRPr lang="en-US" sz="1600" i="1" dirty="0">
                <a:solidFill>
                  <a:srgbClr val="00B0F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24000" y="6858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solidFill>
                    <a:srgbClr val="00B0F0"/>
                  </a:solidFill>
                </a:rPr>
                <a:t>2</a:t>
              </a:r>
              <a:endParaRPr lang="en-US" sz="1600" i="1" dirty="0">
                <a:solidFill>
                  <a:srgbClr val="00B0F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81200" y="6858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solidFill>
                    <a:srgbClr val="00B0F0"/>
                  </a:solidFill>
                </a:rPr>
                <a:t>3</a:t>
              </a:r>
              <a:endParaRPr lang="en-US" sz="1600" i="1" dirty="0">
                <a:solidFill>
                  <a:srgbClr val="00B0F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38400" y="6858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solidFill>
                    <a:srgbClr val="00B0F0"/>
                  </a:solidFill>
                </a:rPr>
                <a:t>4</a:t>
              </a:r>
              <a:endParaRPr lang="en-US" sz="1600" i="1" dirty="0">
                <a:solidFill>
                  <a:srgbClr val="00B0F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95600" y="6858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solidFill>
                    <a:srgbClr val="00B0F0"/>
                  </a:solidFill>
                </a:rPr>
                <a:t>5</a:t>
              </a:r>
              <a:endParaRPr lang="en-US" sz="1600" i="1" dirty="0">
                <a:solidFill>
                  <a:srgbClr val="00B0F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52800" y="6858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solidFill>
                    <a:srgbClr val="00B0F0"/>
                  </a:solidFill>
                </a:rPr>
                <a:t>6</a:t>
              </a:r>
              <a:endParaRPr lang="en-US" sz="1600" i="1" dirty="0">
                <a:solidFill>
                  <a:srgbClr val="00B0F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10000" y="6858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solidFill>
                    <a:srgbClr val="00B0F0"/>
                  </a:solidFill>
                </a:rPr>
                <a:t>7</a:t>
              </a:r>
              <a:endParaRPr lang="en-US" sz="1600" i="1" dirty="0">
                <a:solidFill>
                  <a:srgbClr val="00B0F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67200" y="6858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solidFill>
                    <a:srgbClr val="00B0F0"/>
                  </a:solidFill>
                </a:rPr>
                <a:t>8</a:t>
              </a:r>
              <a:endParaRPr lang="en-US" sz="1600" i="1" dirty="0">
                <a:solidFill>
                  <a:srgbClr val="00B0F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24400" y="6858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solidFill>
                    <a:srgbClr val="00B0F0"/>
                  </a:solidFill>
                </a:rPr>
                <a:t>9</a:t>
              </a:r>
              <a:endParaRPr lang="en-US" sz="1600" i="1" dirty="0">
                <a:solidFill>
                  <a:srgbClr val="00B0F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1600" y="6858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solidFill>
                    <a:srgbClr val="00B0F0"/>
                  </a:solidFill>
                </a:rPr>
                <a:t>10</a:t>
              </a:r>
              <a:endParaRPr lang="en-US" sz="1600" i="1" dirty="0">
                <a:solidFill>
                  <a:srgbClr val="00B0F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38800" y="685800"/>
              <a:ext cx="457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solidFill>
                    <a:srgbClr val="00B0F0"/>
                  </a:solidFill>
                </a:rPr>
                <a:t>11</a:t>
              </a:r>
              <a:endParaRPr lang="en-US" sz="1600" i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239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811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383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955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527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099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671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243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815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387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959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6700" y="13716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7239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811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6383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55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527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099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671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243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3815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387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959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39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1811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638300" y="2171700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0955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527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0099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4671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6700" y="21717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68" name="Rectangle 67"/>
          <p:cNvSpPr/>
          <p:nvPr/>
        </p:nvSpPr>
        <p:spPr>
          <a:xfrm>
            <a:off x="7239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0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811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1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6383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2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955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3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527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4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099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5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671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6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23900" y="3555227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181100" y="3555227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638300" y="3555227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095500" y="3555227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552700" y="3555227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009900" y="3555227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467100" y="3555227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924300" y="3555227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81500" y="3555227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838700" y="3555227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295900" y="3555227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66700" y="355522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32" name="Rectangle 131"/>
          <p:cNvSpPr/>
          <p:nvPr/>
        </p:nvSpPr>
        <p:spPr>
          <a:xfrm>
            <a:off x="723900" y="32123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181100" y="32123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638300" y="32123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095500" y="32123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552700" y="32123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009900" y="32123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467100" y="32123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924300" y="32123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381500" y="32123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838700" y="32123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295900" y="32123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23900" y="435532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181100" y="435532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638300" y="435532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95500" y="435532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552700" y="435532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009900" y="435532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467100" y="435532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924300" y="435532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381500" y="435532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838700" y="435532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295900" y="435532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66700" y="435532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155" name="Rectangle 154"/>
          <p:cNvSpPr/>
          <p:nvPr/>
        </p:nvSpPr>
        <p:spPr>
          <a:xfrm>
            <a:off x="723900" y="40124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181100" y="40124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638300" y="40124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095500" y="40124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552700" y="40124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009900" y="40124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467100" y="40124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3924300" y="40124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4381500" y="40124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4838700" y="40124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295900" y="40124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23900" y="515542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181100" y="515542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638300" y="5155427"/>
            <a:ext cx="4572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095500" y="5155427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2552700" y="515542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009900" y="515542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467100" y="515542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66700" y="515542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174" name="Rectangle 173"/>
          <p:cNvSpPr/>
          <p:nvPr/>
        </p:nvSpPr>
        <p:spPr>
          <a:xfrm>
            <a:off x="723900" y="48125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0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181100" y="48125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1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638300" y="48125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2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095500" y="48125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3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552700" y="48125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4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009900" y="48125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5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3467100" y="4812527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6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3009900" y="4355327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7818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2390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6962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81534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6106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0678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5250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9822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104394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08966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13538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6324600" y="5715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98" name="Rectangle 197"/>
          <p:cNvSpPr/>
          <p:nvPr/>
        </p:nvSpPr>
        <p:spPr>
          <a:xfrm>
            <a:off x="67818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2390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76962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1534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86106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90678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95250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99822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104394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08966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13538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7818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2390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6962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81534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6106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90678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5250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99822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104394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08966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113538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324600" y="13716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21" name="Rectangle 220"/>
          <p:cNvSpPr/>
          <p:nvPr/>
        </p:nvSpPr>
        <p:spPr>
          <a:xfrm>
            <a:off x="67818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72390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76962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1534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6106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90678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95250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9822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04394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8966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13538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7818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7239000" y="2171700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76962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8153400" y="2171700"/>
            <a:ext cx="4572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86106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90678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5250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6324600" y="21717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240" name="Rectangle 239"/>
          <p:cNvSpPr/>
          <p:nvPr/>
        </p:nvSpPr>
        <p:spPr>
          <a:xfrm>
            <a:off x="67818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0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72390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1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76962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2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81534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3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86106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4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90678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5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5250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6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0678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152400" y="2286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9" name="Oval 248"/>
          <p:cNvSpPr/>
          <p:nvPr/>
        </p:nvSpPr>
        <p:spPr>
          <a:xfrm>
            <a:off x="152400" y="32004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0" name="Oval 249"/>
          <p:cNvSpPr/>
          <p:nvPr/>
        </p:nvSpPr>
        <p:spPr>
          <a:xfrm>
            <a:off x="6324600" y="2286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52" name="Straight Connector 251"/>
          <p:cNvCxnSpPr/>
          <p:nvPr/>
        </p:nvCxnSpPr>
        <p:spPr>
          <a:xfrm>
            <a:off x="113538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99822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5295900" y="35433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08966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/>
          <p:cNvSpPr/>
          <p:nvPr/>
        </p:nvSpPr>
        <p:spPr>
          <a:xfrm>
            <a:off x="6781800" y="34290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7239000" y="34290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7696200" y="34290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8153400" y="3429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8610600" y="34290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9067800" y="34290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9525000" y="3429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9982200" y="3429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0439400" y="3429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0896600" y="3429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1353800" y="3429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324600" y="34290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68" name="Rectangle 267"/>
          <p:cNvSpPr/>
          <p:nvPr/>
        </p:nvSpPr>
        <p:spPr>
          <a:xfrm>
            <a:off x="67818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72390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76962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81534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86106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90678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95250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99822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104394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108966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13538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67818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72390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76962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81534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86106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90678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95250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99822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104394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108966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113538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6324600" y="42291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91" name="Rectangle 290"/>
          <p:cNvSpPr/>
          <p:nvPr/>
        </p:nvSpPr>
        <p:spPr>
          <a:xfrm>
            <a:off x="67818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72390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76962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81534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86106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90678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95250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99822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104394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108966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113538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6781800" y="5029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7239000" y="5029200"/>
            <a:ext cx="4572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7696200" y="5029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8153400" y="5029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8610600" y="5029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9067800" y="5029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9525000" y="5029200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324600" y="50292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310" name="Rectangle 309"/>
          <p:cNvSpPr/>
          <p:nvPr/>
        </p:nvSpPr>
        <p:spPr>
          <a:xfrm>
            <a:off x="6781800" y="46863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0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7239000" y="46863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1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7696200" y="46863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2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8153400" y="46863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3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8610600" y="46863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4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9067800" y="46863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5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9525000" y="46863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6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9067800" y="42291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8" name="Oval 317"/>
          <p:cNvSpPr/>
          <p:nvPr/>
        </p:nvSpPr>
        <p:spPr>
          <a:xfrm>
            <a:off x="6324600" y="30861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19" name="Straight Connector 318"/>
          <p:cNvCxnSpPr/>
          <p:nvPr/>
        </p:nvCxnSpPr>
        <p:spPr>
          <a:xfrm>
            <a:off x="11353800" y="34290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>
            <a:off x="9982200" y="42291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1" name="Straight Connector 320"/>
          <p:cNvCxnSpPr/>
          <p:nvPr/>
        </p:nvCxnSpPr>
        <p:spPr>
          <a:xfrm>
            <a:off x="10896600" y="34290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8153400" y="42291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3" name="Straight Connector 322"/>
          <p:cNvCxnSpPr/>
          <p:nvPr/>
        </p:nvCxnSpPr>
        <p:spPr>
          <a:xfrm>
            <a:off x="10439400" y="34290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70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42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14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58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30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2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5715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8382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54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26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98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70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42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814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386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958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530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102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82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954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526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098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670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242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814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386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958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530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102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" y="13716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8382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954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526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098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670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1242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814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386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958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530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102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382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2954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526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098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67000" y="2171700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1242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581400" y="2171700"/>
            <a:ext cx="4572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1000" y="21717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58" name="Rectangle 57"/>
          <p:cNvSpPr/>
          <p:nvPr/>
        </p:nvSpPr>
        <p:spPr>
          <a:xfrm>
            <a:off x="8382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0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2954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1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526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2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098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3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670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4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242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5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5814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6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1242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81000" y="2286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4102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0386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49530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2098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4958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4102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40386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38200" y="34290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295400" y="34290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752600" y="34290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209800" y="3429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667000" y="34290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124200" y="34290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81400" y="3429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038600" y="3429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495800" y="3429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953000" y="3429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410200" y="3429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1000" y="34290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86" name="Rectangle 85"/>
          <p:cNvSpPr/>
          <p:nvPr/>
        </p:nvSpPr>
        <p:spPr>
          <a:xfrm>
            <a:off x="8382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2954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526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2098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6670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1242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5814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0386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958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9530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4102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382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2954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7526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098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6670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1242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5814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0386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4958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9530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4102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1000" y="42291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109" name="Rectangle 108"/>
          <p:cNvSpPr/>
          <p:nvPr/>
        </p:nvSpPr>
        <p:spPr>
          <a:xfrm>
            <a:off x="8382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2954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7526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2098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6670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1242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5814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386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4958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9530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102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38200" y="5029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295400" y="5029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752600" y="5029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209800" y="5029200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667000" y="5029200"/>
            <a:ext cx="4572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124200" y="5029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581400" y="5029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81000" y="50292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128" name="Rectangle 127"/>
          <p:cNvSpPr/>
          <p:nvPr/>
        </p:nvSpPr>
        <p:spPr>
          <a:xfrm>
            <a:off x="838200" y="46863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0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295400" y="46863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1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752600" y="46863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2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209800" y="46863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3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667000" y="46863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4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124200" y="46863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5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581400" y="46863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6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124200" y="42291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81000" y="30861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5410200" y="34290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4038600" y="42291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4953000" y="34290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209800" y="42291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4495800" y="34290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410200" y="42291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4038600" y="34290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4495800" y="42291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3581400" y="34290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67818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2390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6962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81534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6106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90678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95250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9822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04394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08966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13538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324600" y="5715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58" name="Rectangle 157"/>
          <p:cNvSpPr/>
          <p:nvPr/>
        </p:nvSpPr>
        <p:spPr>
          <a:xfrm>
            <a:off x="67818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2390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6962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1534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6106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90678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95250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99822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04394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08966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113538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7818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2390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6962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81534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6106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90678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95250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99822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04394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08966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13538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324600" y="13716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181" name="Rectangle 180"/>
          <p:cNvSpPr/>
          <p:nvPr/>
        </p:nvSpPr>
        <p:spPr>
          <a:xfrm>
            <a:off x="67818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72390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6962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81534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6106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90678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95250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99822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04394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108966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13538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7818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7239000" y="2171700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6962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8153400" y="2171700"/>
            <a:ext cx="4572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86106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90678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95250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6324600" y="21717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200" name="Rectangle 199"/>
          <p:cNvSpPr/>
          <p:nvPr/>
        </p:nvSpPr>
        <p:spPr>
          <a:xfrm>
            <a:off x="67818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0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72390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1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6962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2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81534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3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86106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4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90678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5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5250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6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0678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6324600" y="2286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09" name="Straight Connector 208"/>
          <p:cNvCxnSpPr/>
          <p:nvPr/>
        </p:nvCxnSpPr>
        <p:spPr>
          <a:xfrm>
            <a:off x="113538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99822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>
            <a:off x="108966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81534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>
            <a:off x="104394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113538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5" name="Straight Connector 214"/>
          <p:cNvCxnSpPr/>
          <p:nvPr/>
        </p:nvCxnSpPr>
        <p:spPr>
          <a:xfrm>
            <a:off x="99822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104394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95250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9525000" y="13716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9" name="Straight Connector 218"/>
          <p:cNvCxnSpPr/>
          <p:nvPr/>
        </p:nvCxnSpPr>
        <p:spPr>
          <a:xfrm>
            <a:off x="90678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6781800" y="34290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7239000" y="34290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7696200" y="34290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153400" y="3429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610600" y="34290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9067800" y="34290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9525000" y="3429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9982200" y="3429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10439400" y="3429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0896600" y="3429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1353800" y="34290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6324600" y="34290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32" name="Rectangle 231"/>
          <p:cNvSpPr/>
          <p:nvPr/>
        </p:nvSpPr>
        <p:spPr>
          <a:xfrm>
            <a:off x="67818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72390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76962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81534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86106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90678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5250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9822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4394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08966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1353800" y="30861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67818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72390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76962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81534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86106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90678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95250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9822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104394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8966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1353800" y="42291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324600" y="42291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55" name="Rectangle 254"/>
          <p:cNvSpPr/>
          <p:nvPr/>
        </p:nvSpPr>
        <p:spPr>
          <a:xfrm>
            <a:off x="67818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72390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76962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81534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86106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90678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95250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99822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104394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08966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1353800" y="38862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6781800" y="5029200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7239000" y="5029200"/>
            <a:ext cx="4572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7696200" y="5029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8153400" y="5029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8610600" y="5029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9067800" y="5029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9525000" y="50292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6324600" y="50292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274" name="Rectangle 273"/>
          <p:cNvSpPr/>
          <p:nvPr/>
        </p:nvSpPr>
        <p:spPr>
          <a:xfrm>
            <a:off x="6781800" y="46863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0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7239000" y="46863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1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7696200" y="46863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2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8153400" y="46863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3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8610600" y="46863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4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9067800" y="46863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5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9525000" y="46863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6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9067800" y="42291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6324600" y="30861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83" name="Straight Connector 282"/>
          <p:cNvCxnSpPr/>
          <p:nvPr/>
        </p:nvCxnSpPr>
        <p:spPr>
          <a:xfrm>
            <a:off x="11353800" y="34290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9982200" y="42291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>
            <a:off x="10896600" y="34290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8153400" y="42291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7" name="Straight Connector 286"/>
          <p:cNvCxnSpPr/>
          <p:nvPr/>
        </p:nvCxnSpPr>
        <p:spPr>
          <a:xfrm>
            <a:off x="10439400" y="34290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11353800" y="42291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9" name="Straight Connector 288"/>
          <p:cNvCxnSpPr/>
          <p:nvPr/>
        </p:nvCxnSpPr>
        <p:spPr>
          <a:xfrm>
            <a:off x="9982200" y="34290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10439400" y="42291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1" name="Straight Connector 290"/>
          <p:cNvCxnSpPr/>
          <p:nvPr/>
        </p:nvCxnSpPr>
        <p:spPr>
          <a:xfrm>
            <a:off x="9525000" y="34290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9525000" y="42291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3" name="Straight Connector 292"/>
          <p:cNvCxnSpPr/>
          <p:nvPr/>
        </p:nvCxnSpPr>
        <p:spPr>
          <a:xfrm>
            <a:off x="9067800" y="34290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696200" y="42291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5" name="Straight Connector 294"/>
          <p:cNvCxnSpPr/>
          <p:nvPr/>
        </p:nvCxnSpPr>
        <p:spPr>
          <a:xfrm>
            <a:off x="8610600" y="34290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9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39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11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83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55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27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99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671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43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815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87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959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700" y="5715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7239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811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383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955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527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099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671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243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815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387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959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39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811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383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955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527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099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671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243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815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387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959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6700" y="13716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7239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811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383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55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527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099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671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243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815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387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959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3900" y="2171700"/>
            <a:ext cx="4572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1811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38300" y="2171700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0955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5527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0099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671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6700" y="21717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58" name="Rectangle 57"/>
          <p:cNvSpPr/>
          <p:nvPr/>
        </p:nvSpPr>
        <p:spPr>
          <a:xfrm>
            <a:off x="7239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0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811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1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6383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2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0955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3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527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4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0099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5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4671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6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0099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66700" y="2286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2959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9243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48387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0955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43815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2959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9243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3815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34671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467100" y="13716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30099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638300" y="13716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25527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0955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1811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23900" y="35433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181100" y="35433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38300" y="35433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95500" y="35433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552700" y="35433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009900" y="35433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467100" y="35433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924300" y="35433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381500" y="35433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38700" y="35433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295900" y="35433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66700" y="35433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94" name="Rectangle 93"/>
          <p:cNvSpPr/>
          <p:nvPr/>
        </p:nvSpPr>
        <p:spPr>
          <a:xfrm>
            <a:off x="7239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811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383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0955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5527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0099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4671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9243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3815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8387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2959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239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1811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6383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0955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5527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0099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4671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9243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3815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8387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2959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66700" y="43434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117" name="Rectangle 116"/>
          <p:cNvSpPr/>
          <p:nvPr/>
        </p:nvSpPr>
        <p:spPr>
          <a:xfrm>
            <a:off x="7239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1811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6383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0955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5527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0099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4671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9243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3815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8387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2959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23900" y="5143500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181100" y="51435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638300" y="5143500"/>
            <a:ext cx="4572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095500" y="51435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552700" y="51435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009900" y="51435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467100" y="51435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66700" y="51435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136" name="Rectangle 135"/>
          <p:cNvSpPr/>
          <p:nvPr/>
        </p:nvSpPr>
        <p:spPr>
          <a:xfrm>
            <a:off x="723900" y="4800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0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181100" y="4800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1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638300" y="4800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2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095500" y="4800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3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552700" y="4800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4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009900" y="4800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5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467100" y="4800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6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009900" y="4343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66700" y="32004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5" name="Straight Connector 144"/>
          <p:cNvCxnSpPr/>
          <p:nvPr/>
        </p:nvCxnSpPr>
        <p:spPr>
          <a:xfrm>
            <a:off x="5295900" y="35433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924300" y="4343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>
            <a:off x="4838700" y="35433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2095500" y="4343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4381500" y="35433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5295900" y="4343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3924300" y="35433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4381500" y="4343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3467100" y="35433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3467100" y="43434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3009900" y="35433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638300" y="43434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>
            <a:off x="2552700" y="35433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2095500" y="35433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1181100" y="4343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52400" y="318449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552700" y="43434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1638300" y="35433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67818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2390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6962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81534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86106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9067800" y="5715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95250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99822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04394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08966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1353800" y="5715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324600" y="5715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76" name="Rectangle 175"/>
          <p:cNvSpPr/>
          <p:nvPr/>
        </p:nvSpPr>
        <p:spPr>
          <a:xfrm>
            <a:off x="67818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72390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76962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1534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6106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90678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95250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9822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04394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08966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1353800" y="228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7818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2390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76962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1534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86106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0678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5250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9822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04394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08966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1353800" y="1371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324600" y="13716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199" name="Rectangle 198"/>
          <p:cNvSpPr/>
          <p:nvPr/>
        </p:nvSpPr>
        <p:spPr>
          <a:xfrm>
            <a:off x="67818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72390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76962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81534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86106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90678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95250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822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04394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08966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1353800" y="10287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6781800" y="2171700"/>
            <a:ext cx="4572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2390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76962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1534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6106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067800" y="21717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9525000" y="2171700"/>
            <a:ext cx="4572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324600" y="21717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218" name="Rectangle 217"/>
          <p:cNvSpPr/>
          <p:nvPr/>
        </p:nvSpPr>
        <p:spPr>
          <a:xfrm>
            <a:off x="67818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0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72390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1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76962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2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1534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3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6106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4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90678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5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9525000" y="18288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6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90678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6324600" y="2286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7" name="Straight Connector 226"/>
          <p:cNvCxnSpPr/>
          <p:nvPr/>
        </p:nvCxnSpPr>
        <p:spPr>
          <a:xfrm>
            <a:off x="113538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99822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>
            <a:off x="108966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81534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>
            <a:off x="104394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113538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3" name="Straight Connector 232"/>
          <p:cNvCxnSpPr/>
          <p:nvPr/>
        </p:nvCxnSpPr>
        <p:spPr>
          <a:xfrm>
            <a:off x="99822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104394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5" name="Straight Connector 234"/>
          <p:cNvCxnSpPr/>
          <p:nvPr/>
        </p:nvCxnSpPr>
        <p:spPr>
          <a:xfrm>
            <a:off x="95250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9525000" y="13716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7" name="Straight Connector 236"/>
          <p:cNvCxnSpPr/>
          <p:nvPr/>
        </p:nvCxnSpPr>
        <p:spPr>
          <a:xfrm>
            <a:off x="90678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7696200" y="13716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9" name="Straight Connector 238"/>
          <p:cNvCxnSpPr/>
          <p:nvPr/>
        </p:nvCxnSpPr>
        <p:spPr>
          <a:xfrm>
            <a:off x="86106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81534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7239000" y="13716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6210300" y="21269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8610600" y="13716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76962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6781800" y="13716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6" name="Straight Connector 245"/>
          <p:cNvCxnSpPr/>
          <p:nvPr/>
        </p:nvCxnSpPr>
        <p:spPr>
          <a:xfrm>
            <a:off x="7239000" y="5715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6781800" y="35433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7239000" y="35433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7696200" y="35433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8153400" y="35433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8610600" y="35433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9067800" y="35433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9525000" y="35433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9982200" y="35433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0439400" y="35433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10896600" y="35433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11353800" y="35433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6324600" y="35433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59" name="Rectangle 258"/>
          <p:cNvSpPr/>
          <p:nvPr/>
        </p:nvSpPr>
        <p:spPr>
          <a:xfrm>
            <a:off x="67818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72390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76962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81534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86106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90678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95250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99822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104394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108966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11353800" y="32004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67818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72390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76962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81534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86106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90678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95250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99822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04394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108966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11353800" y="43434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6324600" y="43434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82" name="Rectangle 281"/>
          <p:cNvSpPr/>
          <p:nvPr/>
        </p:nvSpPr>
        <p:spPr>
          <a:xfrm>
            <a:off x="67818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72390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2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76962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3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81534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4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86106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5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90678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6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95250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7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99822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8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104394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9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108966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10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11353800" y="40005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00B0F0"/>
                </a:solidFill>
              </a:rPr>
              <a:t>11</a:t>
            </a:r>
            <a:endParaRPr lang="en-US" sz="1600" i="1" dirty="0">
              <a:solidFill>
                <a:srgbClr val="00B0F0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6781800" y="51435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7239000" y="51435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7696200" y="51435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8153400" y="51435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8610600" y="51435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9067800" y="51435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9525000" y="5143500"/>
            <a:ext cx="4572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324600" y="5143500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301" name="Rectangle 300"/>
          <p:cNvSpPr/>
          <p:nvPr/>
        </p:nvSpPr>
        <p:spPr>
          <a:xfrm>
            <a:off x="6781800" y="4800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0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7239000" y="4800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1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7696200" y="4800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2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8153400" y="4800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3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8610600" y="4800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4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9067800" y="4800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5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9525000" y="4800600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rgbClr val="7030A0"/>
                </a:solidFill>
              </a:rPr>
              <a:t>6</a:t>
            </a:r>
            <a:endParaRPr lang="en-US" sz="1600" i="1" dirty="0">
              <a:solidFill>
                <a:srgbClr val="7030A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9067800" y="4343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9" name="Oval 308"/>
          <p:cNvSpPr/>
          <p:nvPr/>
        </p:nvSpPr>
        <p:spPr>
          <a:xfrm>
            <a:off x="6324600" y="3200400"/>
            <a:ext cx="342900" cy="3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0" name="Straight Connector 309"/>
          <p:cNvCxnSpPr/>
          <p:nvPr/>
        </p:nvCxnSpPr>
        <p:spPr>
          <a:xfrm>
            <a:off x="11353800" y="35433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9982200" y="4343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2" name="Straight Connector 311"/>
          <p:cNvCxnSpPr/>
          <p:nvPr/>
        </p:nvCxnSpPr>
        <p:spPr>
          <a:xfrm>
            <a:off x="10896600" y="35433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8153400" y="4343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4" name="Straight Connector 313"/>
          <p:cNvCxnSpPr/>
          <p:nvPr/>
        </p:nvCxnSpPr>
        <p:spPr>
          <a:xfrm>
            <a:off x="10439400" y="35433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11353800" y="4343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6" name="Straight Connector 315"/>
          <p:cNvCxnSpPr/>
          <p:nvPr/>
        </p:nvCxnSpPr>
        <p:spPr>
          <a:xfrm>
            <a:off x="9982200" y="35433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/>
          <p:cNvSpPr/>
          <p:nvPr/>
        </p:nvSpPr>
        <p:spPr>
          <a:xfrm>
            <a:off x="10439400" y="4343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8" name="Straight Connector 317"/>
          <p:cNvCxnSpPr/>
          <p:nvPr/>
        </p:nvCxnSpPr>
        <p:spPr>
          <a:xfrm>
            <a:off x="9525000" y="35433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9525000" y="43434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9067800" y="35433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/>
          <p:cNvSpPr/>
          <p:nvPr/>
        </p:nvSpPr>
        <p:spPr>
          <a:xfrm>
            <a:off x="7696200" y="43434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2" name="Straight Connector 321"/>
          <p:cNvCxnSpPr/>
          <p:nvPr/>
        </p:nvCxnSpPr>
        <p:spPr>
          <a:xfrm>
            <a:off x="8610600" y="35433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8153400" y="35433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7239000" y="4343400"/>
            <a:ext cx="4572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210300" y="3184498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8610600" y="43434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7" name="Straight Connector 326"/>
          <p:cNvCxnSpPr/>
          <p:nvPr/>
        </p:nvCxnSpPr>
        <p:spPr>
          <a:xfrm>
            <a:off x="7696200" y="35433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/>
          <p:cNvSpPr/>
          <p:nvPr/>
        </p:nvSpPr>
        <p:spPr>
          <a:xfrm>
            <a:off x="6781800" y="43434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9" name="Straight Connector 328"/>
          <p:cNvCxnSpPr/>
          <p:nvPr/>
        </p:nvCxnSpPr>
        <p:spPr>
          <a:xfrm>
            <a:off x="7239000" y="35433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>
            <a:off x="10896600" y="4343400"/>
            <a:ext cx="457200" cy="457200"/>
          </a:xfrm>
          <a:prstGeom prst="rect">
            <a:avLst/>
          </a:prstGeom>
          <a:solidFill>
            <a:srgbClr val="FFD966">
              <a:alpha val="25098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1" name="Straight Connector 330"/>
          <p:cNvCxnSpPr/>
          <p:nvPr/>
        </p:nvCxnSpPr>
        <p:spPr>
          <a:xfrm>
            <a:off x="6781800" y="35433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757</Words>
  <Application>Microsoft Office PowerPoint</Application>
  <PresentationFormat>Widescreen</PresentationFormat>
  <Paragraphs>737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Arne Kutzner</dc:creator>
  <cp:lastModifiedBy>Arne Kutzner</cp:lastModifiedBy>
  <cp:revision>7</cp:revision>
  <dcterms:created xsi:type="dcterms:W3CDTF">2020-10-08T07:48:06Z</dcterms:created>
  <dcterms:modified xsi:type="dcterms:W3CDTF">2020-10-08T12:47:23Z</dcterms:modified>
</cp:coreProperties>
</file>