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95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515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3AE7-BC5A-4E8D-8E1D-6DE9ACB8BAA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9AE24-2758-4DF3-8766-1C801EE5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506CDD-1DC0-40F4-ADCB-875F5568D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0D1D3-3FCC-4442-A46C-D0CD984D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85716FC-66E2-4369-89AC-0F122C6B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1A7C6B-A48F-4C2F-8600-C46C28918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2" t="14141" r="38687" b="20969"/>
          <a:stretch/>
        </p:blipFill>
        <p:spPr>
          <a:xfrm>
            <a:off x="6949441" y="227473"/>
            <a:ext cx="5153892" cy="44500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DF713-9CAE-4A3C-9787-CCFB898E7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60249"/>
              </p:ext>
            </p:extLst>
          </p:nvPr>
        </p:nvGraphicFramePr>
        <p:xfrm>
          <a:off x="308495" y="-44399"/>
          <a:ext cx="6751781" cy="660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90">
                  <a:extLst>
                    <a:ext uri="{9D8B030D-6E8A-4147-A177-3AD203B41FA5}">
                      <a16:colId xmlns:a16="http://schemas.microsoft.com/office/drawing/2014/main" val="1392742911"/>
                    </a:ext>
                  </a:extLst>
                </a:gridCol>
                <a:gridCol w="2365101">
                  <a:extLst>
                    <a:ext uri="{9D8B030D-6E8A-4147-A177-3AD203B41FA5}">
                      <a16:colId xmlns:a16="http://schemas.microsoft.com/office/drawing/2014/main" val="968239481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1152259417"/>
                    </a:ext>
                  </a:extLst>
                </a:gridCol>
                <a:gridCol w="2462414">
                  <a:extLst>
                    <a:ext uri="{9D8B030D-6E8A-4147-A177-3AD203B41FA5}">
                      <a16:colId xmlns:a16="http://schemas.microsoft.com/office/drawing/2014/main" val="1544423512"/>
                    </a:ext>
                  </a:extLst>
                </a:gridCol>
              </a:tblGrid>
              <a:tr h="656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74159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97401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92549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11105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45823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76350"/>
                  </a:ext>
                </a:extLst>
              </a:tr>
            </a:tbl>
          </a:graphicData>
        </a:graphic>
      </p:graphicFrame>
      <p:pic>
        <p:nvPicPr>
          <p:cNvPr id="3074" name="Picture 2" descr="Image result for liverpool logo png">
            <a:extLst>
              <a:ext uri="{FF2B5EF4-FFF2-40B4-BE49-F238E27FC236}">
                <a16:creationId xmlns:a16="http://schemas.microsoft.com/office/drawing/2014/main" id="{70118DD5-3CD8-4522-845C-0B56C4C7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87" y="543098"/>
            <a:ext cx="2241357" cy="12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nchester city logo png">
            <a:extLst>
              <a:ext uri="{FF2B5EF4-FFF2-40B4-BE49-F238E27FC236}">
                <a16:creationId xmlns:a16="http://schemas.microsoft.com/office/drawing/2014/main" id="{1C3EE310-D8A8-460A-9F6D-1F142AB2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86" y="1967345"/>
            <a:ext cx="970337" cy="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tottenham hotspur logo png">
            <a:extLst>
              <a:ext uri="{FF2B5EF4-FFF2-40B4-BE49-F238E27FC236}">
                <a16:creationId xmlns:a16="http://schemas.microsoft.com/office/drawing/2014/main" id="{497179E4-E0E6-4DCB-BA35-CAE5C439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86" y="3101166"/>
            <a:ext cx="1019543" cy="10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helsea logo png">
            <a:extLst>
              <a:ext uri="{FF2B5EF4-FFF2-40B4-BE49-F238E27FC236}">
                <a16:creationId xmlns:a16="http://schemas.microsoft.com/office/drawing/2014/main" id="{55CCD54E-26DA-42A3-A300-55D8B7FB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91" y="4318828"/>
            <a:ext cx="970338" cy="9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rsenal logo png">
            <a:extLst>
              <a:ext uri="{FF2B5EF4-FFF2-40B4-BE49-F238E27FC236}">
                <a16:creationId xmlns:a16="http://schemas.microsoft.com/office/drawing/2014/main" id="{39093C86-1FEE-4249-992D-7C884567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91" y="5487285"/>
            <a:ext cx="868131" cy="10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manchester united logo png">
            <a:extLst>
              <a:ext uri="{FF2B5EF4-FFF2-40B4-BE49-F238E27FC236}">
                <a16:creationId xmlns:a16="http://schemas.microsoft.com/office/drawing/2014/main" id="{DD448354-A7E7-4741-B73F-BC62015F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597331"/>
            <a:ext cx="1132985" cy="11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watford logo png">
            <a:extLst>
              <a:ext uri="{FF2B5EF4-FFF2-40B4-BE49-F238E27FC236}">
                <a16:creationId xmlns:a16="http://schemas.microsoft.com/office/drawing/2014/main" id="{6E1F40B5-DE4E-489B-8B7A-3CFA6FFB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73" y="1883067"/>
            <a:ext cx="970337" cy="1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wolverhampton wanderers logo png">
            <a:extLst>
              <a:ext uri="{FF2B5EF4-FFF2-40B4-BE49-F238E27FC236}">
                <a16:creationId xmlns:a16="http://schemas.microsoft.com/office/drawing/2014/main" id="{07B2C3DE-EC0C-4BE3-A807-0A4A52C6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94" y="3101165"/>
            <a:ext cx="1019543" cy="10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leicester city logo png">
            <a:extLst>
              <a:ext uri="{FF2B5EF4-FFF2-40B4-BE49-F238E27FC236}">
                <a16:creationId xmlns:a16="http://schemas.microsoft.com/office/drawing/2014/main" id="{2188C47E-829E-42F2-BC2D-E998DFAB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8" y="4318828"/>
            <a:ext cx="970339" cy="97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west ham united logo png">
            <a:extLst>
              <a:ext uri="{FF2B5EF4-FFF2-40B4-BE49-F238E27FC236}">
                <a16:creationId xmlns:a16="http://schemas.microsoft.com/office/drawing/2014/main" id="{3821DE32-B6E2-41CF-8D02-C7A93747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99" y="5430438"/>
            <a:ext cx="1119187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everton logo png">
            <a:extLst>
              <a:ext uri="{FF2B5EF4-FFF2-40B4-BE49-F238E27FC236}">
                <a16:creationId xmlns:a16="http://schemas.microsoft.com/office/drawing/2014/main" id="{308333D2-29D8-479B-BA2D-8C921EA1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8" y="4949425"/>
            <a:ext cx="1154769" cy="11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54E-B555-4746-BA0E-610C9B0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Image result for epl logo png">
            <a:extLst>
              <a:ext uri="{FF2B5EF4-FFF2-40B4-BE49-F238E27FC236}">
                <a16:creationId xmlns:a16="http://schemas.microsoft.com/office/drawing/2014/main" id="{C0BAFD62-96EB-4676-B199-20BF8D05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8" y="178550"/>
            <a:ext cx="1527097" cy="1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17DAE5-B565-4CAD-A91A-D9705A0C3E6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Erer</a:t>
            </a:r>
          </a:p>
          <a:p>
            <a:r>
              <a:rPr lang="en-US"/>
              <a:t>Erer</a:t>
            </a:r>
          </a:p>
          <a:p>
            <a:r>
              <a:rPr lang="en-US"/>
              <a:t>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2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54E-B555-4746-BA0E-610C9B0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pic>
        <p:nvPicPr>
          <p:cNvPr id="3" name="Picture 2" descr="Image result for epl logo png">
            <a:extLst>
              <a:ext uri="{FF2B5EF4-FFF2-40B4-BE49-F238E27FC236}">
                <a16:creationId xmlns:a16="http://schemas.microsoft.com/office/drawing/2014/main" id="{8B19FDFC-0AE5-49FB-8996-777B7B51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8" y="178550"/>
            <a:ext cx="1527097" cy="1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CA849-92AD-4F1F-991A-7D467DFFBFBE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Erer</a:t>
            </a:r>
          </a:p>
          <a:p>
            <a:r>
              <a:rPr lang="en-US"/>
              <a:t>Erer</a:t>
            </a:r>
          </a:p>
          <a:p>
            <a:r>
              <a:rPr lang="en-US"/>
              <a:t>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8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54E-B555-4746-BA0E-610C9B0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find out? </a:t>
            </a:r>
          </a:p>
        </p:txBody>
      </p:sp>
      <p:pic>
        <p:nvPicPr>
          <p:cNvPr id="3" name="Picture 2" descr="Image result for epl logo png">
            <a:extLst>
              <a:ext uri="{FF2B5EF4-FFF2-40B4-BE49-F238E27FC236}">
                <a16:creationId xmlns:a16="http://schemas.microsoft.com/office/drawing/2014/main" id="{781D29D4-61F6-4060-A643-4FA8F1A2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8" y="178550"/>
            <a:ext cx="1527097" cy="1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927036-1764-4577-80FE-0CC7FCE08F07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Erer</a:t>
            </a:r>
          </a:p>
          <a:p>
            <a:r>
              <a:rPr lang="en-US"/>
              <a:t>Erer</a:t>
            </a:r>
          </a:p>
          <a:p>
            <a:r>
              <a:rPr lang="en-US"/>
              <a:t>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54E-B555-4746-BA0E-610C9B0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uncovered?</a:t>
            </a:r>
          </a:p>
        </p:txBody>
      </p:sp>
      <p:pic>
        <p:nvPicPr>
          <p:cNvPr id="3" name="Picture 2" descr="Image result for epl logo png">
            <a:extLst>
              <a:ext uri="{FF2B5EF4-FFF2-40B4-BE49-F238E27FC236}">
                <a16:creationId xmlns:a16="http://schemas.microsoft.com/office/drawing/2014/main" id="{F7A942F1-A7C2-4B09-AD81-E410B0B5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8" y="178550"/>
            <a:ext cx="1527097" cy="1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22BA1-9D46-4B39-BFD4-53C9BCA2870E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Erer</a:t>
            </a:r>
          </a:p>
          <a:p>
            <a:r>
              <a:rPr lang="en-US"/>
              <a:t>Erer</a:t>
            </a:r>
          </a:p>
          <a:p>
            <a:r>
              <a:rPr lang="en-US"/>
              <a:t>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5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54E-B555-4746-BA0E-610C9B0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3" name="Picture 2" descr="Image result for epl logo png">
            <a:extLst>
              <a:ext uri="{FF2B5EF4-FFF2-40B4-BE49-F238E27FC236}">
                <a16:creationId xmlns:a16="http://schemas.microsoft.com/office/drawing/2014/main" id="{B02E499B-F761-4850-9B58-ACC136C4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618" y="178550"/>
            <a:ext cx="1527097" cy="15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BEFD5D-4AF6-46C2-9BF0-18460ED34C3D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Erer</a:t>
            </a:r>
          </a:p>
          <a:p>
            <a:r>
              <a:rPr lang="en-US"/>
              <a:t>Erer</a:t>
            </a:r>
          </a:p>
          <a:p>
            <a:r>
              <a:rPr lang="en-US"/>
              <a:t>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4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Introduction</vt:lpstr>
      <vt:lpstr>Why do we care?</vt:lpstr>
      <vt:lpstr>What do you want to find out? </vt:lpstr>
      <vt:lpstr>What have you uncovered?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j</dc:creator>
  <cp:lastModifiedBy>n j</cp:lastModifiedBy>
  <cp:revision>5</cp:revision>
  <dcterms:created xsi:type="dcterms:W3CDTF">2019-01-28T02:18:18Z</dcterms:created>
  <dcterms:modified xsi:type="dcterms:W3CDTF">2019-01-28T02:41:22Z</dcterms:modified>
</cp:coreProperties>
</file>