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6187-924C-44A2-A7A8-F3B9288F325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92" y="3764693"/>
            <a:ext cx="10515600" cy="202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FINLAND </a:t>
            </a:r>
            <a:r>
              <a:rPr lang="en-US" dirty="0" err="1"/>
              <a:t>Rustlang</a:t>
            </a:r>
            <a:r>
              <a:rPr lang="en-US" dirty="0"/>
              <a:t> Meetup</a:t>
            </a:r>
            <a:br>
              <a:rPr lang="en-US" dirty="0"/>
            </a:br>
            <a:r>
              <a:rPr lang="en-US" dirty="0"/>
              <a:t>03.02.2017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98" y="252197"/>
            <a:ext cx="2941788" cy="2941788"/>
          </a:xfrm>
        </p:spPr>
      </p:pic>
      <p:sp>
        <p:nvSpPr>
          <p:cNvPr id="3" name="TextBox 2"/>
          <p:cNvSpPr txBox="1"/>
          <p:nvPr/>
        </p:nvSpPr>
        <p:spPr>
          <a:xfrm>
            <a:off x="4118919" y="3193985"/>
            <a:ext cx="35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Hack without fear!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659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2" y="1451943"/>
            <a:ext cx="6961905" cy="45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7827" y="6559658"/>
            <a:ext cx="202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Image Borrowed from Nicholas </a:t>
            </a:r>
            <a:r>
              <a:rPr lang="en-US" sz="800" i="1" dirty="0" err="1" smtClean="0"/>
              <a:t>Matsakis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29471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19" y="899384"/>
            <a:ext cx="6895238" cy="48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7827" y="6559658"/>
            <a:ext cx="202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Image Borrowed from Nicholas </a:t>
            </a:r>
            <a:r>
              <a:rPr lang="en-US" sz="800" i="1" dirty="0" err="1" smtClean="0"/>
              <a:t>Matsakis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44927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82" y="1060805"/>
            <a:ext cx="6361905" cy="50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7827" y="6559658"/>
            <a:ext cx="202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Image Borrowed from Nicholas </a:t>
            </a:r>
            <a:r>
              <a:rPr lang="en-US" sz="800" i="1" dirty="0" err="1" smtClean="0"/>
              <a:t>Matsakis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81426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07" y="1161952"/>
            <a:ext cx="5971429" cy="4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7827" y="6559658"/>
            <a:ext cx="202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Image Borrowed from Nicholas </a:t>
            </a:r>
            <a:r>
              <a:rPr lang="en-US" sz="800" i="1" dirty="0" err="1" smtClean="0"/>
              <a:t>Matsakis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60354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2" y="1102236"/>
            <a:ext cx="6142857" cy="47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7827" y="6559658"/>
            <a:ext cx="202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Image Borrowed from Nicholas </a:t>
            </a:r>
            <a:r>
              <a:rPr lang="en-US" sz="800" i="1" dirty="0" err="1" smtClean="0"/>
              <a:t>Matsakis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64620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154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That’s all folks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62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0346" y="5202238"/>
            <a:ext cx="3223054" cy="597429"/>
          </a:xfrm>
        </p:spPr>
        <p:txBody>
          <a:bodyPr/>
          <a:lstStyle/>
          <a:p>
            <a:r>
              <a:rPr lang="en-US" dirty="0"/>
              <a:t>Sherry Ummen</a:t>
            </a:r>
          </a:p>
        </p:txBody>
      </p:sp>
    </p:spTree>
    <p:extLst>
      <p:ext uri="{BB962C8B-B14F-4D97-AF65-F5344CB8AC3E}">
        <p14:creationId xmlns:p14="http://schemas.microsoft.com/office/powerpoint/2010/main" val="83152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not know everything about Rust. I am also learning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 its </a:t>
            </a:r>
            <a:r>
              <a:rPr lang="en-US" dirty="0">
                <a:sym typeface="Wingdings" panose="05000000000000000000" pitchFamily="2" charset="2"/>
              </a:rPr>
              <a:t>not about saying that Rust is the best programming language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am not a native code programmer.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917"/>
            <a:ext cx="10515600" cy="4351338"/>
          </a:xfrm>
        </p:spPr>
        <p:txBody>
          <a:bodyPr/>
          <a:lstStyle/>
          <a:p>
            <a:r>
              <a:rPr lang="en-US" dirty="0"/>
              <a:t>What is Rust?</a:t>
            </a:r>
          </a:p>
          <a:p>
            <a:r>
              <a:rPr lang="en-US" dirty="0"/>
              <a:t>Tool chain</a:t>
            </a:r>
          </a:p>
          <a:p>
            <a:r>
              <a:rPr lang="en-US" dirty="0"/>
              <a:t>IDE’s available</a:t>
            </a:r>
          </a:p>
          <a:p>
            <a:r>
              <a:rPr lang="en-US" dirty="0"/>
              <a:t>Features of Rust</a:t>
            </a:r>
          </a:p>
          <a:p>
            <a:pPr lvl="1"/>
            <a:r>
              <a:rPr lang="en-US" dirty="0"/>
              <a:t>Basic features</a:t>
            </a:r>
          </a:p>
          <a:p>
            <a:pPr lvl="1"/>
            <a:r>
              <a:rPr lang="en-US" dirty="0"/>
              <a:t>Functional programming features</a:t>
            </a:r>
          </a:p>
          <a:p>
            <a:pPr lvl="1"/>
            <a:r>
              <a:rPr lang="en-US" dirty="0"/>
              <a:t>Ownership and Borrowing</a:t>
            </a:r>
          </a:p>
          <a:p>
            <a:r>
              <a:rPr lang="en-US" dirty="0"/>
              <a:t>Test 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98"/>
          <a:stretch/>
        </p:blipFill>
        <p:spPr>
          <a:xfrm>
            <a:off x="1968071" y="1257300"/>
            <a:ext cx="8058150" cy="53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Rustc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is </a:t>
            </a:r>
            <a:r>
              <a:rPr lang="en-US" i="1" dirty="0"/>
              <a:t>the</a:t>
            </a:r>
            <a:r>
              <a:rPr lang="en-US" dirty="0"/>
              <a:t> compiler. Written using Rust and uses LLVM as its backend.</a:t>
            </a:r>
          </a:p>
          <a:p>
            <a:r>
              <a:rPr lang="en-US" dirty="0"/>
              <a:t>Cargo</a:t>
            </a:r>
          </a:p>
          <a:p>
            <a:pPr lvl="1"/>
            <a:r>
              <a:rPr lang="en-US" dirty="0"/>
              <a:t>Cargo is the package manager for Rust. It can build your code and manage dependencies also. Can also run test suite.</a:t>
            </a:r>
          </a:p>
          <a:p>
            <a:r>
              <a:rPr lang="en-US" dirty="0" err="1"/>
              <a:t>Rustup</a:t>
            </a:r>
            <a:endParaRPr lang="en-US" dirty="0"/>
          </a:p>
          <a:p>
            <a:pPr lvl="1"/>
            <a:r>
              <a:rPr lang="en-US" dirty="0"/>
              <a:t>Installs </a:t>
            </a:r>
            <a:r>
              <a:rPr lang="en-US" dirty="0" err="1"/>
              <a:t>rustc</a:t>
            </a:r>
            <a:r>
              <a:rPr lang="en-US" dirty="0"/>
              <a:t>, cargo, </a:t>
            </a:r>
            <a:r>
              <a:rPr lang="en-US" dirty="0" err="1"/>
              <a:t>rustup</a:t>
            </a:r>
            <a:r>
              <a:rPr lang="en-US" dirty="0"/>
              <a:t> and other standard tools to Cargo bin directory. Allow to switch easily between diff version of rust and makes cross compiling easier.</a:t>
            </a:r>
          </a:p>
          <a:p>
            <a:r>
              <a:rPr lang="en-US" dirty="0"/>
              <a:t>Crates</a:t>
            </a:r>
          </a:p>
          <a:p>
            <a:pPr lvl="1"/>
            <a:r>
              <a:rPr lang="en-US" dirty="0"/>
              <a:t>It’s the central package repository. Cargo pull its dependencies from here. You can publish your crates as well.</a:t>
            </a:r>
          </a:p>
        </p:txBody>
      </p:sp>
    </p:spTree>
    <p:extLst>
      <p:ext uri="{BB962C8B-B14F-4D97-AF65-F5344CB8AC3E}">
        <p14:creationId xmlns:p14="http://schemas.microsoft.com/office/powerpoint/2010/main" val="37536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 err="1"/>
              <a:t>Intellij</a:t>
            </a:r>
            <a:r>
              <a:rPr lang="en-US" dirty="0"/>
              <a:t> rust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RLS (Rust language Server) – Not an IDE but a service for the IDE’s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9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Rust -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2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and Borrowing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03" y="1854030"/>
            <a:ext cx="5104762" cy="41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7827" y="6559658"/>
            <a:ext cx="202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Image Borrowed from Nicholas </a:t>
            </a:r>
            <a:r>
              <a:rPr lang="en-US" sz="800" i="1" dirty="0" err="1" smtClean="0"/>
              <a:t>Matsakis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39129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239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Welcome to FINLAND Rustlang Meetup 03.02.2017</vt:lpstr>
      <vt:lpstr>Rust Introduction</vt:lpstr>
      <vt:lpstr>Disclaimer</vt:lpstr>
      <vt:lpstr>Agenda</vt:lpstr>
      <vt:lpstr>What is Rust?</vt:lpstr>
      <vt:lpstr>Tool chain</vt:lpstr>
      <vt:lpstr>IDE available</vt:lpstr>
      <vt:lpstr>Features of Rust - Basic</vt:lpstr>
      <vt:lpstr>Ownership and Borrowing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suite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FINLAND Rustlang Meetup 03.02.2017</dc:title>
  <dc:creator>Sherry Ummen</dc:creator>
  <cp:lastModifiedBy>Sherry Ummen</cp:lastModifiedBy>
  <cp:revision>26</cp:revision>
  <dcterms:created xsi:type="dcterms:W3CDTF">2017-02-02T18:19:18Z</dcterms:created>
  <dcterms:modified xsi:type="dcterms:W3CDTF">2017-02-03T12:29:07Z</dcterms:modified>
</cp:coreProperties>
</file>