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67" r:id="rId2"/>
    <p:sldId id="256" r:id="rId3"/>
    <p:sldId id="257" r:id="rId4"/>
    <p:sldId id="259" r:id="rId5"/>
    <p:sldId id="262" r:id="rId6"/>
    <p:sldId id="260" r:id="rId7"/>
    <p:sldId id="264" r:id="rId8"/>
    <p:sldId id="304" r:id="rId9"/>
    <p:sldId id="266" r:id="rId10"/>
    <p:sldId id="268" r:id="rId11"/>
    <p:sldId id="303" r:id="rId12"/>
    <p:sldId id="305" r:id="rId13"/>
    <p:sldId id="269" r:id="rId14"/>
  </p:sldIdLst>
  <p:sldSz cx="9144000" cy="5143500" type="screen16x9"/>
  <p:notesSz cx="6858000" cy="9144000"/>
  <p:embeddedFontLst>
    <p:embeddedFont>
      <p:font typeface="Arvo" charset="0"/>
      <p:regular r:id="rId16"/>
      <p:bold r:id="rId17"/>
      <p:italic r:id="rId18"/>
      <p:boldItalic r:id="rId19"/>
    </p:embeddedFont>
    <p:embeddedFont>
      <p:font typeface="Ubuntu Light" charset="0"/>
      <p:regular r:id="rId20"/>
      <p:bold r:id="rId21"/>
      <p:italic r:id="rId22"/>
      <p:boldItalic r:id="rId23"/>
    </p:embeddedFont>
    <p:embeddedFont>
      <p:font typeface="Ubuntu" charset="0"/>
      <p:regular r:id="rId24"/>
      <p:bold r:id="rId25"/>
      <p:italic r:id="rId26"/>
      <p:boldItalic r:id="rId27"/>
    </p:embeddedFont>
    <p:embeddedFont>
      <p:font typeface="Bodoni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6BDB"/>
    <a:srgbClr val="401AB8"/>
    <a:srgbClr val="4272F8"/>
    <a:srgbClr val="BBCCFD"/>
    <a:srgbClr val="10126A"/>
    <a:srgbClr val="D1DFEB"/>
    <a:srgbClr val="CCE9F0"/>
    <a:srgbClr val="C7F5D2"/>
    <a:srgbClr val="D0F4E9"/>
    <a:srgbClr val="303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814673A-120A-4254-9288-71F43C8B39DE}">
  <a:tblStyle styleId="{5814673A-120A-4254-9288-71F43C8B39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416" y="176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70708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42eb61d9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42eb61d9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77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42eb61d9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42eb61d9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60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199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558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42eb61d9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42eb61d9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906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53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479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95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898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55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42eb61d9d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42eb61d9d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20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42eb61d9d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42eb61d9d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651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42eb61d9d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42eb61d9d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957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with title and text">
  <p:cSld name="CUSTOM_1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44" name="Google Shape;144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cyan frame">
  <p:cSld name="CUSTOM_1_1_1"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USTOM_7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2">
    <p:bg>
      <p:bgPr>
        <a:solidFill>
          <a:srgbClr val="FFFFF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w="28575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w="28575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7EA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1 1">
  <p:cSld name="SECTION_HEADER_2_1">
    <p:bg>
      <p:bgPr>
        <a:solidFill>
          <a:srgbClr val="FFFF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7EA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7EA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7EA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defRPr sz="2400" b="1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61" r:id="rId9"/>
    <p:sldLayoutId id="2147483662" r:id="rId10"/>
    <p:sldLayoutId id="2147483664" r:id="rId11"/>
    <p:sldLayoutId id="2147483665" r:id="rId12"/>
    <p:sldLayoutId id="2147483666" r:id="rId13"/>
    <p:sldLayoutId id="2147483667" r:id="rId14"/>
    <p:sldLayoutId id="214748367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2" b="8416"/>
          <a:stretch/>
        </p:blipFill>
        <p:spPr>
          <a:xfrm rot="760659">
            <a:off x="543338" y="-106018"/>
            <a:ext cx="9282312" cy="534040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16206" y="-994861"/>
            <a:ext cx="9282312" cy="5348088"/>
          </a:xfrm>
          <a:prstGeom prst="rect">
            <a:avLst/>
          </a:prstGeom>
          <a:solidFill>
            <a:srgbClr val="10126A">
              <a:alpha val="1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9" name="Google Shape;289;p41"/>
          <p:cNvSpPr txBox="1">
            <a:spLocks noGrp="1"/>
          </p:cNvSpPr>
          <p:nvPr>
            <p:ph type="title"/>
          </p:nvPr>
        </p:nvSpPr>
        <p:spPr>
          <a:xfrm>
            <a:off x="218953" y="3706647"/>
            <a:ext cx="34830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 picture is worth a thousand words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 here too!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96" name="Google Shape;296;p42"/>
          <p:cNvSpPr txBox="1">
            <a:spLocks noGrp="1"/>
          </p:cNvSpPr>
          <p:nvPr>
            <p:ph type="subTitle" idx="1"/>
          </p:nvPr>
        </p:nvSpPr>
        <p:spPr>
          <a:xfrm>
            <a:off x="954225" y="1709469"/>
            <a:ext cx="3367200" cy="20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Images reveal large amounts of data quickly, so remember: use an image instead of long texts. Your audience will appreciate that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95" name="Google Shape;295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cxnSp>
        <p:nvCxnSpPr>
          <p:cNvPr id="8" name="直線接點 7"/>
          <p:cNvCxnSpPr/>
          <p:nvPr/>
        </p:nvCxnSpPr>
        <p:spPr>
          <a:xfrm>
            <a:off x="1068080" y="1335186"/>
            <a:ext cx="720000" cy="0"/>
          </a:xfrm>
          <a:prstGeom prst="line">
            <a:avLst/>
          </a:prstGeom>
          <a:ln w="76200">
            <a:solidFill>
              <a:srgbClr val="5F6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>
            <a:solidFill>
              <a:srgbClr val="5F6BDB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>
            <a:solidFill>
              <a:srgbClr val="5F6BDB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5000"/>
                <a:lumOff val="95000"/>
                <a:alpha val="35000"/>
              </a:schemeClr>
            </a:gs>
            <a:gs pos="74000">
              <a:schemeClr val="accent3">
                <a:lumMod val="45000"/>
                <a:lumOff val="55000"/>
                <a:alpha val="35000"/>
              </a:schemeClr>
            </a:gs>
            <a:gs pos="83000">
              <a:schemeClr val="accent3">
                <a:lumMod val="45000"/>
                <a:lumOff val="55000"/>
                <a:alpha val="35000"/>
              </a:schemeClr>
            </a:gs>
            <a:gs pos="100000">
              <a:srgbClr val="D1DFEB">
                <a:alpha val="45000"/>
              </a:srgbClr>
            </a:gs>
          </a:gsLst>
          <a:lin ang="5400000" scaled="1"/>
        </a:gra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T</a:t>
            </a:r>
            <a:r>
              <a:rPr lang="es" sz="2400" dirty="0">
                <a:solidFill>
                  <a:srgbClr val="434343"/>
                </a:solidFill>
              </a:rPr>
              <a:t>he </a:t>
            </a:r>
            <a:r>
              <a:rPr lang="es" sz="2400" dirty="0" smtClean="0">
                <a:solidFill>
                  <a:srgbClr val="434343"/>
                </a:solidFill>
              </a:rPr>
              <a:t>slide</a:t>
            </a:r>
            <a:endParaRPr sz="2400" dirty="0">
              <a:solidFill>
                <a:srgbClr val="434343"/>
              </a:solidFill>
            </a:endParaRPr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cxnSp>
        <p:nvCxnSpPr>
          <p:cNvPr id="242" name="Google Shape;242;p36"/>
          <p:cNvCxnSpPr/>
          <p:nvPr/>
        </p:nvCxnSpPr>
        <p:spPr>
          <a:xfrm>
            <a:off x="4214650" y="11866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303FD0">
                <a:alpha val="65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/>
          <p:cNvSpPr/>
          <p:nvPr/>
        </p:nvSpPr>
        <p:spPr>
          <a:xfrm>
            <a:off x="407254" y="330413"/>
            <a:ext cx="8344860" cy="4332804"/>
          </a:xfrm>
          <a:prstGeom prst="rect">
            <a:avLst/>
          </a:prstGeom>
          <a:noFill/>
          <a:ln w="44450">
            <a:solidFill>
              <a:srgbClr val="BB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Google Shape;313;p44"/>
          <p:cNvSpPr txBox="1"/>
          <p:nvPr/>
        </p:nvSpPr>
        <p:spPr>
          <a:xfrm>
            <a:off x="1029035" y="2622537"/>
            <a:ext cx="2073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JUPITER</a:t>
            </a:r>
            <a:endParaRPr sz="1000" b="1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rPr>
              <a:t>It’s a gas giant and the biggest planet in our Solar System</a:t>
            </a:r>
            <a:endParaRPr sz="1000">
              <a:solidFill>
                <a:srgbClr val="999999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999999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8" name="Google Shape;314;p44"/>
          <p:cNvSpPr txBox="1"/>
          <p:nvPr/>
        </p:nvSpPr>
        <p:spPr>
          <a:xfrm>
            <a:off x="5555185" y="1868762"/>
            <a:ext cx="17481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MARS</a:t>
            </a:r>
            <a:endParaRPr sz="1000" b="1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rPr>
              <a:t>Despite being red, Mars is a cold place, not hot</a:t>
            </a:r>
            <a:endParaRPr sz="1000">
              <a:solidFill>
                <a:srgbClr val="999999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999999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9" name="Google Shape;315;p44"/>
          <p:cNvSpPr txBox="1"/>
          <p:nvPr/>
        </p:nvSpPr>
        <p:spPr>
          <a:xfrm>
            <a:off x="5555185" y="3144212"/>
            <a:ext cx="1839300" cy="1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VENUS</a:t>
            </a:r>
            <a:endParaRPr sz="1000" b="1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rPr>
              <a:t>Venus has a beautiful name, but it’s terribly hot</a:t>
            </a:r>
            <a:endParaRPr sz="1000">
              <a:solidFill>
                <a:srgbClr val="999999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10" name="Google Shape;316;p44"/>
          <p:cNvGrpSpPr/>
          <p:nvPr/>
        </p:nvGrpSpPr>
        <p:grpSpPr>
          <a:xfrm>
            <a:off x="4163410" y="1868750"/>
            <a:ext cx="1356907" cy="1023304"/>
            <a:chOff x="4132675" y="1951813"/>
            <a:chExt cx="1356907" cy="1023304"/>
          </a:xfrm>
          <a:solidFill>
            <a:srgbClr val="5F6BDB"/>
          </a:solidFill>
        </p:grpSpPr>
        <p:sp>
          <p:nvSpPr>
            <p:cNvPr id="11" name="Google Shape;317;p44"/>
            <p:cNvSpPr/>
            <p:nvPr/>
          </p:nvSpPr>
          <p:spPr>
            <a:xfrm>
              <a:off x="4188008" y="1952264"/>
              <a:ext cx="1243078" cy="1022852"/>
            </a:xfrm>
            <a:custGeom>
              <a:avLst/>
              <a:gdLst/>
              <a:ahLst/>
              <a:cxnLst/>
              <a:rect l="l" t="t" r="r" b="b"/>
              <a:pathLst>
                <a:path w="5504" h="4529" extrusionOk="0">
                  <a:moveTo>
                    <a:pt x="2759" y="1"/>
                  </a:moveTo>
                  <a:cubicBezTo>
                    <a:pt x="2058" y="1"/>
                    <a:pt x="1356" y="154"/>
                    <a:pt x="822" y="460"/>
                  </a:cubicBezTo>
                  <a:cubicBezTo>
                    <a:pt x="267" y="778"/>
                    <a:pt x="0" y="1203"/>
                    <a:pt x="22" y="1622"/>
                  </a:cubicBezTo>
                  <a:lnTo>
                    <a:pt x="22" y="2285"/>
                  </a:lnTo>
                  <a:cubicBezTo>
                    <a:pt x="22" y="2696"/>
                    <a:pt x="289" y="3100"/>
                    <a:pt x="822" y="3410"/>
                  </a:cubicBezTo>
                  <a:lnTo>
                    <a:pt x="2763" y="4528"/>
                  </a:lnTo>
                  <a:lnTo>
                    <a:pt x="4696" y="3410"/>
                  </a:lnTo>
                  <a:cubicBezTo>
                    <a:pt x="5236" y="3100"/>
                    <a:pt x="5503" y="2689"/>
                    <a:pt x="5496" y="2285"/>
                  </a:cubicBezTo>
                  <a:lnTo>
                    <a:pt x="5496" y="1578"/>
                  </a:lnTo>
                  <a:cubicBezTo>
                    <a:pt x="5496" y="1175"/>
                    <a:pt x="5229" y="771"/>
                    <a:pt x="4696" y="460"/>
                  </a:cubicBezTo>
                  <a:cubicBezTo>
                    <a:pt x="4162" y="154"/>
                    <a:pt x="3460" y="1"/>
                    <a:pt x="2759" y="1"/>
                  </a:cubicBezTo>
                  <a:close/>
                </a:path>
              </a:pathLst>
            </a:custGeom>
            <a:grpFill/>
            <a:ln>
              <a:solidFill>
                <a:srgbClr val="401AB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8;p44"/>
            <p:cNvSpPr/>
            <p:nvPr/>
          </p:nvSpPr>
          <p:spPr>
            <a:xfrm>
              <a:off x="4811806" y="1951813"/>
              <a:ext cx="619281" cy="1023304"/>
            </a:xfrm>
            <a:custGeom>
              <a:avLst/>
              <a:gdLst/>
              <a:ahLst/>
              <a:cxnLst/>
              <a:rect l="l" t="t" r="r" b="b"/>
              <a:pathLst>
                <a:path w="2742" h="4531" extrusionOk="0">
                  <a:moveTo>
                    <a:pt x="1" y="1"/>
                  </a:moveTo>
                  <a:lnTo>
                    <a:pt x="1" y="4530"/>
                  </a:lnTo>
                  <a:lnTo>
                    <a:pt x="1934" y="3412"/>
                  </a:lnTo>
                  <a:cubicBezTo>
                    <a:pt x="2467" y="3102"/>
                    <a:pt x="2741" y="2698"/>
                    <a:pt x="2734" y="2287"/>
                  </a:cubicBezTo>
                  <a:lnTo>
                    <a:pt x="2734" y="1580"/>
                  </a:lnTo>
                  <a:cubicBezTo>
                    <a:pt x="2734" y="1177"/>
                    <a:pt x="2467" y="773"/>
                    <a:pt x="1934" y="462"/>
                  </a:cubicBezTo>
                  <a:cubicBezTo>
                    <a:pt x="1400" y="160"/>
                    <a:pt x="700" y="1"/>
                    <a:pt x="1" y="1"/>
                  </a:cubicBezTo>
                  <a:close/>
                </a:path>
              </a:pathLst>
            </a:custGeom>
            <a:grpFill/>
            <a:ln>
              <a:solidFill>
                <a:srgbClr val="401AB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9;p44"/>
            <p:cNvSpPr/>
            <p:nvPr/>
          </p:nvSpPr>
          <p:spPr>
            <a:xfrm>
              <a:off x="4132675" y="1952264"/>
              <a:ext cx="1356907" cy="861599"/>
            </a:xfrm>
            <a:custGeom>
              <a:avLst/>
              <a:gdLst/>
              <a:ahLst/>
              <a:cxnLst/>
              <a:rect l="l" t="t" r="r" b="b"/>
              <a:pathLst>
                <a:path w="6008" h="3815" extrusionOk="0">
                  <a:moveTo>
                    <a:pt x="3004" y="1"/>
                  </a:moveTo>
                  <a:cubicBezTo>
                    <a:pt x="2303" y="1"/>
                    <a:pt x="1601" y="154"/>
                    <a:pt x="1067" y="460"/>
                  </a:cubicBezTo>
                  <a:cubicBezTo>
                    <a:pt x="0" y="1081"/>
                    <a:pt x="0" y="2083"/>
                    <a:pt x="1067" y="2696"/>
                  </a:cubicBezTo>
                  <a:lnTo>
                    <a:pt x="3008" y="3814"/>
                  </a:lnTo>
                  <a:lnTo>
                    <a:pt x="4941" y="2696"/>
                  </a:lnTo>
                  <a:cubicBezTo>
                    <a:pt x="6008" y="2083"/>
                    <a:pt x="6008" y="1081"/>
                    <a:pt x="4941" y="460"/>
                  </a:cubicBezTo>
                  <a:cubicBezTo>
                    <a:pt x="4407" y="154"/>
                    <a:pt x="3705" y="1"/>
                    <a:pt x="3004" y="1"/>
                  </a:cubicBezTo>
                  <a:close/>
                </a:path>
              </a:pathLst>
            </a:custGeom>
            <a:grpFill/>
            <a:ln>
              <a:solidFill>
                <a:srgbClr val="401AB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0;p44"/>
            <p:cNvSpPr/>
            <p:nvPr/>
          </p:nvSpPr>
          <p:spPr>
            <a:xfrm>
              <a:off x="4435539" y="2092062"/>
              <a:ext cx="751177" cy="433397"/>
            </a:xfrm>
            <a:custGeom>
              <a:avLst/>
              <a:gdLst/>
              <a:ahLst/>
              <a:cxnLst/>
              <a:rect l="l" t="t" r="r" b="b"/>
              <a:pathLst>
                <a:path w="3326" h="1919" extrusionOk="0">
                  <a:moveTo>
                    <a:pt x="1667" y="0"/>
                  </a:moveTo>
                  <a:cubicBezTo>
                    <a:pt x="743" y="0"/>
                    <a:pt x="1" y="433"/>
                    <a:pt x="1" y="959"/>
                  </a:cubicBezTo>
                  <a:cubicBezTo>
                    <a:pt x="1" y="1493"/>
                    <a:pt x="743" y="1919"/>
                    <a:pt x="1667" y="1919"/>
                  </a:cubicBezTo>
                  <a:cubicBezTo>
                    <a:pt x="2583" y="1919"/>
                    <a:pt x="3325" y="1493"/>
                    <a:pt x="3325" y="959"/>
                  </a:cubicBezTo>
                  <a:cubicBezTo>
                    <a:pt x="3325" y="433"/>
                    <a:pt x="2583" y="0"/>
                    <a:pt x="1667" y="0"/>
                  </a:cubicBezTo>
                  <a:close/>
                </a:path>
              </a:pathLst>
            </a:custGeom>
            <a:grpFill/>
            <a:ln>
              <a:solidFill>
                <a:srgbClr val="401AB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1;p44"/>
            <p:cNvSpPr/>
            <p:nvPr/>
          </p:nvSpPr>
          <p:spPr>
            <a:xfrm>
              <a:off x="4422440" y="2092062"/>
              <a:ext cx="777376" cy="246171"/>
            </a:xfrm>
            <a:custGeom>
              <a:avLst/>
              <a:gdLst/>
              <a:ahLst/>
              <a:cxnLst/>
              <a:rect l="l" t="t" r="r" b="b"/>
              <a:pathLst>
                <a:path w="3442" h="1090" extrusionOk="0">
                  <a:moveTo>
                    <a:pt x="1721" y="0"/>
                  </a:moveTo>
                  <a:cubicBezTo>
                    <a:pt x="1294" y="0"/>
                    <a:pt x="866" y="94"/>
                    <a:pt x="542" y="281"/>
                  </a:cubicBezTo>
                  <a:cubicBezTo>
                    <a:pt x="159" y="505"/>
                    <a:pt x="1" y="808"/>
                    <a:pt x="73" y="1089"/>
                  </a:cubicBezTo>
                  <a:cubicBezTo>
                    <a:pt x="123" y="894"/>
                    <a:pt x="282" y="707"/>
                    <a:pt x="542" y="548"/>
                  </a:cubicBezTo>
                  <a:cubicBezTo>
                    <a:pt x="866" y="361"/>
                    <a:pt x="1294" y="267"/>
                    <a:pt x="1721" y="267"/>
                  </a:cubicBezTo>
                  <a:cubicBezTo>
                    <a:pt x="2148" y="267"/>
                    <a:pt x="2576" y="361"/>
                    <a:pt x="2900" y="548"/>
                  </a:cubicBezTo>
                  <a:cubicBezTo>
                    <a:pt x="3160" y="707"/>
                    <a:pt x="3319" y="894"/>
                    <a:pt x="3369" y="1089"/>
                  </a:cubicBezTo>
                  <a:cubicBezTo>
                    <a:pt x="3441" y="801"/>
                    <a:pt x="3282" y="498"/>
                    <a:pt x="2900" y="281"/>
                  </a:cubicBezTo>
                  <a:cubicBezTo>
                    <a:pt x="2576" y="94"/>
                    <a:pt x="2148" y="0"/>
                    <a:pt x="1721" y="0"/>
                  </a:cubicBezTo>
                  <a:close/>
                </a:path>
              </a:pathLst>
            </a:custGeom>
            <a:grpFill/>
            <a:ln>
              <a:solidFill>
                <a:srgbClr val="401AB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322;p44"/>
          <p:cNvGrpSpPr/>
          <p:nvPr/>
        </p:nvGrpSpPr>
        <p:grpSpPr>
          <a:xfrm>
            <a:off x="3129017" y="2538154"/>
            <a:ext cx="1554074" cy="875827"/>
            <a:chOff x="3098282" y="2621217"/>
            <a:chExt cx="1554074" cy="875827"/>
          </a:xfrm>
          <a:solidFill>
            <a:srgbClr val="5F6BDB"/>
          </a:solidFill>
        </p:grpSpPr>
        <p:sp>
          <p:nvSpPr>
            <p:cNvPr id="17" name="Google Shape;323;p44"/>
            <p:cNvSpPr/>
            <p:nvPr/>
          </p:nvSpPr>
          <p:spPr>
            <a:xfrm>
              <a:off x="3158584" y="2621895"/>
              <a:ext cx="1493772" cy="875149"/>
            </a:xfrm>
            <a:custGeom>
              <a:avLst/>
              <a:gdLst/>
              <a:ahLst/>
              <a:cxnLst/>
              <a:rect l="l" t="t" r="r" b="b"/>
              <a:pathLst>
                <a:path w="6614" h="3875" extrusionOk="0">
                  <a:moveTo>
                    <a:pt x="2740" y="0"/>
                  </a:moveTo>
                  <a:cubicBezTo>
                    <a:pt x="2039" y="0"/>
                    <a:pt x="1338" y="153"/>
                    <a:pt x="801" y="460"/>
                  </a:cubicBezTo>
                  <a:cubicBezTo>
                    <a:pt x="274" y="770"/>
                    <a:pt x="0" y="1174"/>
                    <a:pt x="0" y="1578"/>
                  </a:cubicBezTo>
                  <a:lnTo>
                    <a:pt x="0" y="2292"/>
                  </a:lnTo>
                  <a:cubicBezTo>
                    <a:pt x="0" y="2696"/>
                    <a:pt x="274" y="3107"/>
                    <a:pt x="801" y="3410"/>
                  </a:cubicBezTo>
                  <a:cubicBezTo>
                    <a:pt x="1338" y="3720"/>
                    <a:pt x="2039" y="3875"/>
                    <a:pt x="2741" y="3875"/>
                  </a:cubicBezTo>
                  <a:cubicBezTo>
                    <a:pt x="3442" y="3875"/>
                    <a:pt x="4144" y="3720"/>
                    <a:pt x="4681" y="3410"/>
                  </a:cubicBezTo>
                  <a:lnTo>
                    <a:pt x="6614" y="2292"/>
                  </a:lnTo>
                  <a:lnTo>
                    <a:pt x="6614" y="1578"/>
                  </a:lnTo>
                  <a:lnTo>
                    <a:pt x="4674" y="460"/>
                  </a:lnTo>
                  <a:cubicBezTo>
                    <a:pt x="4140" y="153"/>
                    <a:pt x="3440" y="0"/>
                    <a:pt x="2740" y="0"/>
                  </a:cubicBezTo>
                  <a:close/>
                </a:path>
              </a:pathLst>
            </a:custGeom>
            <a:grpFill/>
            <a:ln>
              <a:solidFill>
                <a:srgbClr val="401AB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4;p44"/>
            <p:cNvSpPr/>
            <p:nvPr/>
          </p:nvSpPr>
          <p:spPr>
            <a:xfrm>
              <a:off x="3098282" y="2621217"/>
              <a:ext cx="1554074" cy="714574"/>
            </a:xfrm>
            <a:custGeom>
              <a:avLst/>
              <a:gdLst/>
              <a:ahLst/>
              <a:cxnLst/>
              <a:rect l="l" t="t" r="r" b="b"/>
              <a:pathLst>
                <a:path w="6881" h="3164" extrusionOk="0">
                  <a:moveTo>
                    <a:pt x="3014" y="0"/>
                  </a:moveTo>
                  <a:cubicBezTo>
                    <a:pt x="2310" y="0"/>
                    <a:pt x="1606" y="155"/>
                    <a:pt x="1068" y="463"/>
                  </a:cubicBezTo>
                  <a:cubicBezTo>
                    <a:pt x="0" y="1076"/>
                    <a:pt x="0" y="2078"/>
                    <a:pt x="1068" y="2699"/>
                  </a:cubicBezTo>
                  <a:cubicBezTo>
                    <a:pt x="1605" y="3009"/>
                    <a:pt x="2306" y="3164"/>
                    <a:pt x="3007" y="3164"/>
                  </a:cubicBezTo>
                  <a:cubicBezTo>
                    <a:pt x="3707" y="3164"/>
                    <a:pt x="4407" y="3009"/>
                    <a:pt x="4941" y="2699"/>
                  </a:cubicBezTo>
                  <a:lnTo>
                    <a:pt x="6881" y="1581"/>
                  </a:lnTo>
                  <a:lnTo>
                    <a:pt x="4948" y="463"/>
                  </a:lnTo>
                  <a:cubicBezTo>
                    <a:pt x="4412" y="154"/>
                    <a:pt x="3713" y="0"/>
                    <a:pt x="3014" y="0"/>
                  </a:cubicBezTo>
                  <a:close/>
                </a:path>
              </a:pathLst>
            </a:custGeom>
            <a:grpFill/>
            <a:ln>
              <a:solidFill>
                <a:srgbClr val="401AB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5;p44"/>
            <p:cNvSpPr/>
            <p:nvPr/>
          </p:nvSpPr>
          <p:spPr>
            <a:xfrm>
              <a:off x="3401146" y="2761467"/>
              <a:ext cx="751177" cy="435203"/>
            </a:xfrm>
            <a:custGeom>
              <a:avLst/>
              <a:gdLst/>
              <a:ahLst/>
              <a:cxnLst/>
              <a:rect l="l" t="t" r="r" b="b"/>
              <a:pathLst>
                <a:path w="3326" h="1927" extrusionOk="0">
                  <a:moveTo>
                    <a:pt x="1667" y="0"/>
                  </a:moveTo>
                  <a:cubicBezTo>
                    <a:pt x="744" y="0"/>
                    <a:pt x="1" y="433"/>
                    <a:pt x="1" y="960"/>
                  </a:cubicBezTo>
                  <a:cubicBezTo>
                    <a:pt x="1" y="1493"/>
                    <a:pt x="744" y="1926"/>
                    <a:pt x="1667" y="1926"/>
                  </a:cubicBezTo>
                  <a:cubicBezTo>
                    <a:pt x="2583" y="1926"/>
                    <a:pt x="3326" y="1493"/>
                    <a:pt x="3326" y="960"/>
                  </a:cubicBezTo>
                  <a:cubicBezTo>
                    <a:pt x="3326" y="433"/>
                    <a:pt x="2583" y="0"/>
                    <a:pt x="1667" y="0"/>
                  </a:cubicBezTo>
                  <a:close/>
                </a:path>
              </a:pathLst>
            </a:custGeom>
            <a:grpFill/>
            <a:ln>
              <a:solidFill>
                <a:srgbClr val="401AB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6;p44"/>
            <p:cNvSpPr/>
            <p:nvPr/>
          </p:nvSpPr>
          <p:spPr>
            <a:xfrm>
              <a:off x="3389854" y="2761467"/>
              <a:ext cx="775569" cy="247752"/>
            </a:xfrm>
            <a:custGeom>
              <a:avLst/>
              <a:gdLst/>
              <a:ahLst/>
              <a:cxnLst/>
              <a:rect l="l" t="t" r="r" b="b"/>
              <a:pathLst>
                <a:path w="3434" h="1097" extrusionOk="0">
                  <a:moveTo>
                    <a:pt x="1717" y="0"/>
                  </a:moveTo>
                  <a:cubicBezTo>
                    <a:pt x="1291" y="0"/>
                    <a:pt x="866" y="94"/>
                    <a:pt x="541" y="282"/>
                  </a:cubicBezTo>
                  <a:cubicBezTo>
                    <a:pt x="152" y="505"/>
                    <a:pt x="0" y="808"/>
                    <a:pt x="72" y="1097"/>
                  </a:cubicBezTo>
                  <a:cubicBezTo>
                    <a:pt x="116" y="895"/>
                    <a:pt x="274" y="707"/>
                    <a:pt x="541" y="556"/>
                  </a:cubicBezTo>
                  <a:cubicBezTo>
                    <a:pt x="866" y="368"/>
                    <a:pt x="1291" y="275"/>
                    <a:pt x="1717" y="275"/>
                  </a:cubicBezTo>
                  <a:cubicBezTo>
                    <a:pt x="2142" y="275"/>
                    <a:pt x="2568" y="368"/>
                    <a:pt x="2892" y="556"/>
                  </a:cubicBezTo>
                  <a:cubicBezTo>
                    <a:pt x="3159" y="707"/>
                    <a:pt x="3311" y="895"/>
                    <a:pt x="3361" y="1097"/>
                  </a:cubicBezTo>
                  <a:cubicBezTo>
                    <a:pt x="3433" y="808"/>
                    <a:pt x="3275" y="498"/>
                    <a:pt x="2892" y="282"/>
                  </a:cubicBezTo>
                  <a:cubicBezTo>
                    <a:pt x="2568" y="94"/>
                    <a:pt x="2142" y="0"/>
                    <a:pt x="1717" y="0"/>
                  </a:cubicBezTo>
                  <a:close/>
                </a:path>
              </a:pathLst>
            </a:custGeom>
            <a:grpFill/>
            <a:ln>
              <a:solidFill>
                <a:srgbClr val="401AB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327;p44"/>
          <p:cNvGrpSpPr/>
          <p:nvPr/>
        </p:nvGrpSpPr>
        <p:grpSpPr>
          <a:xfrm>
            <a:off x="4156860" y="3057823"/>
            <a:ext cx="1360295" cy="1022852"/>
            <a:chOff x="4126125" y="3140886"/>
            <a:chExt cx="1360295" cy="1022852"/>
          </a:xfrm>
          <a:solidFill>
            <a:srgbClr val="5F6BDB"/>
          </a:solidFill>
        </p:grpSpPr>
        <p:sp>
          <p:nvSpPr>
            <p:cNvPr id="22" name="Google Shape;328;p44"/>
            <p:cNvSpPr/>
            <p:nvPr/>
          </p:nvSpPr>
          <p:spPr>
            <a:xfrm>
              <a:off x="4186427" y="3140886"/>
              <a:ext cx="1238110" cy="1022852"/>
            </a:xfrm>
            <a:custGeom>
              <a:avLst/>
              <a:gdLst/>
              <a:ahLst/>
              <a:cxnLst/>
              <a:rect l="l" t="t" r="r" b="b"/>
              <a:pathLst>
                <a:path w="5482" h="4529" extrusionOk="0">
                  <a:moveTo>
                    <a:pt x="2741" y="1"/>
                  </a:moveTo>
                  <a:lnTo>
                    <a:pt x="808" y="1119"/>
                  </a:lnTo>
                  <a:cubicBezTo>
                    <a:pt x="267" y="1429"/>
                    <a:pt x="0" y="1833"/>
                    <a:pt x="0" y="2237"/>
                  </a:cubicBezTo>
                  <a:lnTo>
                    <a:pt x="0" y="2951"/>
                  </a:lnTo>
                  <a:cubicBezTo>
                    <a:pt x="0" y="3355"/>
                    <a:pt x="274" y="3759"/>
                    <a:pt x="808" y="4069"/>
                  </a:cubicBezTo>
                  <a:cubicBezTo>
                    <a:pt x="1342" y="4375"/>
                    <a:pt x="2041" y="4529"/>
                    <a:pt x="2742" y="4529"/>
                  </a:cubicBezTo>
                  <a:cubicBezTo>
                    <a:pt x="3442" y="4529"/>
                    <a:pt x="4144" y="4375"/>
                    <a:pt x="4681" y="4069"/>
                  </a:cubicBezTo>
                  <a:cubicBezTo>
                    <a:pt x="5215" y="3759"/>
                    <a:pt x="5481" y="3355"/>
                    <a:pt x="5481" y="2951"/>
                  </a:cubicBezTo>
                  <a:lnTo>
                    <a:pt x="5481" y="2165"/>
                  </a:lnTo>
                  <a:lnTo>
                    <a:pt x="5474" y="2165"/>
                  </a:lnTo>
                  <a:cubicBezTo>
                    <a:pt x="5445" y="1782"/>
                    <a:pt x="5179" y="1407"/>
                    <a:pt x="4681" y="1119"/>
                  </a:cubicBezTo>
                  <a:lnTo>
                    <a:pt x="2741" y="1"/>
                  </a:lnTo>
                  <a:close/>
                </a:path>
              </a:pathLst>
            </a:custGeom>
            <a:grpFill/>
            <a:ln>
              <a:solidFill>
                <a:srgbClr val="401AB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9;p44"/>
            <p:cNvSpPr/>
            <p:nvPr/>
          </p:nvSpPr>
          <p:spPr>
            <a:xfrm>
              <a:off x="4126125" y="3140886"/>
              <a:ext cx="1360295" cy="861599"/>
            </a:xfrm>
            <a:custGeom>
              <a:avLst/>
              <a:gdLst/>
              <a:ahLst/>
              <a:cxnLst/>
              <a:rect l="l" t="t" r="r" b="b"/>
              <a:pathLst>
                <a:path w="6023" h="3815" extrusionOk="0">
                  <a:moveTo>
                    <a:pt x="3015" y="1"/>
                  </a:moveTo>
                  <a:lnTo>
                    <a:pt x="1075" y="1119"/>
                  </a:lnTo>
                  <a:cubicBezTo>
                    <a:pt x="0" y="1732"/>
                    <a:pt x="0" y="2734"/>
                    <a:pt x="1075" y="3355"/>
                  </a:cubicBezTo>
                  <a:cubicBezTo>
                    <a:pt x="1609" y="3661"/>
                    <a:pt x="2308" y="3815"/>
                    <a:pt x="3009" y="3815"/>
                  </a:cubicBezTo>
                  <a:cubicBezTo>
                    <a:pt x="3709" y="3815"/>
                    <a:pt x="4411" y="3661"/>
                    <a:pt x="4948" y="3355"/>
                  </a:cubicBezTo>
                  <a:cubicBezTo>
                    <a:pt x="6023" y="2734"/>
                    <a:pt x="6015" y="1732"/>
                    <a:pt x="4948" y="1119"/>
                  </a:cubicBezTo>
                  <a:lnTo>
                    <a:pt x="3015" y="1"/>
                  </a:lnTo>
                  <a:close/>
                </a:path>
              </a:pathLst>
            </a:custGeom>
            <a:grpFill/>
            <a:ln>
              <a:solidFill>
                <a:srgbClr val="401AB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0;p44"/>
            <p:cNvSpPr/>
            <p:nvPr/>
          </p:nvSpPr>
          <p:spPr>
            <a:xfrm>
              <a:off x="4393306" y="3427710"/>
              <a:ext cx="824353" cy="435203"/>
            </a:xfrm>
            <a:custGeom>
              <a:avLst/>
              <a:gdLst/>
              <a:ahLst/>
              <a:cxnLst/>
              <a:rect l="l" t="t" r="r" b="b"/>
              <a:pathLst>
                <a:path w="3650" h="1927" extrusionOk="0">
                  <a:moveTo>
                    <a:pt x="1825" y="0"/>
                  </a:moveTo>
                  <a:cubicBezTo>
                    <a:pt x="1399" y="0"/>
                    <a:pt x="974" y="94"/>
                    <a:pt x="649" y="282"/>
                  </a:cubicBezTo>
                  <a:cubicBezTo>
                    <a:pt x="0" y="664"/>
                    <a:pt x="0" y="1270"/>
                    <a:pt x="649" y="1645"/>
                  </a:cubicBezTo>
                  <a:cubicBezTo>
                    <a:pt x="974" y="1832"/>
                    <a:pt x="1399" y="1926"/>
                    <a:pt x="1825" y="1926"/>
                  </a:cubicBezTo>
                  <a:cubicBezTo>
                    <a:pt x="2250" y="1926"/>
                    <a:pt x="2676" y="1832"/>
                    <a:pt x="3000" y="1645"/>
                  </a:cubicBezTo>
                  <a:cubicBezTo>
                    <a:pt x="3649" y="1270"/>
                    <a:pt x="3649" y="657"/>
                    <a:pt x="3000" y="282"/>
                  </a:cubicBezTo>
                  <a:cubicBezTo>
                    <a:pt x="2676" y="94"/>
                    <a:pt x="2250" y="0"/>
                    <a:pt x="1825" y="0"/>
                  </a:cubicBezTo>
                  <a:close/>
                </a:path>
              </a:pathLst>
            </a:custGeom>
            <a:grpFill/>
            <a:ln>
              <a:solidFill>
                <a:srgbClr val="401AB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1;p44"/>
            <p:cNvSpPr/>
            <p:nvPr/>
          </p:nvSpPr>
          <p:spPr>
            <a:xfrm>
              <a:off x="4417697" y="3427710"/>
              <a:ext cx="775569" cy="247752"/>
            </a:xfrm>
            <a:custGeom>
              <a:avLst/>
              <a:gdLst/>
              <a:ahLst/>
              <a:cxnLst/>
              <a:rect l="l" t="t" r="r" b="b"/>
              <a:pathLst>
                <a:path w="3434" h="1097" extrusionOk="0">
                  <a:moveTo>
                    <a:pt x="1717" y="0"/>
                  </a:moveTo>
                  <a:cubicBezTo>
                    <a:pt x="1291" y="0"/>
                    <a:pt x="866" y="94"/>
                    <a:pt x="541" y="282"/>
                  </a:cubicBezTo>
                  <a:cubicBezTo>
                    <a:pt x="159" y="505"/>
                    <a:pt x="0" y="808"/>
                    <a:pt x="72" y="1097"/>
                  </a:cubicBezTo>
                  <a:cubicBezTo>
                    <a:pt x="123" y="902"/>
                    <a:pt x="274" y="707"/>
                    <a:pt x="541" y="556"/>
                  </a:cubicBezTo>
                  <a:cubicBezTo>
                    <a:pt x="866" y="368"/>
                    <a:pt x="1291" y="274"/>
                    <a:pt x="1717" y="274"/>
                  </a:cubicBezTo>
                  <a:cubicBezTo>
                    <a:pt x="2142" y="274"/>
                    <a:pt x="2568" y="368"/>
                    <a:pt x="2892" y="556"/>
                  </a:cubicBezTo>
                  <a:cubicBezTo>
                    <a:pt x="3159" y="707"/>
                    <a:pt x="3318" y="902"/>
                    <a:pt x="3361" y="1097"/>
                  </a:cubicBezTo>
                  <a:cubicBezTo>
                    <a:pt x="3433" y="808"/>
                    <a:pt x="3282" y="505"/>
                    <a:pt x="2892" y="282"/>
                  </a:cubicBezTo>
                  <a:cubicBezTo>
                    <a:pt x="2568" y="94"/>
                    <a:pt x="2142" y="0"/>
                    <a:pt x="1717" y="0"/>
                  </a:cubicBezTo>
                  <a:close/>
                </a:path>
              </a:pathLst>
            </a:custGeom>
            <a:grpFill/>
            <a:ln>
              <a:solidFill>
                <a:srgbClr val="401AB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579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5000"/>
                <a:lumOff val="95000"/>
                <a:alpha val="35000"/>
              </a:schemeClr>
            </a:gs>
            <a:gs pos="74000">
              <a:schemeClr val="accent3">
                <a:lumMod val="45000"/>
                <a:lumOff val="55000"/>
                <a:alpha val="35000"/>
              </a:schemeClr>
            </a:gs>
            <a:gs pos="83000">
              <a:schemeClr val="accent3">
                <a:lumMod val="45000"/>
                <a:lumOff val="55000"/>
                <a:alpha val="35000"/>
              </a:schemeClr>
            </a:gs>
            <a:gs pos="100000">
              <a:srgbClr val="D1DFEB">
                <a:alpha val="45000"/>
              </a:srgbClr>
            </a:gs>
          </a:gsLst>
          <a:lin ang="5400000" scaled="1"/>
        </a:gra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T</a:t>
            </a:r>
            <a:r>
              <a:rPr lang="es" sz="2400" dirty="0">
                <a:solidFill>
                  <a:srgbClr val="434343"/>
                </a:solidFill>
              </a:rPr>
              <a:t>he </a:t>
            </a:r>
            <a:r>
              <a:rPr lang="es" sz="2400" dirty="0" smtClean="0">
                <a:solidFill>
                  <a:srgbClr val="434343"/>
                </a:solidFill>
              </a:rPr>
              <a:t>slide</a:t>
            </a:r>
            <a:endParaRPr sz="2400" dirty="0">
              <a:solidFill>
                <a:srgbClr val="434343"/>
              </a:solidFill>
            </a:endParaRPr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cxnSp>
        <p:nvCxnSpPr>
          <p:cNvPr id="242" name="Google Shape;242;p36"/>
          <p:cNvCxnSpPr/>
          <p:nvPr/>
        </p:nvCxnSpPr>
        <p:spPr>
          <a:xfrm>
            <a:off x="4214650" y="11866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303FD0">
                <a:alpha val="65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/>
          <p:cNvSpPr/>
          <p:nvPr/>
        </p:nvSpPr>
        <p:spPr>
          <a:xfrm>
            <a:off x="407254" y="330413"/>
            <a:ext cx="8344860" cy="4332804"/>
          </a:xfrm>
          <a:prstGeom prst="rect">
            <a:avLst/>
          </a:prstGeom>
          <a:noFill/>
          <a:ln w="44450">
            <a:solidFill>
              <a:srgbClr val="BB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Google Shape;345;p46"/>
          <p:cNvGraphicFramePr/>
          <p:nvPr>
            <p:extLst>
              <p:ext uri="{D42A27DB-BD31-4B8C-83A1-F6EECF244321}">
                <p14:modId xmlns:p14="http://schemas.microsoft.com/office/powerpoint/2010/main" val="3769544639"/>
              </p:ext>
            </p:extLst>
          </p:nvPr>
        </p:nvGraphicFramePr>
        <p:xfrm>
          <a:off x="1068100" y="1677910"/>
          <a:ext cx="7047300" cy="2386325"/>
        </p:xfrm>
        <a:graphic>
          <a:graphicData uri="http://schemas.openxmlformats.org/drawingml/2006/table">
            <a:tbl>
              <a:tblPr>
                <a:noFill/>
                <a:tableStyleId>{5814673A-120A-4254-9288-71F43C8B39DE}</a:tableStyleId>
              </a:tblPr>
              <a:tblGrid>
                <a:gridCol w="1256950"/>
                <a:gridCol w="1946225"/>
                <a:gridCol w="1922100"/>
                <a:gridCol w="1922025"/>
              </a:tblGrid>
              <a:tr h="50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6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 dirty="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MASS</a:t>
                      </a:r>
                      <a:endParaRPr b="1" dirty="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 dirty="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(earths)</a:t>
                      </a:r>
                      <a:endParaRPr sz="900" b="1" dirty="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6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b="1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DIAMETER</a:t>
                      </a:r>
                      <a:endParaRPr b="1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(earths)</a:t>
                      </a:r>
                      <a:endParaRPr sz="1200" b="1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6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b="1" dirty="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SURFACE GRAVITY</a:t>
                      </a:r>
                      <a:endParaRPr b="1" dirty="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b="1" dirty="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(earths)</a:t>
                      </a:r>
                      <a:endParaRPr sz="1200" b="1" dirty="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6BDB"/>
                    </a:solidFill>
                  </a:tcPr>
                </a:tc>
              </a:tr>
              <a:tr h="62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 dirty="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MERCURY</a:t>
                      </a:r>
                      <a:endParaRPr b="1" dirty="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6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0,06</a:t>
                      </a:r>
                      <a:endParaRPr dirty="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72F8">
                        <a:alpha val="1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0,38</a:t>
                      </a:r>
                      <a:endParaRPr dirty="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72F8">
                        <a:alpha val="1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0,38</a:t>
                      </a:r>
                      <a:endParaRPr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72F8">
                        <a:alpha val="17310"/>
                      </a:srgbClr>
                    </a:solidFill>
                  </a:tcPr>
                </a:tc>
              </a:tr>
              <a:tr h="62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MARS</a:t>
                      </a:r>
                      <a:endParaRPr b="1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6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0,11</a:t>
                      </a:r>
                      <a:endParaRPr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72F8">
                        <a:alpha val="1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0,53</a:t>
                      </a:r>
                      <a:endParaRPr dirty="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72F8">
                        <a:alpha val="1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0,38</a:t>
                      </a:r>
                      <a:endParaRPr dirty="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72F8">
                        <a:alpha val="17310"/>
                      </a:srgbClr>
                    </a:solidFill>
                  </a:tcPr>
                </a:tc>
              </a:tr>
              <a:tr h="62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 dirty="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SATURN</a:t>
                      </a:r>
                      <a:endParaRPr b="1" dirty="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F6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95,2</a:t>
                      </a:r>
                      <a:endParaRPr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72F8">
                        <a:alpha val="1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9,4</a:t>
                      </a:r>
                      <a:endParaRPr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72F8">
                        <a:alpha val="1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666666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1,16</a:t>
                      </a:r>
                      <a:endParaRPr dirty="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72F8">
                        <a:alpha val="1731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67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7254" y="345782"/>
            <a:ext cx="8329492" cy="4317435"/>
          </a:xfrm>
          <a:prstGeom prst="rect">
            <a:avLst/>
          </a:prstGeom>
          <a:solidFill>
            <a:srgbClr val="5F6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5" name="Google Shape;305;p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13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06" name="Google Shape;306;p43"/>
          <p:cNvSpPr txBox="1">
            <a:spLocks noGrp="1"/>
          </p:cNvSpPr>
          <p:nvPr>
            <p:ph type="subTitle" idx="1"/>
          </p:nvPr>
        </p:nvSpPr>
        <p:spPr>
          <a:xfrm>
            <a:off x="1546450" y="3015325"/>
            <a:ext cx="6051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Because key words are great for catching your audience’s attention</a:t>
            </a:r>
            <a:endParaRPr/>
          </a:p>
        </p:txBody>
      </p:sp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200">
                <a:solidFill>
                  <a:srgbClr val="434343"/>
                </a:solidFill>
              </a:rPr>
              <a:t>Awesome words</a:t>
            </a:r>
            <a:endParaRPr sz="7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A7ADEB"/>
            </a:gs>
            <a:gs pos="90000">
              <a:srgbClr val="BDD7D3">
                <a:alpha val="85000"/>
              </a:srgbClr>
            </a:gs>
            <a:gs pos="25012">
              <a:srgbClr val="B0B8E3"/>
            </a:gs>
            <a:gs pos="100000">
              <a:srgbClr val="D0F4E9">
                <a:alpha val="75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8511" y="437990"/>
            <a:ext cx="4764101" cy="4303058"/>
          </a:xfrm>
          <a:prstGeom prst="rect">
            <a:avLst/>
          </a:prstGeom>
          <a:solidFill>
            <a:srgbClr val="4272F8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ln w="34925">
            <a:solidFill>
              <a:srgbClr val="5F6BD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presentation begins</a:t>
            </a:r>
            <a:endParaRPr i="1" dirty="0">
              <a:solidFill>
                <a:srgbClr val="434343"/>
              </a:solidFill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HERE IS WHERE YOUR</a:t>
            </a:r>
            <a:endParaRPr sz="1800">
              <a:solidFill>
                <a:srgbClr val="43434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rgbClr val="CCE9F0"/>
            </a:gs>
          </a:gsLst>
          <a:lin ang="5400000" scaled="1"/>
          <a:tileRect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Contents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This is the subtitle that makes it comprehensible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us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This is the subtitle that makes it comprehensible</a:t>
            </a:r>
            <a:endParaRPr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Creative info</a:t>
            </a:r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This is the subtitle that makes it comprehensible</a:t>
            </a:r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analysis</a:t>
            </a:r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</a:t>
            </a:r>
            <a:endParaRPr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2850776" cy="5143500"/>
          </a:xfrm>
          <a:prstGeom prst="rect">
            <a:avLst/>
          </a:prstGeom>
          <a:solidFill>
            <a:srgbClr val="303FD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232036" y="4340471"/>
            <a:ext cx="791196" cy="716346"/>
          </a:xfrm>
          <a:prstGeom prst="rect">
            <a:avLst/>
          </a:prstGeom>
          <a:noFill/>
          <a:ln w="18415">
            <a:solidFill>
              <a:srgbClr val="303F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917859" y="4037681"/>
            <a:ext cx="630799" cy="612309"/>
          </a:xfrm>
          <a:prstGeom prst="rect">
            <a:avLst/>
          </a:prstGeom>
          <a:noFill/>
          <a:ln w="12700">
            <a:solidFill>
              <a:srgbClr val="5F6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rgbClr val="BBCCFD"/>
            </a:gs>
          </a:gsLst>
          <a:lin ang="5400000" scaled="1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0400" y="637775"/>
            <a:ext cx="6276686" cy="3851875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Google Shape;219;p33"/>
          <p:cNvSpPr txBox="1">
            <a:spLocks noGrp="1"/>
          </p:cNvSpPr>
          <p:nvPr>
            <p:ph type="subTitle" idx="1"/>
          </p:nvPr>
        </p:nvSpPr>
        <p:spPr>
          <a:xfrm>
            <a:off x="1507240" y="3896805"/>
            <a:ext cx="6276686" cy="592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</a:t>
            </a:r>
            <a:r>
              <a:rPr lang="es" dirty="0" smtClean="0"/>
              <a:t>ey yo yo</a:t>
            </a:r>
            <a:endParaRPr dirty="0"/>
          </a:p>
        </p:txBody>
      </p:sp>
      <p:sp>
        <p:nvSpPr>
          <p:cNvPr id="221" name="Google Shape;221;p33"/>
          <p:cNvSpPr/>
          <p:nvPr/>
        </p:nvSpPr>
        <p:spPr>
          <a:xfrm>
            <a:off x="1076935" y="879672"/>
            <a:ext cx="1147200" cy="399000"/>
          </a:xfrm>
          <a:prstGeom prst="rect">
            <a:avLst/>
          </a:prstGeom>
          <a:solidFill>
            <a:srgbClr val="5F6BDB">
              <a:alpha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95;p31"/>
          <p:cNvSpPr txBox="1">
            <a:spLocks noGrp="1"/>
          </p:cNvSpPr>
          <p:nvPr>
            <p:ph type="title"/>
          </p:nvPr>
        </p:nvSpPr>
        <p:spPr>
          <a:xfrm>
            <a:off x="1545660" y="672203"/>
            <a:ext cx="1618000" cy="7551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Contents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5000"/>
                <a:lumOff val="95000"/>
                <a:alpha val="35000"/>
              </a:schemeClr>
            </a:gs>
            <a:gs pos="74000">
              <a:schemeClr val="accent3">
                <a:lumMod val="45000"/>
                <a:lumOff val="55000"/>
                <a:alpha val="35000"/>
              </a:schemeClr>
            </a:gs>
            <a:gs pos="83000">
              <a:schemeClr val="accent3">
                <a:lumMod val="45000"/>
                <a:lumOff val="55000"/>
                <a:alpha val="35000"/>
              </a:schemeClr>
            </a:gs>
            <a:gs pos="100000">
              <a:srgbClr val="D1DFEB">
                <a:alpha val="45000"/>
              </a:srgbClr>
            </a:gs>
          </a:gsLst>
          <a:lin ang="5400000" scaled="1"/>
        </a:gra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T</a:t>
            </a:r>
            <a:r>
              <a:rPr lang="es" sz="2400" dirty="0">
                <a:solidFill>
                  <a:srgbClr val="434343"/>
                </a:solidFill>
              </a:rPr>
              <a:t>he </a:t>
            </a:r>
            <a:r>
              <a:rPr lang="es" sz="2400" dirty="0" smtClean="0">
                <a:solidFill>
                  <a:srgbClr val="434343"/>
                </a:solidFill>
              </a:rPr>
              <a:t>slide</a:t>
            </a:r>
            <a:endParaRPr sz="2400" dirty="0">
              <a:solidFill>
                <a:srgbClr val="434343"/>
              </a:solidFill>
            </a:endParaRPr>
          </a:p>
        </p:txBody>
      </p:sp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1641184" y="1874189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999999"/>
                </a:solidFill>
              </a:rPr>
              <a:t>11111</a:t>
            </a:r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cxnSp>
        <p:nvCxnSpPr>
          <p:cNvPr id="242" name="Google Shape;242;p36"/>
          <p:cNvCxnSpPr/>
          <p:nvPr/>
        </p:nvCxnSpPr>
        <p:spPr>
          <a:xfrm>
            <a:off x="4214650" y="11866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303FD0">
                <a:alpha val="65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/>
          <p:cNvSpPr/>
          <p:nvPr/>
        </p:nvSpPr>
        <p:spPr>
          <a:xfrm>
            <a:off x="407254" y="330413"/>
            <a:ext cx="8344860" cy="4332804"/>
          </a:xfrm>
          <a:prstGeom prst="rect">
            <a:avLst/>
          </a:prstGeom>
          <a:noFill/>
          <a:ln w="44450">
            <a:solidFill>
              <a:srgbClr val="BB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2000">
              <a:srgbClr val="5F6BDB">
                <a:alpha val="45000"/>
              </a:srgbClr>
            </a:gs>
            <a:gs pos="76000">
              <a:srgbClr val="BBCCFD">
                <a:alpha val="35000"/>
              </a:srgbClr>
            </a:gs>
            <a:gs pos="88000">
              <a:srgbClr val="CCE9F0">
                <a:alpha val="45000"/>
              </a:srgbClr>
            </a:gs>
            <a:gs pos="100000">
              <a:srgbClr val="C7F5D2">
                <a:alpha val="25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90810" y="883664"/>
            <a:ext cx="6201015" cy="27432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Google Shape;226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700" dirty="0">
                <a:solidFill>
                  <a:schemeClr val="tx1"/>
                </a:solidFill>
              </a:rPr>
              <a:t>“This is a</a:t>
            </a:r>
            <a:r>
              <a:rPr lang="es" sz="2700" b="1" i="0" dirty="0">
                <a:solidFill>
                  <a:schemeClr val="tx1"/>
                </a:solidFill>
              </a:rPr>
              <a:t> </a:t>
            </a:r>
            <a:r>
              <a:rPr lang="es" sz="2700" b="1" i="0" u="sng" dirty="0">
                <a:solidFill>
                  <a:schemeClr val="tx1"/>
                </a:solidFill>
              </a:rPr>
              <a:t>quote</a:t>
            </a:r>
            <a:r>
              <a:rPr lang="es" sz="2700" b="1" i="0" dirty="0">
                <a:solidFill>
                  <a:schemeClr val="tx1"/>
                </a:solidFill>
              </a:rPr>
              <a:t>. Words full of wisdom that someone important said and can make the reader get inspired.”</a:t>
            </a:r>
            <a:endParaRPr sz="2700" b="1" i="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i="0" dirty="0">
              <a:solidFill>
                <a:srgbClr val="434343"/>
              </a:solidFill>
            </a:endParaRPr>
          </a:p>
        </p:txBody>
      </p:sp>
      <p:sp>
        <p:nvSpPr>
          <p:cNvPr id="227" name="Google Shape;227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—Someone famous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18104" y="0"/>
            <a:ext cx="4525896" cy="5143500"/>
          </a:xfrm>
          <a:prstGeom prst="rect">
            <a:avLst/>
          </a:prstGeom>
          <a:solidFill>
            <a:srgbClr val="5F6BDB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" name="Google Shape;259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7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626079" y="560934"/>
            <a:ext cx="3571500" cy="9974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/>
              <a:t>Maybe you need to divide the content</a:t>
            </a:r>
            <a:endParaRPr b="1" dirty="0"/>
          </a:p>
        </p:txBody>
      </p:sp>
      <p:sp>
        <p:nvSpPr>
          <p:cNvPr id="260" name="Google Shape;260;p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Mercury is the closest planet to the Sun and the smallest one in the Solar System—it’s only a bit larger than our Moon. The planet’s name has nothing to do with the liquid metal since it was named after the Roman messenger god, Mercury</a:t>
            </a:r>
            <a:endParaRPr dirty="0"/>
          </a:p>
        </p:txBody>
      </p:sp>
      <p:sp>
        <p:nvSpPr>
          <p:cNvPr id="261" name="Google Shape;261;p3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/>
          </a:p>
        </p:txBody>
      </p:sp>
      <p:cxnSp>
        <p:nvCxnSpPr>
          <p:cNvPr id="7" name="直線接點 6"/>
          <p:cNvCxnSpPr/>
          <p:nvPr/>
        </p:nvCxnSpPr>
        <p:spPr>
          <a:xfrm>
            <a:off x="737666" y="1596780"/>
            <a:ext cx="720000" cy="0"/>
          </a:xfrm>
          <a:prstGeom prst="line">
            <a:avLst/>
          </a:prstGeom>
          <a:ln w="76200">
            <a:solidFill>
              <a:srgbClr val="5F6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18104" y="0"/>
            <a:ext cx="4525896" cy="5143500"/>
          </a:xfrm>
          <a:prstGeom prst="rect">
            <a:avLst/>
          </a:prstGeom>
          <a:solidFill>
            <a:srgbClr val="5F6BDB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" name="Google Shape;259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8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626079" y="560934"/>
            <a:ext cx="3571500" cy="9974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/>
              <a:t>Maybe you need to divide the content</a:t>
            </a:r>
            <a:endParaRPr b="1" dirty="0"/>
          </a:p>
        </p:txBody>
      </p:sp>
      <p:sp>
        <p:nvSpPr>
          <p:cNvPr id="260" name="Google Shape;260;p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Mercury is the closest planet to the Sun and the smallest one in the Solar System—it’s only a bit larger than our Moon. The planet’s name has nothing to do with the liquid metal since it was named after the Roman messenger god, Mercury</a:t>
            </a:r>
            <a:endParaRPr dirty="0"/>
          </a:p>
        </p:txBody>
      </p:sp>
      <p:cxnSp>
        <p:nvCxnSpPr>
          <p:cNvPr id="7" name="直線接點 6"/>
          <p:cNvCxnSpPr/>
          <p:nvPr/>
        </p:nvCxnSpPr>
        <p:spPr>
          <a:xfrm>
            <a:off x="737666" y="1596780"/>
            <a:ext cx="720000" cy="0"/>
          </a:xfrm>
          <a:prstGeom prst="line">
            <a:avLst/>
          </a:prstGeom>
          <a:ln w="76200">
            <a:solidFill>
              <a:srgbClr val="5F6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337;p45"/>
          <p:cNvSpPr txBox="1">
            <a:spLocks/>
          </p:cNvSpPr>
          <p:nvPr/>
        </p:nvSpPr>
        <p:spPr>
          <a:xfrm>
            <a:off x="5194333" y="1097318"/>
            <a:ext cx="3373437" cy="283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 smtClean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MERCURY</a:t>
            </a:r>
            <a:r>
              <a:rPr lang="en-US" sz="1000" dirty="0" smtClean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-US" sz="1000" dirty="0" smtClean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-US" sz="1000" dirty="0" err="1" smtClean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Mercury</a:t>
            </a:r>
            <a:r>
              <a:rPr lang="en-US" sz="1000" dirty="0" smtClean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 is the closest planet to the Sun and is only a bit larger than our Moon</a:t>
            </a:r>
          </a:p>
          <a:p>
            <a:pPr marL="0" indent="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en-US" sz="1000" dirty="0" smtClean="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indent="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 smtClean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JUPITER</a:t>
            </a:r>
            <a:r>
              <a:rPr lang="en-US" sz="1000" dirty="0" smtClean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-US" sz="1000" dirty="0" smtClean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-US" sz="1000" dirty="0" smtClean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It’s a gas giant and the biggest planet in our Solar System</a:t>
            </a:r>
          </a:p>
          <a:p>
            <a:pPr marL="0" indent="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en-US" sz="1000" dirty="0" smtClean="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indent="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 smtClean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MARS</a:t>
            </a:r>
            <a:r>
              <a:rPr lang="en-US" sz="1000" dirty="0" smtClean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-US" sz="1000" dirty="0" smtClean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-US" sz="1000" dirty="0" smtClean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Despite being red, Mars is a cold place, not hot. The planet is full of iron oxide dust</a:t>
            </a:r>
          </a:p>
          <a:p>
            <a:pPr marL="0" indent="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en-US" sz="1000" dirty="0" smtClean="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indent="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 smtClean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VENUS</a:t>
            </a:r>
            <a:r>
              <a:rPr lang="en-US" sz="1000" dirty="0" smtClean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-US" sz="1000" dirty="0" smtClean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-US" sz="1000" dirty="0" err="1" smtClean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Venus</a:t>
            </a:r>
            <a:r>
              <a:rPr lang="en-US" sz="1000" dirty="0" smtClean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 has a beautiful name, but it’s terribly hot, even hotter than Mercury</a:t>
            </a:r>
            <a:br>
              <a:rPr lang="en-US" sz="1000" dirty="0" smtClean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</a:br>
            <a:endParaRPr lang="en-US" sz="1000" dirty="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43385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9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80" name="Google Shape;280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</a:rPr>
              <a:t>A picture always reinforces the concept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1" name="Google Shape;281;p40"/>
          <p:cNvSpPr txBox="1">
            <a:spLocks noGrp="1"/>
          </p:cNvSpPr>
          <p:nvPr>
            <p:ph type="subTitle" idx="1"/>
          </p:nvPr>
        </p:nvSpPr>
        <p:spPr>
          <a:xfrm>
            <a:off x="737850" y="1729225"/>
            <a:ext cx="3671100" cy="24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999999"/>
                </a:solidFill>
              </a:rPr>
              <a:t>Images reveal large amounts of data quickly, so remember: use an image instead of long texts. Your audience will appreciate that.</a:t>
            </a:r>
            <a:endParaRPr sz="16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999999"/>
                </a:solidFill>
              </a:rPr>
              <a:t>Venus has a beautiful name and is the second planet from the Sun. It’s terribly hot</a:t>
            </a:r>
            <a:r>
              <a:rPr lang="es" sz="1600"/>
              <a:t>—</a:t>
            </a:r>
            <a:r>
              <a:rPr lang="es" sz="1600">
                <a:solidFill>
                  <a:srgbClr val="999999"/>
                </a:solidFill>
              </a:rPr>
              <a:t>even hotter than Mercury</a:t>
            </a:r>
            <a:r>
              <a:rPr lang="es" sz="1600"/>
              <a:t>—</a:t>
            </a:r>
            <a:r>
              <a:rPr lang="es" sz="1600">
                <a:solidFill>
                  <a:srgbClr val="999999"/>
                </a:solidFill>
              </a:rPr>
              <a:t>and its atmosphere is extremely poisonous</a:t>
            </a:r>
            <a:endParaRPr sz="1600">
              <a:solidFill>
                <a:srgbClr val="999999"/>
              </a:solidFill>
            </a:endParaRPr>
          </a:p>
        </p:txBody>
      </p:sp>
      <p:cxnSp>
        <p:nvCxnSpPr>
          <p:cNvPr id="282" name="Google Shape;282;p4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401AB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/>
          <p:cNvSpPr/>
          <p:nvPr/>
        </p:nvSpPr>
        <p:spPr>
          <a:xfrm>
            <a:off x="384202" y="338097"/>
            <a:ext cx="4295374" cy="4325120"/>
          </a:xfrm>
          <a:prstGeom prst="rect">
            <a:avLst/>
          </a:prstGeom>
          <a:noFill/>
          <a:ln>
            <a:solidFill>
              <a:srgbClr val="401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397</Words>
  <Application>Microsoft Office PowerPoint</Application>
  <PresentationFormat>如螢幕大小 (16:9)</PresentationFormat>
  <Paragraphs>77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Arial</vt:lpstr>
      <vt:lpstr>新細明體</vt:lpstr>
      <vt:lpstr>Arvo</vt:lpstr>
      <vt:lpstr>Ubuntu Light</vt:lpstr>
      <vt:lpstr>Ubuntu</vt:lpstr>
      <vt:lpstr>Bodoni</vt:lpstr>
      <vt:lpstr>Minimal Charm</vt:lpstr>
      <vt:lpstr>A picture is worth a thousand words</vt:lpstr>
      <vt:lpstr>presentation begins</vt:lpstr>
      <vt:lpstr>Contents</vt:lpstr>
      <vt:lpstr>Contents</vt:lpstr>
      <vt:lpstr>The slide</vt:lpstr>
      <vt:lpstr>PowerPoint 簡報</vt:lpstr>
      <vt:lpstr>Maybe you need to divide the content</vt:lpstr>
      <vt:lpstr>Maybe you need to divide the content</vt:lpstr>
      <vt:lpstr>A picture always reinforces the concept</vt:lpstr>
      <vt:lpstr>And here too!</vt:lpstr>
      <vt:lpstr>The slide</vt:lpstr>
      <vt:lpstr>The slide</vt:lpstr>
      <vt:lpstr>Awesome words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begins</dc:title>
  <dc:creator>Wen</dc:creator>
  <cp:lastModifiedBy>Windows 使用者</cp:lastModifiedBy>
  <cp:revision>19</cp:revision>
  <dcterms:modified xsi:type="dcterms:W3CDTF">2019-10-13T03:46:32Z</dcterms:modified>
</cp:coreProperties>
</file>