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www.infraware.co.kr/2012/infrawarePen" Target="docProps/infrawarePe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5" r:id="rId4"/>
    <p:sldId id="266" r:id="rId5"/>
    <p:sldId id="276" r:id="rId6"/>
    <p:sldId id="277" r:id="rId7"/>
    <p:sldId id="267" r:id="rId8"/>
    <p:sldId id="268" r:id="rId9"/>
    <p:sldId id="272" r:id="rId10"/>
    <p:sldId id="274" r:id="rId11"/>
    <p:sldId id="271" r:id="rId12"/>
    <p:sldId id="264" r:id="rId13"/>
    <p:sldId id="269" r:id="rId14"/>
    <p:sldId id="270" r:id="rId15"/>
    <p:sldId id="257" r:id="rId16"/>
    <p:sldId id="263" r:id="rId17"/>
  </p:sldIdLst>
  <p:sldSz cx="9159875" cy="68707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굴림"/>
        <a:ea typeface="굴림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4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rgbClr val="000000"/>
                </a:solidFill>
              </a:defRPr>
            </a:lvl2pPr>
            <a:lvl3pPr marL="914400" indent="0" algn="ctr">
              <a:buNone/>
              <a:defRPr>
                <a:solidFill>
                  <a:srgbClr val="000000"/>
                </a:solidFill>
              </a:defRPr>
            </a:lvl3pPr>
            <a:lvl4pPr marL="1371600" indent="0" algn="ctr">
              <a:buNone/>
              <a:defRPr>
                <a:solidFill>
                  <a:srgbClr val="000000"/>
                </a:solidFill>
              </a:defRPr>
            </a:lvl4pPr>
            <a:lvl5pPr marL="1828800" indent="0" algn="ctr">
              <a:buNone/>
              <a:defRPr>
                <a:solidFill>
                  <a:srgbClr val="000000"/>
                </a:solidFill>
              </a:defRPr>
            </a:lvl5pPr>
            <a:lvl6pPr marL="2286000" indent="0" algn="ctr">
              <a:buNone/>
              <a:defRPr>
                <a:solidFill>
                  <a:srgbClr val="000000"/>
                </a:solidFill>
              </a:defRPr>
            </a:lvl6pPr>
            <a:lvl7pPr marL="2743200" indent="0" algn="ctr">
              <a:buNone/>
              <a:defRPr>
                <a:solidFill>
                  <a:srgbClr val="000000"/>
                </a:solidFill>
              </a:defRPr>
            </a:lvl7pPr>
            <a:lvl8pPr marL="3200400" indent="0" algn="ctr">
              <a:buNone/>
              <a:defRPr>
                <a:solidFill>
                  <a:srgbClr val="000000"/>
                </a:solidFill>
              </a:defRPr>
            </a:lvl8pPr>
            <a:lvl9pPr marL="3657600" indent="0" algn="ctr"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ko-KR" altLang="en-US" dirty="0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0640-D55D-49AB-BE71-95CE015E007B}" type="datetimeFigureOut">
              <a:rPr lang="ko-KR" altLang="en-US" dirty="0" smtClean="0"/>
              <a:t>2018-04-26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CFA0-BEA7-45D1-BB8F-060EF80CCB2E}" type="slidenum">
              <a:rPr lang="ko-KR" altLang="en-US" dirty="0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 smtClean="0"/>
              <a:t>Click to edit Master text styles</a:t>
            </a:r>
          </a:p>
          <a:p>
            <a:pPr lvl="1"/>
            <a:r>
              <a:rPr lang="ko-KR" altLang="en-US" dirty="0" smtClean="0"/>
              <a:t>Second level</a:t>
            </a:r>
          </a:p>
          <a:p>
            <a:pPr lvl="2"/>
            <a:r>
              <a:rPr lang="ko-KR" altLang="en-US" dirty="0" smtClean="0"/>
              <a:t>Third level</a:t>
            </a:r>
          </a:p>
          <a:p>
            <a:pPr lvl="3"/>
            <a:r>
              <a:rPr lang="ko-KR" altLang="en-US" dirty="0" smtClean="0"/>
              <a:t>Fourth level</a:t>
            </a:r>
          </a:p>
          <a:p>
            <a:pPr lvl="4"/>
            <a:r>
              <a:rPr lang="ko-KR" altLang="en-US" dirty="0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0640-D55D-49AB-BE71-95CE015E007B}" type="datetimeFigureOut">
              <a:rPr lang="ko-KR" altLang="en-US" dirty="0" smtClean="0"/>
              <a:t>2018-04-26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CFA0-BEA7-45D1-BB8F-060EF80CCB2E}" type="slidenum">
              <a:rPr lang="ko-KR" altLang="en-US" dirty="0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dirty="0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dirty="0" smtClean="0"/>
              <a:t>Click to edit Master text styles</a:t>
            </a:r>
          </a:p>
          <a:p>
            <a:pPr lvl="1"/>
            <a:r>
              <a:rPr lang="ko-KR" altLang="en-US" dirty="0" smtClean="0"/>
              <a:t>Second level</a:t>
            </a:r>
          </a:p>
          <a:p>
            <a:pPr lvl="2"/>
            <a:r>
              <a:rPr lang="ko-KR" altLang="en-US" dirty="0" smtClean="0"/>
              <a:t>Third level</a:t>
            </a:r>
          </a:p>
          <a:p>
            <a:pPr lvl="3"/>
            <a:r>
              <a:rPr lang="ko-KR" altLang="en-US" dirty="0" smtClean="0"/>
              <a:t>Fourth level</a:t>
            </a:r>
          </a:p>
          <a:p>
            <a:pPr lvl="4"/>
            <a:r>
              <a:rPr lang="ko-KR" altLang="en-US" dirty="0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0640-D55D-49AB-BE71-95CE015E007B}" type="datetimeFigureOut">
              <a:rPr lang="ko-KR" altLang="en-US" dirty="0" smtClean="0"/>
              <a:t>2018-04-26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CFA0-BEA7-45D1-BB8F-060EF80CCB2E}" type="slidenum">
              <a:rPr lang="ko-KR" altLang="en-US" dirty="0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Click to edit Master text styles</a:t>
            </a:r>
          </a:p>
          <a:p>
            <a:pPr lvl="1"/>
            <a:r>
              <a:rPr lang="ko-KR" altLang="en-US" dirty="0" smtClean="0"/>
              <a:t>Second level</a:t>
            </a:r>
          </a:p>
          <a:p>
            <a:pPr lvl="2"/>
            <a:r>
              <a:rPr lang="ko-KR" altLang="en-US" dirty="0" smtClean="0"/>
              <a:t>Third level</a:t>
            </a:r>
          </a:p>
          <a:p>
            <a:pPr lvl="3"/>
            <a:r>
              <a:rPr lang="ko-KR" altLang="en-US" dirty="0" smtClean="0"/>
              <a:t>Fourth level</a:t>
            </a:r>
          </a:p>
          <a:p>
            <a:pPr lvl="4"/>
            <a:r>
              <a:rPr lang="ko-KR" altLang="en-US" dirty="0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0640-D55D-49AB-BE71-95CE015E007B}" type="datetimeFigureOut">
              <a:rPr lang="ko-KR" altLang="en-US" dirty="0" smtClean="0"/>
              <a:t>2018-04-26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CFA0-BEA7-45D1-BB8F-060EF80CCB2E}" type="slidenum">
              <a:rPr lang="ko-KR" altLang="en-US" dirty="0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buNone/>
              <a:defRPr sz="4000" cap="all"/>
            </a:lvl1pPr>
          </a:lstStyle>
          <a:p>
            <a:r>
              <a:rPr lang="ko-KR" altLang="en-US" dirty="0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rgbClr val="000000"/>
                </a:solidFill>
              </a:defRPr>
            </a:lvl3pPr>
            <a:lvl4pPr marL="1371600" indent="0">
              <a:buNone/>
              <a:defRPr sz="1400">
                <a:solidFill>
                  <a:srgbClr val="000000"/>
                </a:solidFill>
              </a:defRPr>
            </a:lvl4pPr>
            <a:lvl5pPr marL="1828800" indent="0">
              <a:buNone/>
              <a:defRPr sz="1400">
                <a:solidFill>
                  <a:srgbClr val="000000"/>
                </a:solidFill>
              </a:defRPr>
            </a:lvl5pPr>
            <a:lvl6pPr marL="2286000" indent="0">
              <a:buNone/>
              <a:defRPr sz="1400">
                <a:solidFill>
                  <a:srgbClr val="000000"/>
                </a:solidFill>
              </a:defRPr>
            </a:lvl6pPr>
            <a:lvl7pPr marL="2743200" indent="0">
              <a:buNone/>
              <a:defRPr sz="1400">
                <a:solidFill>
                  <a:srgbClr val="000000"/>
                </a:solidFill>
              </a:defRPr>
            </a:lvl7pPr>
            <a:lvl8pPr marL="3200400" indent="0">
              <a:buNone/>
              <a:defRPr sz="1400">
                <a:solidFill>
                  <a:srgbClr val="000000"/>
                </a:solidFill>
              </a:defRPr>
            </a:lvl8pPr>
            <a:lvl9pPr marL="3657600" indent="0">
              <a:buNone/>
              <a:defRPr sz="1400">
                <a:solidFill>
                  <a:srgbClr val="000000"/>
                </a:solidFill>
              </a:defRPr>
            </a:lvl9pPr>
          </a:lstStyle>
          <a:p>
            <a:pPr lvl="0"/>
            <a:r>
              <a:rPr lang="ko-KR" alt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0640-D55D-49AB-BE71-95CE015E007B}" type="datetimeFigureOut">
              <a:rPr lang="ko-KR" altLang="en-US" dirty="0" smtClean="0"/>
              <a:t>2018-04-26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CFA0-BEA7-45D1-BB8F-060EF80CCB2E}" type="slidenum">
              <a:rPr lang="ko-KR" altLang="en-US" dirty="0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defTabSz="0">
              <a:defRPr sz="2800"/>
            </a:lvl1pPr>
            <a:lvl2pPr marL="0" defTabSz="0">
              <a:defRPr sz="2400"/>
            </a:lvl2pPr>
            <a:lvl3pPr marL="0" defTabSz="0">
              <a:defRPr sz="2000"/>
            </a:lvl3pPr>
            <a:lvl4pPr marL="0" defTabSz="0">
              <a:defRPr sz="1800"/>
            </a:lvl4pPr>
            <a:lvl5pPr marL="0" defTabSz="0">
              <a:defRPr sz="1800"/>
            </a:lvl5pPr>
            <a:lvl6pPr marL="0" defTabSz="0">
              <a:defRPr sz="1800"/>
            </a:lvl6pPr>
            <a:lvl7pPr marL="0" defTabSz="0">
              <a:defRPr sz="1800"/>
            </a:lvl7pPr>
            <a:lvl8pPr marL="0" defTabSz="0">
              <a:defRPr sz="1800"/>
            </a:lvl8pPr>
            <a:lvl9pPr marL="0" defTabSz="0">
              <a:defRPr sz="1800"/>
            </a:lvl9pPr>
          </a:lstStyle>
          <a:p>
            <a:pPr lvl="0"/>
            <a:r>
              <a:rPr lang="ko-KR" altLang="en-US" dirty="0" smtClean="0"/>
              <a:t>Click to edit Master text styles</a:t>
            </a:r>
          </a:p>
          <a:p>
            <a:pPr lvl="1"/>
            <a:r>
              <a:rPr lang="ko-KR" altLang="en-US" dirty="0" smtClean="0"/>
              <a:t>Second level</a:t>
            </a:r>
          </a:p>
          <a:p>
            <a:pPr lvl="2"/>
            <a:r>
              <a:rPr lang="ko-KR" altLang="en-US" dirty="0" smtClean="0"/>
              <a:t>Third level</a:t>
            </a:r>
          </a:p>
          <a:p>
            <a:pPr lvl="3"/>
            <a:r>
              <a:rPr lang="ko-KR" altLang="en-US" dirty="0" smtClean="0"/>
              <a:t>Fourth level</a:t>
            </a:r>
          </a:p>
          <a:p>
            <a:pPr lvl="4"/>
            <a:r>
              <a:rPr lang="ko-KR" altLang="en-US" dirty="0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defTabSz="0">
              <a:defRPr sz="2800"/>
            </a:lvl1pPr>
            <a:lvl2pPr marL="0" defTabSz="0">
              <a:defRPr sz="2400"/>
            </a:lvl2pPr>
            <a:lvl3pPr marL="0" defTabSz="0">
              <a:defRPr sz="2000"/>
            </a:lvl3pPr>
            <a:lvl4pPr marL="0" defTabSz="0">
              <a:defRPr sz="1800"/>
            </a:lvl4pPr>
            <a:lvl5pPr marL="0" defTabSz="0">
              <a:defRPr sz="1800"/>
            </a:lvl5pPr>
            <a:lvl6pPr marL="0" defTabSz="0">
              <a:defRPr sz="1800"/>
            </a:lvl6pPr>
            <a:lvl7pPr marL="0" defTabSz="0">
              <a:defRPr sz="1800"/>
            </a:lvl7pPr>
            <a:lvl8pPr marL="0" defTabSz="0">
              <a:defRPr sz="1800"/>
            </a:lvl8pPr>
            <a:lvl9pPr marL="0" defTabSz="0">
              <a:defRPr sz="1800"/>
            </a:lvl9pPr>
          </a:lstStyle>
          <a:p>
            <a:pPr lvl="0"/>
            <a:r>
              <a:rPr lang="ko-KR" altLang="en-US" dirty="0" smtClean="0"/>
              <a:t>Click to edit Master text styles</a:t>
            </a:r>
          </a:p>
          <a:p>
            <a:pPr lvl="1"/>
            <a:r>
              <a:rPr lang="ko-KR" altLang="en-US" dirty="0" smtClean="0"/>
              <a:t>Second level</a:t>
            </a:r>
          </a:p>
          <a:p>
            <a:pPr lvl="2"/>
            <a:r>
              <a:rPr lang="ko-KR" altLang="en-US" dirty="0" smtClean="0"/>
              <a:t>Third level</a:t>
            </a:r>
          </a:p>
          <a:p>
            <a:pPr lvl="3"/>
            <a:r>
              <a:rPr lang="ko-KR" altLang="en-US" dirty="0" smtClean="0"/>
              <a:t>Fourth level</a:t>
            </a:r>
          </a:p>
          <a:p>
            <a:pPr lvl="4"/>
            <a:r>
              <a:rPr lang="ko-KR" altLang="en-US" dirty="0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0640-D55D-49AB-BE71-95CE015E007B}" type="datetimeFigureOut">
              <a:rPr lang="ko-KR" altLang="en-US" dirty="0" smtClean="0"/>
              <a:t>2018-04-26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CFA0-BEA7-45D1-BB8F-060EF80CCB2E}" type="slidenum">
              <a:rPr lang="ko-KR" altLang="en-US" dirty="0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defTabSz="0">
              <a:defRPr/>
            </a:lvl1pPr>
          </a:lstStyle>
          <a:p>
            <a:r>
              <a:rPr lang="ko-KR" altLang="en-US" dirty="0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0" defTabSz="0">
              <a:defRPr sz="2400"/>
            </a:lvl1pPr>
            <a:lvl2pPr marL="0" defTabSz="0">
              <a:defRPr sz="2000"/>
            </a:lvl2pPr>
            <a:lvl3pPr marL="0" defTabSz="0">
              <a:defRPr sz="1800"/>
            </a:lvl3pPr>
            <a:lvl4pPr marL="0" defTabSz="0">
              <a:defRPr sz="1600"/>
            </a:lvl4pPr>
            <a:lvl5pPr marL="0" defTabSz="0">
              <a:defRPr sz="1600"/>
            </a:lvl5pPr>
            <a:lvl6pPr marL="0" defTabSz="0">
              <a:defRPr sz="1600"/>
            </a:lvl6pPr>
            <a:lvl7pPr marL="0" defTabSz="0">
              <a:defRPr sz="1600"/>
            </a:lvl7pPr>
            <a:lvl8pPr marL="0" defTabSz="0">
              <a:defRPr sz="1600"/>
            </a:lvl8pPr>
            <a:lvl9pPr marL="0" defTabSz="0">
              <a:defRPr sz="1600"/>
            </a:lvl9pPr>
          </a:lstStyle>
          <a:p>
            <a:pPr lvl="0"/>
            <a:r>
              <a:rPr lang="ko-KR" altLang="en-US" dirty="0" smtClean="0"/>
              <a:t>Click to edit Master text styles</a:t>
            </a:r>
          </a:p>
          <a:p>
            <a:pPr lvl="1"/>
            <a:r>
              <a:rPr lang="ko-KR" altLang="en-US" dirty="0" smtClean="0"/>
              <a:t>Second level</a:t>
            </a:r>
          </a:p>
          <a:p>
            <a:pPr lvl="2"/>
            <a:r>
              <a:rPr lang="ko-KR" altLang="en-US" dirty="0" smtClean="0"/>
              <a:t>Third level</a:t>
            </a:r>
          </a:p>
          <a:p>
            <a:pPr lvl="3"/>
            <a:r>
              <a:rPr lang="ko-KR" altLang="en-US" dirty="0" smtClean="0"/>
              <a:t>Fourth level</a:t>
            </a:r>
          </a:p>
          <a:p>
            <a:pPr lvl="4"/>
            <a:r>
              <a:rPr lang="ko-KR" altLang="en-US" dirty="0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0" defTabSz="0">
              <a:defRPr sz="2400"/>
            </a:lvl1pPr>
            <a:lvl2pPr marL="0" defTabSz="0">
              <a:defRPr sz="2000"/>
            </a:lvl2pPr>
            <a:lvl3pPr marL="0" defTabSz="0">
              <a:defRPr sz="1800"/>
            </a:lvl3pPr>
            <a:lvl4pPr marL="0" defTabSz="0">
              <a:defRPr sz="1600"/>
            </a:lvl4pPr>
            <a:lvl5pPr marL="0" defTabSz="0">
              <a:defRPr sz="1600"/>
            </a:lvl5pPr>
            <a:lvl6pPr marL="0" defTabSz="0">
              <a:defRPr sz="1600"/>
            </a:lvl6pPr>
            <a:lvl7pPr marL="0" defTabSz="0">
              <a:defRPr sz="1600"/>
            </a:lvl7pPr>
            <a:lvl8pPr marL="0" defTabSz="0">
              <a:defRPr sz="1600"/>
            </a:lvl8pPr>
            <a:lvl9pPr marL="0" defTabSz="0">
              <a:defRPr sz="1600"/>
            </a:lvl9pPr>
          </a:lstStyle>
          <a:p>
            <a:pPr lvl="0"/>
            <a:r>
              <a:rPr lang="ko-KR" altLang="en-US" dirty="0" smtClean="0"/>
              <a:t>Click to edit Master text styles</a:t>
            </a:r>
          </a:p>
          <a:p>
            <a:pPr lvl="1"/>
            <a:r>
              <a:rPr lang="ko-KR" altLang="en-US" dirty="0" smtClean="0"/>
              <a:t>Second level</a:t>
            </a:r>
          </a:p>
          <a:p>
            <a:pPr lvl="2"/>
            <a:r>
              <a:rPr lang="ko-KR" altLang="en-US" dirty="0" smtClean="0"/>
              <a:t>Third level</a:t>
            </a:r>
          </a:p>
          <a:p>
            <a:pPr lvl="3"/>
            <a:r>
              <a:rPr lang="ko-KR" altLang="en-US" dirty="0" smtClean="0"/>
              <a:t>Fourth level</a:t>
            </a:r>
          </a:p>
          <a:p>
            <a:pPr lvl="4"/>
            <a:r>
              <a:rPr lang="ko-KR" altLang="en-US" dirty="0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0640-D55D-49AB-BE71-95CE015E007B}" type="datetimeFigureOut">
              <a:rPr lang="ko-KR" altLang="en-US" dirty="0" smtClean="0"/>
              <a:t>2018-04-26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CFA0-BEA7-45D1-BB8F-060EF80CCB2E}" type="slidenum">
              <a:rPr lang="ko-KR" altLang="en-US" dirty="0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0640-D55D-49AB-BE71-95CE015E007B}" type="datetimeFigureOut">
              <a:rPr lang="ko-KR" altLang="en-US" dirty="0" smtClean="0"/>
              <a:t>2018-04-26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CFA0-BEA7-45D1-BB8F-060EF80CCB2E}" type="slidenum">
              <a:rPr lang="ko-KR" altLang="en-US" dirty="0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0640-D55D-49AB-BE71-95CE015E007B}" type="datetimeFigureOut">
              <a:rPr lang="ko-KR" altLang="en-US" dirty="0" smtClean="0"/>
              <a:t>2018-04-26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CFA0-BEA7-45D1-BB8F-060EF80CCB2E}" type="slidenum">
              <a:rPr lang="ko-KR" altLang="en-US" dirty="0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type="pic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0" defTabSz="0">
              <a:defRPr sz="3200"/>
            </a:lvl1pPr>
            <a:lvl2pPr marL="0" defTabSz="0">
              <a:defRPr sz="2800"/>
            </a:lvl2pPr>
            <a:lvl3pPr marL="0" defTabSz="0">
              <a:defRPr sz="2400"/>
            </a:lvl3pPr>
            <a:lvl4pPr marL="0" defTabSz="0">
              <a:defRPr sz="2000"/>
            </a:lvl4pPr>
            <a:lvl5pPr marL="0" defTabSz="0">
              <a:defRPr sz="2000"/>
            </a:lvl5pPr>
            <a:lvl6pPr marL="0" defTabSz="0">
              <a:defRPr sz="2000"/>
            </a:lvl6pPr>
            <a:lvl7pPr marL="0" defTabSz="0">
              <a:defRPr sz="2000"/>
            </a:lvl7pPr>
            <a:lvl8pPr marL="0" defTabSz="0">
              <a:defRPr sz="2000"/>
            </a:lvl8pPr>
            <a:lvl9pPr marL="0" defTabSz="0">
              <a:defRPr sz="2000"/>
            </a:lvl9pPr>
          </a:lstStyle>
          <a:p>
            <a:pPr lvl="0"/>
            <a:r>
              <a:rPr lang="ko-KR" altLang="en-US" dirty="0" smtClean="0"/>
              <a:t>Click to edit Master text styles</a:t>
            </a:r>
          </a:p>
          <a:p>
            <a:pPr lvl="1"/>
            <a:r>
              <a:rPr lang="ko-KR" altLang="en-US" dirty="0" smtClean="0"/>
              <a:t>Second level</a:t>
            </a:r>
          </a:p>
          <a:p>
            <a:pPr lvl="2"/>
            <a:r>
              <a:rPr lang="ko-KR" altLang="en-US" dirty="0" smtClean="0"/>
              <a:t>Third level</a:t>
            </a:r>
          </a:p>
          <a:p>
            <a:pPr lvl="3"/>
            <a:r>
              <a:rPr lang="ko-KR" altLang="en-US" dirty="0" smtClean="0"/>
              <a:t>Fourth level</a:t>
            </a:r>
          </a:p>
          <a:p>
            <a:pPr lvl="4"/>
            <a:r>
              <a:rPr lang="ko-KR" altLang="en-US" dirty="0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0640-D55D-49AB-BE71-95CE015E007B}" type="datetimeFigureOut">
              <a:rPr lang="ko-KR" altLang="en-US" dirty="0" smtClean="0"/>
              <a:t>2018-04-26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CFA0-BEA7-45D1-BB8F-060EF80CCB2E}" type="slidenum">
              <a:rPr lang="ko-KR" altLang="en-US" dirty="0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0640-D55D-49AB-BE71-95CE015E007B}" type="datetimeFigureOut">
              <a:rPr lang="ko-KR" altLang="en-US" dirty="0" smtClean="0"/>
              <a:t>2018-04-26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CFA0-BEA7-45D1-BB8F-060EF80CCB2E}" type="slidenum">
              <a:rPr lang="ko-KR" altLang="en-US" dirty="0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Click to edit Master text styles</a:t>
            </a:r>
          </a:p>
          <a:p>
            <a:pPr lvl="1"/>
            <a:r>
              <a:rPr lang="ko-KR" altLang="en-US" dirty="0" smtClean="0"/>
              <a:t>Second level</a:t>
            </a:r>
          </a:p>
          <a:p>
            <a:pPr lvl="2"/>
            <a:r>
              <a:rPr lang="ko-KR" altLang="en-US" dirty="0" smtClean="0"/>
              <a:t>Third level</a:t>
            </a:r>
          </a:p>
          <a:p>
            <a:pPr lvl="3"/>
            <a:r>
              <a:rPr lang="ko-KR" altLang="en-US" dirty="0" smtClean="0"/>
              <a:t>Fourth level</a:t>
            </a:r>
          </a:p>
          <a:p>
            <a:pPr lvl="4"/>
            <a:r>
              <a:rPr lang="ko-KR" altLang="en-US" dirty="0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5C1A2B81-1DA3-497E-83CD-70D401AD2C06}" type="datetimeFigureOut">
              <a:rPr lang="ko-KR" altLang="en-US" dirty="0" smtClean="0"/>
              <a:t>2018-04-26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9CD56DC7-0AF8-4C3E-9120-C82FF52A6C0B}" type="slidenum">
              <a:rPr lang="ko-KR" altLang="en-US" dirty="0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ctr" defTabSz="914400">
        <a:buNone/>
        <a:defRPr lang="ko-KR" sz="4400" baseline="0" smtClean="0">
          <a:solidFill>
            <a:srgbClr val="000000"/>
          </a:solidFill>
          <a:latin typeface="굴림"/>
          <a:ea typeface="굴림"/>
        </a:defRPr>
      </a:lvl1pPr>
    </p:titleStyle>
    <p:bodyStyle>
      <a:lvl1pPr marL="342900" indent="-342900" algn="l" defTabSz="914400">
        <a:spcBef>
          <a:spcPct val="20000"/>
        </a:spcBef>
        <a:buFont typeface="굴림"/>
        <a:buChar char="●"/>
        <a:defRPr lang="ko-KR" sz="3200" baseline="0" smtClean="0">
          <a:solidFill>
            <a:srgbClr val="000000"/>
          </a:solidFill>
          <a:latin typeface="굴림"/>
          <a:ea typeface="굴림"/>
        </a:defRPr>
      </a:lvl1pPr>
      <a:lvl2pPr marL="742950" lvl="1" indent="-285750" defTabSz="914400">
        <a:buChar char="-"/>
        <a:defRPr lang="ko-KR" sz="2800" smtClean="0"/>
      </a:lvl2pPr>
      <a:lvl3pPr marL="1143000" lvl="2" indent="-228600" defTabSz="914400">
        <a:buChar char="●"/>
        <a:defRPr lang="ko-KR" sz="2400" smtClean="0"/>
      </a:lvl3pPr>
      <a:lvl4pPr marL="1600200" lvl="3" indent="-228600" defTabSz="914400">
        <a:buChar char="-"/>
        <a:defRPr lang="ko-KR" sz="2000" smtClean="0"/>
      </a:lvl4pPr>
      <a:lvl5pPr marL="2057400" lvl="4" indent="-228600" defTabSz="914400">
        <a:buChar char="»"/>
        <a:defRPr lang="ko-KR" smtClean="0"/>
      </a:lvl5pPr>
    </p:bodyStyle>
    <p:otherStyle>
      <a:lvl1pPr marL="0" indent="0" algn="l" defTabSz="914400">
        <a:buNone/>
        <a:defRPr lang="ko-KR" sz="1800" baseline="0" smtClean="0">
          <a:solidFill>
            <a:srgbClr val="000000"/>
          </a:solidFill>
          <a:latin typeface="굴림"/>
          <a:ea typeface="굴림"/>
        </a:defRPr>
      </a:lvl1pPr>
      <a:lvl2pPr marL="457200" lvl="1" indent="0" defTabSz="914400">
        <a:defRPr lang="ko-KR" smtClean="0"/>
      </a:lvl2pPr>
      <a:lvl3pPr marL="914400" lvl="2" indent="0" defTabSz="914400">
        <a:defRPr lang="ko-KR" smtClean="0"/>
      </a:lvl3pPr>
      <a:lvl4pPr marL="1371600" lvl="3" indent="0" defTabSz="914400">
        <a:defRPr lang="ko-KR" smtClean="0"/>
      </a:lvl4pPr>
      <a:lvl5pPr marL="1828800" lvl="4" indent="0" defTabSz="914400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nchuwccclab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2"/>
          <p:cNvSpPr>
            <a:spLocks noGrp="1" noChangeArrowheads="1"/>
          </p:cNvSpPr>
          <p:nvPr>
            <p:ph type="title"/>
          </p:nvPr>
        </p:nvSpPr>
        <p:spPr>
          <a:xfrm>
            <a:off x="458470" y="274955"/>
            <a:ext cx="8242934" cy="114554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ctr"/>
          <a:lstStyle/>
          <a:p>
            <a:pPr marL="0" indent="0" algn="ctr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ko-KR" alt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 3"/>
          <p:cNvSpPr>
            <a:spLocks noGrp="1" noChangeArrowheads="1"/>
          </p:cNvSpPr>
          <p:nvPr>
            <p:ph/>
          </p:nvPr>
        </p:nvSpPr>
        <p:spPr>
          <a:xfrm>
            <a:off x="458470" y="1603375"/>
            <a:ext cx="8242934" cy="45339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anchor="t">
            <a:normAutofit/>
          </a:bodyPr>
          <a:lstStyle/>
          <a:p>
            <a:pPr defTabSz="508000">
              <a:lnSpc>
                <a:spcPct val="400000"/>
              </a:lnSpc>
            </a:pPr>
            <a:r>
              <a:rPr lang="en-US" altLang="zh-TW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2048</a:t>
            </a:r>
            <a:endParaRPr lang="ko-KR" altLang="en-US" sz="5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2"/>
          <p:cNvSpPr>
            <a:spLocks noGrp="1" noChangeArrowheads="1"/>
          </p:cNvSpPr>
          <p:nvPr>
            <p:ph type="title"/>
          </p:nvPr>
        </p:nvSpPr>
        <p:spPr>
          <a:xfrm>
            <a:off x="458470" y="274955"/>
            <a:ext cx="8242934" cy="114554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ctr">
            <a:normAutofit/>
          </a:bodyPr>
          <a:lstStyle/>
          <a:p>
            <a:pPr marL="342900" indent="-342900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ko-KR" altLang="en-US" sz="4400" dirty="0" smtClean="0">
              <a:latin typeface="標楷體" panose="03000509000000000000" pitchFamily="65" charset="-120"/>
            </a:endParaRPr>
          </a:p>
        </p:txBody>
      </p:sp>
      <p:sp>
        <p:nvSpPr>
          <p:cNvPr id="3" name="Rect 3"/>
          <p:cNvSpPr>
            <a:spLocks noGrp="1" noChangeArrowheads="1"/>
          </p:cNvSpPr>
          <p:nvPr>
            <p:ph/>
          </p:nvPr>
        </p:nvSpPr>
        <p:spPr>
          <a:xfrm>
            <a:off x="458470" y="1281859"/>
            <a:ext cx="8242934" cy="453390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t">
            <a:normAutofit/>
          </a:bodyPr>
          <a:lstStyle/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06" y="2417552"/>
            <a:ext cx="1504950" cy="185261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199" y="2469866"/>
            <a:ext cx="1490663" cy="1843088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" y="2328689"/>
            <a:ext cx="1490663" cy="18430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964" y="2460341"/>
            <a:ext cx="1504950" cy="1852613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16362321">
            <a:off x="2154924" y="2854790"/>
            <a:ext cx="42809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1" name="文字方塊 6"/>
          <p:cNvSpPr txBox="1"/>
          <p:nvPr/>
        </p:nvSpPr>
        <p:spPr>
          <a:xfrm>
            <a:off x="2058158" y="3435350"/>
            <a:ext cx="62547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上鍵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6"/>
          <p:cNvSpPr txBox="1"/>
          <p:nvPr/>
        </p:nvSpPr>
        <p:spPr>
          <a:xfrm rot="5400000">
            <a:off x="1332789" y="3572559"/>
            <a:ext cx="779340" cy="34163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6"/>
          <p:cNvSpPr txBox="1"/>
          <p:nvPr/>
        </p:nvSpPr>
        <p:spPr>
          <a:xfrm>
            <a:off x="3894170" y="3386648"/>
            <a:ext cx="382254" cy="4606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4" name="直線接點 13"/>
          <p:cNvCxnSpPr/>
          <p:nvPr/>
        </p:nvCxnSpPr>
        <p:spPr>
          <a:xfrm flipV="1">
            <a:off x="4085297" y="3847310"/>
            <a:ext cx="0" cy="570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文字方塊 6"/>
          <p:cNvSpPr txBox="1"/>
          <p:nvPr/>
        </p:nvSpPr>
        <p:spPr>
          <a:xfrm>
            <a:off x="3785404" y="4418201"/>
            <a:ext cx="599785" cy="33855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合併</a:t>
            </a:r>
          </a:p>
        </p:txBody>
      </p:sp>
      <p:sp>
        <p:nvSpPr>
          <p:cNvPr id="16" name="文字方塊 6"/>
          <p:cNvSpPr txBox="1"/>
          <p:nvPr/>
        </p:nvSpPr>
        <p:spPr>
          <a:xfrm>
            <a:off x="2601808" y="1420495"/>
            <a:ext cx="856626" cy="646331"/>
          </a:xfrm>
          <a:prstGeom prst="rect">
            <a:avLst/>
          </a:prstGeom>
          <a:solidFill>
            <a:schemeClr val="lt1">
              <a:alpha val="0"/>
            </a:schemeClr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向上移動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3030121" y="2047426"/>
            <a:ext cx="0" cy="570523"/>
          </a:xfrm>
          <a:prstGeom prst="line">
            <a:avLst/>
          </a:prstGeom>
          <a:solidFill>
            <a:schemeClr val="lt1">
              <a:alpha val="0"/>
            </a:schemeClr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8" name="矩形 17"/>
          <p:cNvSpPr/>
          <p:nvPr/>
        </p:nvSpPr>
        <p:spPr>
          <a:xfrm>
            <a:off x="417338" y="3710662"/>
            <a:ext cx="427401" cy="438069"/>
          </a:xfrm>
          <a:prstGeom prst="rect">
            <a:avLst/>
          </a:prstGeom>
          <a:solidFill>
            <a:schemeClr val="lt1">
              <a:alpha val="0"/>
            </a:schemeClr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816421" y="2593470"/>
            <a:ext cx="427401" cy="438069"/>
          </a:xfrm>
          <a:prstGeom prst="rect">
            <a:avLst/>
          </a:prstGeom>
          <a:solidFill>
            <a:schemeClr val="lt1">
              <a:alpha val="0"/>
            </a:schemeClr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193021" y="3780660"/>
            <a:ext cx="401257" cy="447490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4" name="文字方塊 32"/>
          <p:cNvSpPr txBox="1"/>
          <p:nvPr/>
        </p:nvSpPr>
        <p:spPr>
          <a:xfrm>
            <a:off x="3069613" y="5211443"/>
            <a:ext cx="648072" cy="64633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隨機產生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5" name="直線接點 24"/>
          <p:cNvCxnSpPr>
            <a:stCxn id="23" idx="2"/>
            <a:endCxn id="24" idx="0"/>
          </p:cNvCxnSpPr>
          <p:nvPr/>
        </p:nvCxnSpPr>
        <p:spPr>
          <a:xfrm flipH="1">
            <a:off x="3393649" y="4228150"/>
            <a:ext cx="1" cy="983293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4842929" y="1537941"/>
            <a:ext cx="32724" cy="493292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向右箭號 26"/>
          <p:cNvSpPr/>
          <p:nvPr/>
        </p:nvSpPr>
        <p:spPr>
          <a:xfrm rot="16200000">
            <a:off x="6959437" y="3033024"/>
            <a:ext cx="42809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8" name="文字方塊 6"/>
          <p:cNvSpPr txBox="1"/>
          <p:nvPr/>
        </p:nvSpPr>
        <p:spPr>
          <a:xfrm>
            <a:off x="6862671" y="3613584"/>
            <a:ext cx="62547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上鍵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文字方塊 6"/>
          <p:cNvSpPr txBox="1"/>
          <p:nvPr/>
        </p:nvSpPr>
        <p:spPr>
          <a:xfrm>
            <a:off x="7800686" y="2588760"/>
            <a:ext cx="382254" cy="4606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31" name="直線接點 30"/>
          <p:cNvCxnSpPr/>
          <p:nvPr/>
        </p:nvCxnSpPr>
        <p:spPr>
          <a:xfrm flipV="1">
            <a:off x="7991810" y="2015206"/>
            <a:ext cx="0" cy="570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文字方塊 6"/>
          <p:cNvSpPr txBox="1"/>
          <p:nvPr/>
        </p:nvSpPr>
        <p:spPr>
          <a:xfrm>
            <a:off x="7488141" y="1177864"/>
            <a:ext cx="1042702" cy="8309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向上  移動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2.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合併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文字方塊 6"/>
          <p:cNvSpPr txBox="1"/>
          <p:nvPr/>
        </p:nvSpPr>
        <p:spPr>
          <a:xfrm>
            <a:off x="5729801" y="2598912"/>
            <a:ext cx="382254" cy="4606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文字方塊 6"/>
          <p:cNvSpPr txBox="1"/>
          <p:nvPr/>
        </p:nvSpPr>
        <p:spPr>
          <a:xfrm>
            <a:off x="5717860" y="3809503"/>
            <a:ext cx="382254" cy="4606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6"/>
          <p:cNvSpPr txBox="1"/>
          <p:nvPr/>
        </p:nvSpPr>
        <p:spPr>
          <a:xfrm rot="5400000">
            <a:off x="6211712" y="3282046"/>
            <a:ext cx="776924" cy="353603"/>
          </a:xfrm>
          <a:prstGeom prst="rect">
            <a:avLst/>
          </a:prstGeom>
          <a:solidFill>
            <a:schemeClr val="lt1">
              <a:alpha val="0"/>
            </a:schemeClr>
          </a:solidFill>
          <a:ln w="31750">
            <a:solidFill>
              <a:srgbClr val="FF00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6"/>
          <p:cNvSpPr txBox="1"/>
          <p:nvPr/>
        </p:nvSpPr>
        <p:spPr>
          <a:xfrm>
            <a:off x="8530843" y="3031539"/>
            <a:ext cx="382254" cy="4606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38" name="直線接點 37"/>
          <p:cNvCxnSpPr/>
          <p:nvPr/>
        </p:nvCxnSpPr>
        <p:spPr>
          <a:xfrm flipV="1">
            <a:off x="8701404" y="3492202"/>
            <a:ext cx="0" cy="1095276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文字方塊 6"/>
          <p:cNvSpPr txBox="1"/>
          <p:nvPr/>
        </p:nvSpPr>
        <p:spPr>
          <a:xfrm>
            <a:off x="8442643" y="4536073"/>
            <a:ext cx="599785" cy="338554"/>
          </a:xfrm>
          <a:prstGeom prst="rect">
            <a:avLst/>
          </a:prstGeom>
          <a:ln>
            <a:solidFill>
              <a:srgbClr val="FF00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合併</a:t>
            </a:r>
          </a:p>
        </p:txBody>
      </p:sp>
      <p:sp>
        <p:nvSpPr>
          <p:cNvPr id="40" name="矩形 39"/>
          <p:cNvSpPr/>
          <p:nvPr/>
        </p:nvSpPr>
        <p:spPr>
          <a:xfrm>
            <a:off x="8176740" y="3832464"/>
            <a:ext cx="401257" cy="447490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41" name="文字方塊 32"/>
          <p:cNvSpPr txBox="1"/>
          <p:nvPr/>
        </p:nvSpPr>
        <p:spPr>
          <a:xfrm>
            <a:off x="8053332" y="5263247"/>
            <a:ext cx="648072" cy="64633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隨機產生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42" name="直線接點 41"/>
          <p:cNvCxnSpPr>
            <a:stCxn id="40" idx="2"/>
            <a:endCxn id="41" idx="0"/>
          </p:cNvCxnSpPr>
          <p:nvPr/>
        </p:nvCxnSpPr>
        <p:spPr>
          <a:xfrm flipH="1">
            <a:off x="8377368" y="4279954"/>
            <a:ext cx="1" cy="983293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3348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2"/>
          <p:cNvSpPr>
            <a:spLocks noGrp="1" noChangeArrowheads="1"/>
          </p:cNvSpPr>
          <p:nvPr>
            <p:ph type="title"/>
          </p:nvPr>
        </p:nvSpPr>
        <p:spPr>
          <a:xfrm>
            <a:off x="458470" y="274955"/>
            <a:ext cx="8242934" cy="114554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ctr">
            <a:normAutofit/>
          </a:bodyPr>
          <a:lstStyle/>
          <a:p>
            <a:pPr marL="342900" indent="-342900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endParaRPr lang="ko-KR" alt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 3"/>
          <p:cNvSpPr>
            <a:spLocks noGrp="1" noChangeArrowheads="1"/>
          </p:cNvSpPr>
          <p:nvPr>
            <p:ph/>
          </p:nvPr>
        </p:nvSpPr>
        <p:spPr>
          <a:xfrm>
            <a:off x="458470" y="1281859"/>
            <a:ext cx="8242934" cy="453390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t">
            <a:normAutofit/>
          </a:bodyPr>
          <a:lstStyle/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81" y="2365866"/>
            <a:ext cx="1490663" cy="1843088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65" y="2458712"/>
            <a:ext cx="1495425" cy="1833563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>
          <a:xfrm rot="16200000">
            <a:off x="4363969" y="2992807"/>
            <a:ext cx="42809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4" name="文字方塊 6"/>
          <p:cNvSpPr txBox="1"/>
          <p:nvPr/>
        </p:nvSpPr>
        <p:spPr>
          <a:xfrm>
            <a:off x="4267203" y="3573367"/>
            <a:ext cx="62547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上鍵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6"/>
          <p:cNvSpPr txBox="1"/>
          <p:nvPr/>
        </p:nvSpPr>
        <p:spPr>
          <a:xfrm>
            <a:off x="6428569" y="3011802"/>
            <a:ext cx="382254" cy="4606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7" name="直線接點 16"/>
          <p:cNvCxnSpPr>
            <a:stCxn id="22" idx="0"/>
          </p:cNvCxnSpPr>
          <p:nvPr/>
        </p:nvCxnSpPr>
        <p:spPr>
          <a:xfrm flipH="1" flipV="1">
            <a:off x="6659291" y="3472465"/>
            <a:ext cx="2428" cy="1372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文字方塊 6"/>
          <p:cNvSpPr txBox="1"/>
          <p:nvPr/>
        </p:nvSpPr>
        <p:spPr>
          <a:xfrm>
            <a:off x="6140368" y="4845365"/>
            <a:ext cx="1042702" cy="8309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向上  移動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2.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合併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文字方塊 6"/>
          <p:cNvSpPr txBox="1"/>
          <p:nvPr/>
        </p:nvSpPr>
        <p:spPr>
          <a:xfrm>
            <a:off x="2993533" y="2958780"/>
            <a:ext cx="382254" cy="4606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文字方塊 6"/>
          <p:cNvSpPr txBox="1"/>
          <p:nvPr/>
        </p:nvSpPr>
        <p:spPr>
          <a:xfrm>
            <a:off x="2980717" y="3742644"/>
            <a:ext cx="382254" cy="4606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6"/>
          <p:cNvSpPr txBox="1"/>
          <p:nvPr/>
        </p:nvSpPr>
        <p:spPr>
          <a:xfrm rot="5400000">
            <a:off x="3124441" y="2782316"/>
            <a:ext cx="779340" cy="34163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文字方塊 6"/>
          <p:cNvSpPr txBox="1"/>
          <p:nvPr/>
        </p:nvSpPr>
        <p:spPr>
          <a:xfrm>
            <a:off x="6795942" y="2620309"/>
            <a:ext cx="382254" cy="4606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8" name="文字方塊 6"/>
          <p:cNvSpPr txBox="1"/>
          <p:nvPr/>
        </p:nvSpPr>
        <p:spPr>
          <a:xfrm>
            <a:off x="7766989" y="2692868"/>
            <a:ext cx="599785" cy="33855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合併</a:t>
            </a:r>
          </a:p>
        </p:txBody>
      </p:sp>
      <p:cxnSp>
        <p:nvCxnSpPr>
          <p:cNvPr id="7" name="直線接點 6"/>
          <p:cNvCxnSpPr>
            <a:stCxn id="26" idx="3"/>
            <a:endCxn id="28" idx="1"/>
          </p:cNvCxnSpPr>
          <p:nvPr/>
        </p:nvCxnSpPr>
        <p:spPr>
          <a:xfrm>
            <a:off x="7178196" y="2850640"/>
            <a:ext cx="588793" cy="115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05409" y="3816787"/>
            <a:ext cx="401257" cy="447490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0" name="文字方塊 32"/>
          <p:cNvSpPr txBox="1"/>
          <p:nvPr/>
        </p:nvSpPr>
        <p:spPr>
          <a:xfrm>
            <a:off x="7892305" y="4937697"/>
            <a:ext cx="648072" cy="64633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隨機產生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31" name="直線接點 30"/>
          <p:cNvCxnSpPr>
            <a:stCxn id="29" idx="2"/>
            <a:endCxn id="30" idx="0"/>
          </p:cNvCxnSpPr>
          <p:nvPr/>
        </p:nvCxnSpPr>
        <p:spPr>
          <a:xfrm>
            <a:off x="7006038" y="4264277"/>
            <a:ext cx="1210303" cy="67342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015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2"/>
          <p:cNvSpPr>
            <a:spLocks noGrp="1" noChangeArrowheads="1"/>
          </p:cNvSpPr>
          <p:nvPr>
            <p:ph type="title"/>
          </p:nvPr>
        </p:nvSpPr>
        <p:spPr>
          <a:xfrm>
            <a:off x="458470" y="274955"/>
            <a:ext cx="8242934" cy="114554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ctr">
            <a:normAutofit/>
          </a:bodyPr>
          <a:lstStyle/>
          <a:p>
            <a:pPr defTabSz="508000">
              <a:lnSpc>
                <a:spcPct val="104000"/>
              </a:lnSpc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回到上一步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狀態 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%)</a:t>
            </a:r>
            <a:endParaRPr lang="ko-KR" altLang="en-US" sz="3600" dirty="0" smtClean="0">
              <a:latin typeface="標楷體" panose="03000509000000000000" pitchFamily="65" charset="-120"/>
            </a:endParaRPr>
          </a:p>
        </p:txBody>
      </p:sp>
      <p:sp>
        <p:nvSpPr>
          <p:cNvPr id="3" name="Rect 3"/>
          <p:cNvSpPr>
            <a:spLocks noGrp="1" noChangeArrowheads="1"/>
          </p:cNvSpPr>
          <p:nvPr>
            <p:ph/>
          </p:nvPr>
        </p:nvSpPr>
        <p:spPr>
          <a:xfrm>
            <a:off x="458470" y="1603375"/>
            <a:ext cx="8242934" cy="453390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t">
            <a:normAutofit/>
          </a:bodyPr>
          <a:lstStyle/>
          <a:p>
            <a:pPr marL="342900" indent="-34290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按下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Backspace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可以回到上一步     </a:t>
            </a:r>
            <a:r>
              <a:rPr lang="en-US" altLang="ko-KR" sz="4000" dirty="0" smtClean="0">
                <a:solidFill>
                  <a:srgbClr val="000000"/>
                </a:solidFill>
                <a:latin typeface="Times New Roman" charset="0"/>
              </a:rPr>
              <a:t>       </a:t>
            </a:r>
            <a:endParaRPr lang="ko-KR" altLang="en-US" sz="40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</p:txBody>
      </p:sp>
      <p:pic>
        <p:nvPicPr>
          <p:cNvPr id="7" name="Picture 2" descr="https://scontent-tpe1-1.xx.fbcdn.net/v/t34.18173-0/p206x206/30422379_1533155686782363_145846875_n.jpg?_nc_cat=0&amp;oh=6dcce9c9aa00ca7462425f24d1de72bc&amp;oe=5AD9C9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9" y="2556338"/>
            <a:ext cx="3033095" cy="371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scontent-tpe1-1.xx.fbcdn.net/v/t34.18173-0/p206x206/30185247_1533155690115696_140255488_n.jpg?_nc_cat=0&amp;oh=349702032eac878818b5e47ffb66bd9f&amp;oe=5AD98A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09" y="2585817"/>
            <a:ext cx="2914743" cy="355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向左箭號 10"/>
          <p:cNvSpPr/>
          <p:nvPr/>
        </p:nvSpPr>
        <p:spPr>
          <a:xfrm>
            <a:off x="3925472" y="3075310"/>
            <a:ext cx="1080120" cy="576064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5641610">
            <a:off x="4275362" y="4450123"/>
            <a:ext cx="42809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" name="文字方塊 6"/>
          <p:cNvSpPr txBox="1"/>
          <p:nvPr/>
        </p:nvSpPr>
        <p:spPr>
          <a:xfrm>
            <a:off x="4178596" y="5030683"/>
            <a:ext cx="62547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下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鍵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86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2"/>
          <p:cNvSpPr>
            <a:spLocks noGrp="1" noChangeArrowheads="1"/>
          </p:cNvSpPr>
          <p:nvPr>
            <p:ph type="title"/>
          </p:nvPr>
        </p:nvSpPr>
        <p:spPr>
          <a:xfrm>
            <a:off x="458470" y="274955"/>
            <a:ext cx="8242934" cy="114554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ctr">
            <a:normAutofit/>
          </a:bodyPr>
          <a:lstStyle/>
          <a:p>
            <a:pPr marL="342900" indent="-342900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不同數字的底色不同 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(10%)</a:t>
            </a:r>
            <a:endParaRPr lang="ko-KR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 3"/>
          <p:cNvSpPr>
            <a:spLocks noGrp="1" noChangeArrowheads="1"/>
          </p:cNvSpPr>
          <p:nvPr>
            <p:ph/>
          </p:nvPr>
        </p:nvSpPr>
        <p:spPr>
          <a:xfrm>
            <a:off x="458470" y="1603375"/>
            <a:ext cx="8242934" cy="453390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t">
            <a:normAutofit/>
          </a:bodyPr>
          <a:lstStyle/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</p:txBody>
      </p:sp>
      <p:pic>
        <p:nvPicPr>
          <p:cNvPr id="5122" name="Picture 2" descr="https://scontent-tpe1-1.xx.fbcdn.net/v/t34.18173-0/p206x206/30777124_1533155683449030_1663753375_n.jpg?_nc_cat=0&amp;oh=9ca49562d6b322599729ad7235a3d3b8&amp;oe=5AD8870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37" y="1773214"/>
            <a:ext cx="3672408" cy="452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1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2"/>
          <p:cNvSpPr>
            <a:spLocks noGrp="1" noChangeArrowheads="1"/>
          </p:cNvSpPr>
          <p:nvPr>
            <p:ph type="title"/>
          </p:nvPr>
        </p:nvSpPr>
        <p:spPr>
          <a:xfrm>
            <a:off x="458470" y="274955"/>
            <a:ext cx="8242934" cy="114554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ctr">
            <a:normAutofit/>
          </a:bodyPr>
          <a:lstStyle/>
          <a:p>
            <a:pPr defTabSz="508000">
              <a:lnSpc>
                <a:spcPct val="104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顯示分數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%)</a:t>
            </a:r>
            <a:endParaRPr lang="ko-KR" altLang="en-US" dirty="0" smtClean="0">
              <a:latin typeface="標楷體" panose="03000509000000000000" pitchFamily="65" charset="-120"/>
            </a:endParaRPr>
          </a:p>
        </p:txBody>
      </p:sp>
      <p:sp>
        <p:nvSpPr>
          <p:cNvPr id="3" name="Rect 3"/>
          <p:cNvSpPr>
            <a:spLocks noGrp="1" noChangeArrowheads="1"/>
          </p:cNvSpPr>
          <p:nvPr>
            <p:ph/>
          </p:nvPr>
        </p:nvSpPr>
        <p:spPr>
          <a:xfrm>
            <a:off x="458470" y="1603375"/>
            <a:ext cx="8242934" cy="453390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t">
            <a:normAutofit/>
          </a:bodyPr>
          <a:lstStyle/>
          <a:p>
            <a:pPr marL="342900" indent="-34290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遊戲結束</a:t>
            </a:r>
            <a:r>
              <a:rPr lang="en-US" altLang="zh-TW" sz="2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無法再移動</a:t>
            </a:r>
            <a:r>
              <a:rPr lang="en-US" altLang="zh-TW" sz="2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，跳出視窗顯示</a:t>
            </a:r>
            <a:endParaRPr lang="en-US" altLang="zh-TW" sz="2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分數為格子內最大數字的對應</a:t>
            </a: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</p:txBody>
      </p:sp>
      <p:pic>
        <p:nvPicPr>
          <p:cNvPr id="6146" name="Picture 2" descr="https://scontent-tpe1-1.xx.fbcdn.net/v/t34.18173-12/30185028_1533155670115698_1403628950_n.jpg?_nc_cat=0&amp;oh=3a7637d1eb79ee3adb5a7321612e4265&amp;oe=5AD9B1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017" y="4158703"/>
            <a:ext cx="2849121" cy="201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7280237" y="4875510"/>
            <a:ext cx="468052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79883" y="2049442"/>
            <a:ext cx="2232248" cy="1820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8000"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 marL="342900" indent="-342900" defTabSz="508000"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128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-&gt;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defTabSz="508000"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256 -&gt; </a:t>
            </a:r>
            <a:r>
              <a:rPr lang="en-US" altLang="ko-KR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endParaRPr lang="en-US" altLang="ko-KR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defTabSz="508000"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512 -&gt; </a:t>
            </a:r>
            <a:r>
              <a:rPr lang="en-US" altLang="ko-KR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508000"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1024 -&gt; </a:t>
            </a:r>
            <a:r>
              <a:rPr lang="en-US" altLang="ko-KR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508000"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2048 -&gt; </a:t>
            </a:r>
            <a:r>
              <a:rPr lang="en-US" altLang="ko-KR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53" y="2672080"/>
            <a:ext cx="3019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6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1"/>
          <p:cNvSpPr>
            <a:spLocks noGrp="1" noChangeArrowheads="1"/>
          </p:cNvSpPr>
          <p:nvPr>
            <p:ph type="title"/>
          </p:nvPr>
        </p:nvSpPr>
        <p:spPr>
          <a:xfrm>
            <a:off x="458470" y="194989"/>
            <a:ext cx="8242934" cy="864097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ctr">
            <a:normAutofit/>
          </a:bodyPr>
          <a:lstStyle/>
          <a:p>
            <a:pPr defTabSz="508000">
              <a:lnSpc>
                <a:spcPct val="104000"/>
              </a:lnSpc>
            </a:pP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2048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(40%)</a:t>
            </a:r>
            <a:endParaRPr lang="ko-KR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 2"/>
          <p:cNvSpPr>
            <a:spLocks noGrp="1" noChangeArrowheads="1"/>
          </p:cNvSpPr>
          <p:nvPr>
            <p:ph/>
          </p:nvPr>
        </p:nvSpPr>
        <p:spPr>
          <a:xfrm>
            <a:off x="483547" y="987079"/>
            <a:ext cx="8242934" cy="5757404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t">
            <a:normAutofit fontScale="85000" lnSpcReduction="20000"/>
          </a:bodyPr>
          <a:lstStyle/>
          <a:p>
            <a:pPr marL="342900" indent="-342900" algn="l" defTabSz="5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系統自動判斷上下左右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l" defTabSz="5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每一步間隔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0.5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l" defTabSz="5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卡住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sz="32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l" defTabSz="5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依照最高分數來給分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l" defTabSz="5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小於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128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-&gt;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l" defTabSz="5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128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-&gt; 5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l" defTabSz="5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256 -&gt; 10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ko-KR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l" defTabSz="5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512 </a:t>
            </a:r>
            <a:r>
              <a:rPr lang="en-US" altLang="ko-KR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-&gt; </a:t>
            </a:r>
            <a:r>
              <a:rPr lang="en-US" altLang="ko-KR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ko-KR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defTabSz="5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1024 -&gt; 30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ko-KR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defTabSz="5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2048 </a:t>
            </a:r>
            <a:r>
              <a:rPr lang="en-US" altLang="ko-KR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-&gt; </a:t>
            </a:r>
            <a:r>
              <a:rPr lang="en-US" altLang="ko-KR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defTabSz="508000">
              <a:lnSpc>
                <a:spcPct val="104000"/>
              </a:lnSpc>
              <a:buFont typeface="Arial" panose="020B0604020202020204" pitchFamily="34" charset="0"/>
              <a:buChar char="•"/>
            </a:pPr>
            <a:endParaRPr lang="ko-KR" altLang="en-US" sz="2400" dirty="0" smtClean="0">
              <a:latin typeface="標楷體" panose="03000509000000000000" pitchFamily="65" charset="-12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97382" y="4919061"/>
            <a:ext cx="135544" cy="203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5568973" y="4339877"/>
            <a:ext cx="2376264" cy="1907928"/>
            <a:chOff x="2563713" y="3003302"/>
            <a:chExt cx="3672408" cy="2949055"/>
          </a:xfrm>
        </p:grpSpPr>
        <p:pic>
          <p:nvPicPr>
            <p:cNvPr id="9" name="Picture 2" descr="https://scontent-tpe1-1.xx.fbcdn.net/v/t34.18173-12/30185028_1533155670115698_1403628950_n.jpg?_nc_cat=0&amp;oh=3a7637d1eb79ee3adb5a7321612e4265&amp;oe=5AD9B11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13" y="3003302"/>
              <a:ext cx="3672408" cy="2949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5085937" y="4118411"/>
              <a:ext cx="161364" cy="3318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913" y="1171352"/>
            <a:ext cx="2189237" cy="267184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227982" y="4983980"/>
            <a:ext cx="468052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注意事項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1804" y="1417638"/>
            <a:ext cx="7900392" cy="3814434"/>
          </a:xfrm>
        </p:spPr>
        <p:txBody>
          <a:bodyPr>
            <a:no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請寫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檔說明你的作業步驟，如果你的程式不符合規定，你的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檔請寫出你做到什麼地步斟酌給分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寄信主旨請打以下格式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HW2_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不合規定斟酌扣分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ZIP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壓縮</a:t>
            </a:r>
            <a:r>
              <a:rPr lang="en-US" altLang="zh-TW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ord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及程式碼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檔名請打你的學號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請寄到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nchuwccclab@gmail.com</a:t>
            </a:r>
            <a:endParaRPr lang="en-US" altLang="zh-TW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Deadline 2018/05/16</a:t>
            </a:r>
          </a:p>
          <a:p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Yahoo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信箱我好像收不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endParaRPr lang="en-US" altLang="zh-TW" sz="24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不管你要用什麼寫，請你確定可以在</a:t>
            </a:r>
            <a:r>
              <a:rPr lang="en-US" altLang="zh-TW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spyder</a:t>
            </a: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上執行再寄給我</a:t>
            </a:r>
            <a:endParaRPr lang="en-US" altLang="zh-TW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請不要貼在</a:t>
            </a:r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txt</a:t>
            </a: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</a:t>
            </a: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檔，我一定扣分</a:t>
            </a:r>
            <a:endParaRPr lang="en-US" altLang="zh-TW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抄襲嚴懲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請打上註解不然不計分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1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2"/>
          <p:cNvSpPr>
            <a:spLocks noGrp="1" noChangeArrowheads="1"/>
          </p:cNvSpPr>
          <p:nvPr>
            <p:ph type="title"/>
          </p:nvPr>
        </p:nvSpPr>
        <p:spPr>
          <a:xfrm>
            <a:off x="458470" y="274955"/>
            <a:ext cx="8242934" cy="114554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ctr"/>
          <a:lstStyle/>
          <a:p>
            <a:pPr marL="0" indent="0" algn="ctr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2048</a:t>
            </a:r>
            <a:endParaRPr lang="ko-KR" alt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 3"/>
          <p:cNvSpPr>
            <a:spLocks noGrp="1" noChangeArrowheads="1"/>
          </p:cNvSpPr>
          <p:nvPr>
            <p:ph/>
          </p:nvPr>
        </p:nvSpPr>
        <p:spPr>
          <a:xfrm>
            <a:off x="458470" y="1603375"/>
            <a:ext cx="8242934" cy="453390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t">
            <a:normAutofit fontScale="40000" lnSpcReduction="20000"/>
          </a:bodyPr>
          <a:lstStyle/>
          <a:p>
            <a:pPr marL="342900" indent="-324000" algn="l" defTabSz="50800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5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畫出方框 </a:t>
            </a:r>
            <a:r>
              <a:rPr lang="en-US" altLang="zh-TW" sz="5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(10%)</a:t>
            </a:r>
          </a:p>
          <a:p>
            <a:pPr marL="342900" indent="-324000" algn="l" defTabSz="50800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5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上下左右鍵出現一個數字 </a:t>
            </a:r>
            <a:r>
              <a:rPr lang="en-US" altLang="zh-TW" sz="5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(10%)</a:t>
            </a:r>
          </a:p>
          <a:p>
            <a:pPr marL="342900" indent="-324000" algn="l" defTabSz="50800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5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數字移動到邊上 </a:t>
            </a:r>
            <a:r>
              <a:rPr lang="en-US" altLang="zh-TW" sz="5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(15%)</a:t>
            </a:r>
          </a:p>
          <a:p>
            <a:pPr marL="342900" indent="-324000" algn="l" defTabSz="50800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5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數字合併</a:t>
            </a:r>
            <a:r>
              <a:rPr lang="zh-TW" altLang="en-US" sz="5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</a:t>
            </a:r>
            <a:r>
              <a:rPr lang="zh-TW" altLang="en-US" sz="5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 </a:t>
            </a:r>
            <a:r>
              <a:rPr lang="en-US" altLang="zh-TW" sz="5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(15%)</a:t>
            </a:r>
          </a:p>
          <a:p>
            <a:pPr marL="342900" indent="-324000" algn="l" defTabSz="50800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5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回到上一步狀態 </a:t>
            </a:r>
            <a:r>
              <a:rPr lang="en-US" altLang="zh-TW" sz="5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(15</a:t>
            </a:r>
            <a:r>
              <a:rPr lang="en-US" altLang="zh-TW" sz="5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%)</a:t>
            </a:r>
          </a:p>
          <a:p>
            <a:pPr marL="342900" indent="-324000" algn="l" defTabSz="50800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5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數字底色不同顏色 </a:t>
            </a:r>
            <a:r>
              <a:rPr lang="en-US" altLang="zh-TW" sz="5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(10%)</a:t>
            </a:r>
          </a:p>
          <a:p>
            <a:pPr marL="342900" indent="-324000" algn="l" defTabSz="50800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5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顯示分數 </a:t>
            </a:r>
            <a:r>
              <a:rPr lang="en-US" altLang="zh-TW" sz="5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(5%)</a:t>
            </a:r>
          </a:p>
          <a:p>
            <a:pPr marL="342900" indent="-324000" algn="l" defTabSz="50800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5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2048</a:t>
            </a:r>
            <a:r>
              <a:rPr lang="zh-TW" altLang="en-US" sz="5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5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 (40%)</a:t>
            </a:r>
          </a:p>
          <a:p>
            <a:pPr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5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 </a:t>
            </a:r>
            <a:r>
              <a:rPr lang="en-US" altLang="ko-KR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</a:t>
            </a:r>
            <a:endParaRPr lang="ko-KR" altLang="en-US" sz="3200" dirty="0" smtClean="0">
              <a:latin typeface="Times New Roman" panose="02020603050405020304" pitchFamily="18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panose="02020603050405020304" pitchFamily="18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panose="02020603050405020304" pitchFamily="18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panose="02020603050405020304" pitchFamily="18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85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2"/>
          <p:cNvSpPr>
            <a:spLocks noGrp="1" noChangeArrowheads="1"/>
          </p:cNvSpPr>
          <p:nvPr>
            <p:ph type="title"/>
          </p:nvPr>
        </p:nvSpPr>
        <p:spPr>
          <a:xfrm>
            <a:off x="458470" y="274955"/>
            <a:ext cx="8242934" cy="114554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ctr">
            <a:normAutofit/>
          </a:bodyPr>
          <a:lstStyle/>
          <a:p>
            <a:pPr defTabSz="508000">
              <a:lnSpc>
                <a:spcPct val="104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畫出方框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(10%)</a:t>
            </a:r>
            <a:endParaRPr lang="ko-KR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Rect 3"/>
          <p:cNvSpPr>
            <a:spLocks noGrp="1" noChangeArrowheads="1"/>
          </p:cNvSpPr>
          <p:nvPr>
            <p:ph/>
          </p:nvPr>
        </p:nvSpPr>
        <p:spPr>
          <a:xfrm>
            <a:off x="458470" y="1603375"/>
            <a:ext cx="8242934" cy="453390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t">
            <a:normAutofit/>
          </a:bodyPr>
          <a:lstStyle/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</p:txBody>
      </p:sp>
      <p:pic>
        <p:nvPicPr>
          <p:cNvPr id="1028" name="Picture 4" descr="https://scontent-tpe1-1.xx.fbcdn.net/v/t34.18173-12/30784913_1533155673449031_226652579_n.jpg?_nc_cat=0&amp;oh=2f20ad93df642aad84cd863ab032f0d0&amp;oe=5AD9B4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729" y="1603375"/>
            <a:ext cx="3816424" cy="462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96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2"/>
          <p:cNvSpPr>
            <a:spLocks noGrp="1" noChangeArrowheads="1"/>
          </p:cNvSpPr>
          <p:nvPr>
            <p:ph type="title"/>
          </p:nvPr>
        </p:nvSpPr>
        <p:spPr>
          <a:xfrm>
            <a:off x="458470" y="274955"/>
            <a:ext cx="8242934" cy="114554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ctr">
            <a:noAutofit/>
          </a:bodyPr>
          <a:lstStyle/>
          <a:p>
            <a:pPr defTabSz="508000">
              <a:lnSpc>
                <a:spcPct val="104000"/>
              </a:lnSpc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隨機產生一個數字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或是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 (10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%)</a:t>
            </a:r>
            <a:endParaRPr lang="ko-KR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Rect 3"/>
          <p:cNvSpPr>
            <a:spLocks noGrp="1" noChangeArrowheads="1"/>
          </p:cNvSpPr>
          <p:nvPr>
            <p:ph/>
          </p:nvPr>
        </p:nvSpPr>
        <p:spPr>
          <a:xfrm>
            <a:off x="458470" y="1603375"/>
            <a:ext cx="8242934" cy="453390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t">
            <a:normAutofit/>
          </a:bodyPr>
          <a:lstStyle/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</p:txBody>
      </p:sp>
      <p:pic>
        <p:nvPicPr>
          <p:cNvPr id="2050" name="Picture 2" descr="https://scontent-tpe1-1.xx.fbcdn.net/v/t34.18173-0/s261x260/30185000_1533155676782364_334314280_n.jpg?_nc_cat=0&amp;oh=c3387091363fb08600d09e17720dcc01&amp;oe=5AD9D1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45" y="2787278"/>
            <a:ext cx="2158967" cy="261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-tpe1-1.xx.fbcdn.net/v/t34.18173-0/p206x206/30185186_1533155680115697_38932824_n.jpg?_nc_cat=0&amp;oh=635174c2924c449b25ea1f971512f5aa&amp;oe=5AD971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279" y="2781832"/>
            <a:ext cx="2202511" cy="267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4003873" y="3939406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20254" y="1872161"/>
            <a:ext cx="201622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隨機產生一個數字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或是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96161" y="3003302"/>
            <a:ext cx="765445" cy="665298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 flipV="1">
            <a:off x="7081235" y="2572891"/>
            <a:ext cx="775157" cy="424089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839020" y="2231812"/>
            <a:ext cx="648072" cy="64633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隨機產生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90947" y="4771571"/>
            <a:ext cx="765445" cy="665298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14" idx="0"/>
          </p:cNvCxnSpPr>
          <p:nvPr/>
        </p:nvCxnSpPr>
        <p:spPr>
          <a:xfrm flipV="1">
            <a:off x="6596161" y="5407705"/>
            <a:ext cx="746541" cy="381039"/>
          </a:xfrm>
          <a:prstGeom prst="lin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272125" y="5788744"/>
            <a:ext cx="648072" cy="64633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向右移動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89624" y="4727194"/>
            <a:ext cx="765445" cy="665298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1647558" y="5392492"/>
            <a:ext cx="775157" cy="424089"/>
          </a:xfrm>
          <a:prstGeom prst="lin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315204" y="5783905"/>
            <a:ext cx="648072" cy="64633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隨機產生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6"/>
          <p:cNvSpPr txBox="1"/>
          <p:nvPr/>
        </p:nvSpPr>
        <p:spPr>
          <a:xfrm>
            <a:off x="3803587" y="4736677"/>
            <a:ext cx="143934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右鍵，向右移動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417513" y="1278097"/>
            <a:ext cx="5102856" cy="7325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defTabSz="508000"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每動一步會隨機產生一個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defTabSz="508000"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如果是無效的移動，則不會產生數字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26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2"/>
          <p:cNvSpPr>
            <a:spLocks noGrp="1" noChangeArrowheads="1"/>
          </p:cNvSpPr>
          <p:nvPr>
            <p:ph type="title"/>
          </p:nvPr>
        </p:nvSpPr>
        <p:spPr>
          <a:xfrm>
            <a:off x="458470" y="274955"/>
            <a:ext cx="8242934" cy="114554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ctr">
            <a:noAutofit/>
          </a:bodyPr>
          <a:lstStyle/>
          <a:p>
            <a:pPr defTabSz="508000">
              <a:lnSpc>
                <a:spcPct val="104000"/>
              </a:lnSpc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隨機產生一個數字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或是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 (10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%)</a:t>
            </a:r>
            <a:endParaRPr lang="ko-KR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Rect 3"/>
          <p:cNvSpPr>
            <a:spLocks noGrp="1" noChangeArrowheads="1"/>
          </p:cNvSpPr>
          <p:nvPr>
            <p:ph/>
          </p:nvPr>
        </p:nvSpPr>
        <p:spPr>
          <a:xfrm>
            <a:off x="458470" y="1603375"/>
            <a:ext cx="8242934" cy="453390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t">
            <a:normAutofit/>
          </a:bodyPr>
          <a:lstStyle/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</p:txBody>
      </p:sp>
      <p:sp>
        <p:nvSpPr>
          <p:cNvPr id="7" name="向右箭號 6"/>
          <p:cNvSpPr/>
          <p:nvPr/>
        </p:nvSpPr>
        <p:spPr>
          <a:xfrm rot="5400000">
            <a:off x="4111885" y="3785908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573325" y="1346509"/>
            <a:ext cx="5102856" cy="3936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defTabSz="508000"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如果是無效的移動，則不會產生數字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6"/>
          <p:cNvSpPr txBox="1"/>
          <p:nvPr/>
        </p:nvSpPr>
        <p:spPr>
          <a:xfrm>
            <a:off x="3808051" y="4886187"/>
            <a:ext cx="143934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鍵，向下移動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10"/>
          <p:cNvSpPr txBox="1"/>
          <p:nvPr/>
        </p:nvSpPr>
        <p:spPr>
          <a:xfrm>
            <a:off x="3900803" y="2604096"/>
            <a:ext cx="1358268" cy="7325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8000">
              <a:lnSpc>
                <a:spcPct val="104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這是無效的移動</a:t>
            </a: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57" y="2492049"/>
            <a:ext cx="3414155" cy="3420823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249" y="2604096"/>
            <a:ext cx="3414155" cy="342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0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2"/>
          <p:cNvSpPr>
            <a:spLocks noGrp="1" noChangeArrowheads="1"/>
          </p:cNvSpPr>
          <p:nvPr>
            <p:ph type="title"/>
          </p:nvPr>
        </p:nvSpPr>
        <p:spPr>
          <a:xfrm>
            <a:off x="458470" y="274955"/>
            <a:ext cx="8242934" cy="114554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ctr">
            <a:noAutofit/>
          </a:bodyPr>
          <a:lstStyle/>
          <a:p>
            <a:pPr defTabSz="508000">
              <a:lnSpc>
                <a:spcPct val="104000"/>
              </a:lnSpc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隨機產生一個數字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或是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 (10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%)</a:t>
            </a:r>
            <a:endParaRPr lang="ko-KR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Rect 3"/>
          <p:cNvSpPr>
            <a:spLocks noGrp="1" noChangeArrowheads="1"/>
          </p:cNvSpPr>
          <p:nvPr>
            <p:ph/>
          </p:nvPr>
        </p:nvSpPr>
        <p:spPr>
          <a:xfrm>
            <a:off x="458470" y="1603375"/>
            <a:ext cx="8242934" cy="453390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t">
            <a:normAutofit/>
          </a:bodyPr>
          <a:lstStyle/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4111885" y="3810391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573325" y="1346509"/>
            <a:ext cx="5102856" cy="3936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defTabSz="508000"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如果是無效的移動，則不會產生數字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6"/>
          <p:cNvSpPr txBox="1"/>
          <p:nvPr/>
        </p:nvSpPr>
        <p:spPr>
          <a:xfrm>
            <a:off x="3808051" y="4886187"/>
            <a:ext cx="143934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右鍵，向右移動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1" y="2478975"/>
            <a:ext cx="3541325" cy="356240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453" y="2574871"/>
            <a:ext cx="3541325" cy="356240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848590" y="2601821"/>
            <a:ext cx="1358268" cy="7325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508000">
              <a:lnSpc>
                <a:spcPct val="104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這是無效的移動</a:t>
            </a: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83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2"/>
          <p:cNvSpPr>
            <a:spLocks noGrp="1" noChangeArrowheads="1"/>
          </p:cNvSpPr>
          <p:nvPr>
            <p:ph type="title"/>
          </p:nvPr>
        </p:nvSpPr>
        <p:spPr>
          <a:xfrm>
            <a:off x="458470" y="274955"/>
            <a:ext cx="8242934" cy="114554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ctr">
            <a:normAutofit/>
          </a:bodyPr>
          <a:lstStyle/>
          <a:p>
            <a:pPr defTabSz="508000">
              <a:lnSpc>
                <a:spcPct val="104000"/>
              </a:lnSpc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數字移動到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邊上 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15%)</a:t>
            </a:r>
            <a:endParaRPr lang="ko-KR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Rect 3"/>
          <p:cNvSpPr>
            <a:spLocks noGrp="1" noChangeArrowheads="1"/>
          </p:cNvSpPr>
          <p:nvPr>
            <p:ph/>
          </p:nvPr>
        </p:nvSpPr>
        <p:spPr>
          <a:xfrm>
            <a:off x="458470" y="1603375"/>
            <a:ext cx="8242934" cy="453390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t">
            <a:normAutofit/>
          </a:bodyPr>
          <a:lstStyle/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</p:txBody>
      </p:sp>
      <p:pic>
        <p:nvPicPr>
          <p:cNvPr id="3074" name="Picture 2" descr="https://scontent-tpe1-1.xx.fbcdn.net/v/t34.18173-0/p206x206/30422379_1533155686782363_145846875_n.jpg?_nc_cat=0&amp;oh=6dcce9c9aa00ca7462425f24d1de72bc&amp;oe=5AD9C9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09" y="2503957"/>
            <a:ext cx="1941726" cy="237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scontent-tpe1-1.xx.fbcdn.net/v/t34.18173-0/p206x206/30185186_1533155680115697_38932824_n.jpg?_nc_cat=0&amp;oh=635174c2924c449b25ea1f971512f5aa&amp;oe=5AD971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61" y="2571254"/>
            <a:ext cx="1902715" cy="23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3675154" y="3352375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603145" y="4081275"/>
            <a:ext cx="143934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右鍵，向右移動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88398" y="2657530"/>
            <a:ext cx="712312" cy="61645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014144" y="2446906"/>
            <a:ext cx="649296" cy="646331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隨機產生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1" name="直線接點 10"/>
          <p:cNvCxnSpPr>
            <a:stCxn id="10" idx="3"/>
            <a:endCxn id="8" idx="1"/>
          </p:cNvCxnSpPr>
          <p:nvPr/>
        </p:nvCxnSpPr>
        <p:spPr>
          <a:xfrm>
            <a:off x="4663440" y="2770072"/>
            <a:ext cx="424958" cy="1956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" name="矩形 12"/>
          <p:cNvSpPr/>
          <p:nvPr/>
        </p:nvSpPr>
        <p:spPr>
          <a:xfrm>
            <a:off x="6460901" y="2633044"/>
            <a:ext cx="765445" cy="665298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783689" y="2627657"/>
            <a:ext cx="648072" cy="64633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向右移動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74307" y="2657530"/>
            <a:ext cx="765445" cy="665298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3" idx="3"/>
            <a:endCxn id="15" idx="1"/>
          </p:cNvCxnSpPr>
          <p:nvPr/>
        </p:nvCxnSpPr>
        <p:spPr>
          <a:xfrm flipV="1">
            <a:off x="7226346" y="2950823"/>
            <a:ext cx="557343" cy="1487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09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2"/>
          <p:cNvSpPr>
            <a:spLocks noGrp="1" noChangeArrowheads="1"/>
          </p:cNvSpPr>
          <p:nvPr>
            <p:ph type="title"/>
          </p:nvPr>
        </p:nvSpPr>
        <p:spPr>
          <a:xfrm>
            <a:off x="754360" y="206226"/>
            <a:ext cx="8242934" cy="114554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ctr">
            <a:normAutofit/>
          </a:bodyPr>
          <a:lstStyle/>
          <a:p>
            <a:pPr marL="342900" indent="-342900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樣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合併變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 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(15%)</a:t>
            </a:r>
            <a:endParaRPr lang="ko-KR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 3"/>
          <p:cNvSpPr>
            <a:spLocks noGrp="1" noChangeArrowheads="1"/>
          </p:cNvSpPr>
          <p:nvPr>
            <p:ph/>
          </p:nvPr>
        </p:nvSpPr>
        <p:spPr>
          <a:xfrm>
            <a:off x="458470" y="1603375"/>
            <a:ext cx="8242934" cy="453390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t">
            <a:normAutofit/>
          </a:bodyPr>
          <a:lstStyle/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</p:txBody>
      </p:sp>
      <p:pic>
        <p:nvPicPr>
          <p:cNvPr id="4100" name="Picture 4" descr="https://scontent-tpe1-1.xx.fbcdn.net/v/t34.18173-0/p206x206/30185247_1533155690115696_140255488_n.jpg?_nc_cat=0&amp;oh=349702032eac878818b5e47ffb66bd9f&amp;oe=5AD98A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04" y="2418317"/>
            <a:ext cx="1873384" cy="22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157118" y="4219016"/>
            <a:ext cx="381067" cy="3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 descr="https://scontent-tpe1-1.xx.fbcdn.net/v/t34.18173-0/p206x206/30422379_1533155686782363_145846875_n.jpg?_nc_cat=0&amp;oh=6dcce9c9aa00ca7462425f24d1de72bc&amp;oe=5AD9C9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84" y="2297742"/>
            <a:ext cx="1941726" cy="237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177554" y="2418317"/>
            <a:ext cx="571017" cy="660939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5400000">
            <a:off x="3779170" y="2905408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9" name="文字方塊 6"/>
          <p:cNvSpPr txBox="1"/>
          <p:nvPr/>
        </p:nvSpPr>
        <p:spPr>
          <a:xfrm>
            <a:off x="3445348" y="3721779"/>
            <a:ext cx="143934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鍵，向下移動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17661" y="4102783"/>
            <a:ext cx="380512" cy="486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54360" y="2418317"/>
            <a:ext cx="602756" cy="666923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1053964" y="2096801"/>
            <a:ext cx="0" cy="31277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 flipV="1">
            <a:off x="2439775" y="2009298"/>
            <a:ext cx="25827" cy="40027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文字方塊 6"/>
          <p:cNvSpPr txBox="1"/>
          <p:nvPr/>
        </p:nvSpPr>
        <p:spPr>
          <a:xfrm>
            <a:off x="792972" y="1691409"/>
            <a:ext cx="198383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向下移動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00078" y="2551975"/>
            <a:ext cx="325967" cy="433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2" name="文字方塊 6"/>
          <p:cNvSpPr txBox="1"/>
          <p:nvPr/>
        </p:nvSpPr>
        <p:spPr>
          <a:xfrm>
            <a:off x="6827641" y="5056262"/>
            <a:ext cx="100689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合併為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4" name="直線接點 23"/>
          <p:cNvCxnSpPr>
            <a:endCxn id="22" idx="0"/>
          </p:cNvCxnSpPr>
          <p:nvPr/>
        </p:nvCxnSpPr>
        <p:spPr>
          <a:xfrm flipH="1">
            <a:off x="7331088" y="4612729"/>
            <a:ext cx="16563" cy="44353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083941" y="4060481"/>
            <a:ext cx="571017" cy="660939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5717634" y="4031923"/>
            <a:ext cx="602756" cy="666923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6201222" y="2674075"/>
            <a:ext cx="485074" cy="551045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/>
          <p:nvPr/>
        </p:nvCxnSpPr>
        <p:spPr>
          <a:xfrm flipV="1">
            <a:off x="6443759" y="2189852"/>
            <a:ext cx="1036511" cy="488131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462898" y="1805111"/>
            <a:ext cx="648072" cy="64633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隨機產生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90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2"/>
          <p:cNvSpPr>
            <a:spLocks noGrp="1" noChangeArrowheads="1"/>
          </p:cNvSpPr>
          <p:nvPr>
            <p:ph type="title"/>
          </p:nvPr>
        </p:nvSpPr>
        <p:spPr>
          <a:xfrm>
            <a:off x="458470" y="274955"/>
            <a:ext cx="8242934" cy="114554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ctr">
            <a:normAutofit/>
          </a:bodyPr>
          <a:lstStyle/>
          <a:p>
            <a:pPr marL="342900" indent="-342900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</a:t>
            </a:r>
            <a:endParaRPr lang="ko-KR" altLang="en-US" sz="4400" dirty="0" smtClean="0">
              <a:latin typeface="標楷體" panose="03000509000000000000" pitchFamily="65" charset="-120"/>
            </a:endParaRPr>
          </a:p>
        </p:txBody>
      </p:sp>
      <p:sp>
        <p:nvSpPr>
          <p:cNvPr id="3" name="Rect 3"/>
          <p:cNvSpPr>
            <a:spLocks noGrp="1" noChangeArrowheads="1"/>
          </p:cNvSpPr>
          <p:nvPr>
            <p:ph/>
          </p:nvPr>
        </p:nvSpPr>
        <p:spPr>
          <a:xfrm>
            <a:off x="458470" y="1281859"/>
            <a:ext cx="8242934" cy="4533900"/>
          </a:xfrm>
          <a:prstGeom prst="rect">
            <a:avLst/>
          </a:prstGeom>
          <a:ln w="0" cap="flat" cmpd="sng">
            <a:noFill/>
            <a:prstDash/>
            <a:miter lim="800000"/>
          </a:ln>
        </p:spPr>
        <p:txBody>
          <a:bodyPr wrap="square" lIns="91440" tIns="45720" rIns="91440" bIns="45720" anchor="t">
            <a:normAutofit/>
          </a:bodyPr>
          <a:lstStyle/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  <a:p>
            <a:pPr marL="0" indent="0" algn="l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Times New Roman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89" y="2859286"/>
            <a:ext cx="1485900" cy="183832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82" y="2882832"/>
            <a:ext cx="1500188" cy="183832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06" y="2875687"/>
            <a:ext cx="1495425" cy="185261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055" y="2882832"/>
            <a:ext cx="1490663" cy="1843088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>
          <a:xfrm>
            <a:off x="1886782" y="3643434"/>
            <a:ext cx="42809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4" name="文字方塊 6"/>
          <p:cNvSpPr txBox="1"/>
          <p:nvPr/>
        </p:nvSpPr>
        <p:spPr>
          <a:xfrm>
            <a:off x="1790016" y="4223994"/>
            <a:ext cx="62547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右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鍵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6"/>
          <p:cNvSpPr txBox="1"/>
          <p:nvPr/>
        </p:nvSpPr>
        <p:spPr>
          <a:xfrm>
            <a:off x="342183" y="2997922"/>
            <a:ext cx="726156" cy="48183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6"/>
          <p:cNvSpPr txBox="1"/>
          <p:nvPr/>
        </p:nvSpPr>
        <p:spPr>
          <a:xfrm>
            <a:off x="2829161" y="2997922"/>
            <a:ext cx="382254" cy="4606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3068751" y="2427399"/>
            <a:ext cx="0" cy="570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文字方塊 6"/>
          <p:cNvSpPr txBox="1"/>
          <p:nvPr/>
        </p:nvSpPr>
        <p:spPr>
          <a:xfrm>
            <a:off x="2768858" y="2120859"/>
            <a:ext cx="599785" cy="33855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合併</a:t>
            </a:r>
          </a:p>
        </p:txBody>
      </p:sp>
      <p:sp>
        <p:nvSpPr>
          <p:cNvPr id="23" name="矩形 22"/>
          <p:cNvSpPr/>
          <p:nvPr/>
        </p:nvSpPr>
        <p:spPr>
          <a:xfrm>
            <a:off x="2449411" y="3866125"/>
            <a:ext cx="401257" cy="447490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5" name="文字方塊 32"/>
          <p:cNvSpPr txBox="1"/>
          <p:nvPr/>
        </p:nvSpPr>
        <p:spPr>
          <a:xfrm>
            <a:off x="2326003" y="5296908"/>
            <a:ext cx="648072" cy="64633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隨機產生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8" name="直線接點 7"/>
          <p:cNvCxnSpPr>
            <a:stCxn id="23" idx="2"/>
            <a:endCxn id="25" idx="0"/>
          </p:cNvCxnSpPr>
          <p:nvPr/>
        </p:nvCxnSpPr>
        <p:spPr>
          <a:xfrm flipH="1">
            <a:off x="2650039" y="4313615"/>
            <a:ext cx="1" cy="983293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6" name="矩形 25"/>
          <p:cNvSpPr/>
          <p:nvPr/>
        </p:nvSpPr>
        <p:spPr>
          <a:xfrm>
            <a:off x="3533331" y="4259542"/>
            <a:ext cx="427401" cy="438069"/>
          </a:xfrm>
          <a:prstGeom prst="rect">
            <a:avLst/>
          </a:prstGeom>
          <a:solidFill>
            <a:schemeClr val="lt1">
              <a:alpha val="0"/>
            </a:schemeClr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27" name="直線接點 26"/>
          <p:cNvCxnSpPr/>
          <p:nvPr/>
        </p:nvCxnSpPr>
        <p:spPr>
          <a:xfrm flipV="1">
            <a:off x="3895916" y="3131467"/>
            <a:ext cx="0" cy="31277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文字方塊 6"/>
          <p:cNvSpPr txBox="1"/>
          <p:nvPr/>
        </p:nvSpPr>
        <p:spPr>
          <a:xfrm>
            <a:off x="6599340" y="1929849"/>
            <a:ext cx="856626" cy="646331"/>
          </a:xfrm>
          <a:prstGeom prst="rect">
            <a:avLst/>
          </a:prstGeom>
          <a:solidFill>
            <a:schemeClr val="lt1">
              <a:alpha val="0"/>
            </a:schemeClr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向右移動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9" name="直線接點 28"/>
          <p:cNvCxnSpPr/>
          <p:nvPr/>
        </p:nvCxnSpPr>
        <p:spPr>
          <a:xfrm flipV="1">
            <a:off x="7316241" y="2560387"/>
            <a:ext cx="0" cy="570523"/>
          </a:xfrm>
          <a:prstGeom prst="line">
            <a:avLst/>
          </a:prstGeom>
          <a:solidFill>
            <a:schemeClr val="lt1">
              <a:alpha val="0"/>
            </a:schemeClr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0" name="矩形 29"/>
          <p:cNvSpPr/>
          <p:nvPr/>
        </p:nvSpPr>
        <p:spPr>
          <a:xfrm>
            <a:off x="986897" y="4267628"/>
            <a:ext cx="427401" cy="438069"/>
          </a:xfrm>
          <a:prstGeom prst="rect">
            <a:avLst/>
          </a:prstGeom>
          <a:solidFill>
            <a:schemeClr val="lt1">
              <a:alpha val="0"/>
            </a:schemeClr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6" name="文字方塊 6"/>
          <p:cNvSpPr txBox="1"/>
          <p:nvPr/>
        </p:nvSpPr>
        <p:spPr>
          <a:xfrm>
            <a:off x="4998161" y="3041767"/>
            <a:ext cx="726156" cy="48183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6"/>
          <p:cNvSpPr txBox="1"/>
          <p:nvPr/>
        </p:nvSpPr>
        <p:spPr>
          <a:xfrm>
            <a:off x="7642367" y="3041767"/>
            <a:ext cx="382254" cy="4606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38" name="直線接點 37"/>
          <p:cNvCxnSpPr/>
          <p:nvPr/>
        </p:nvCxnSpPr>
        <p:spPr>
          <a:xfrm flipV="1">
            <a:off x="7822399" y="2459413"/>
            <a:ext cx="0" cy="570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文字方塊 6"/>
          <p:cNvSpPr txBox="1"/>
          <p:nvPr/>
        </p:nvSpPr>
        <p:spPr>
          <a:xfrm>
            <a:off x="7522506" y="2163292"/>
            <a:ext cx="599785" cy="33855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合併</a:t>
            </a:r>
          </a:p>
        </p:txBody>
      </p:sp>
      <p:sp>
        <p:nvSpPr>
          <p:cNvPr id="40" name="向右箭號 39"/>
          <p:cNvSpPr/>
          <p:nvPr/>
        </p:nvSpPr>
        <p:spPr>
          <a:xfrm>
            <a:off x="6235170" y="3506085"/>
            <a:ext cx="42809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41" name="文字方塊 6"/>
          <p:cNvSpPr txBox="1"/>
          <p:nvPr/>
        </p:nvSpPr>
        <p:spPr>
          <a:xfrm>
            <a:off x="6138404" y="4086645"/>
            <a:ext cx="62547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右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鍵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2" name="文字方塊 6"/>
          <p:cNvSpPr txBox="1"/>
          <p:nvPr/>
        </p:nvSpPr>
        <p:spPr>
          <a:xfrm>
            <a:off x="5672440" y="4245035"/>
            <a:ext cx="382254" cy="4606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3" name="文字方塊 6"/>
          <p:cNvSpPr txBox="1"/>
          <p:nvPr/>
        </p:nvSpPr>
        <p:spPr>
          <a:xfrm>
            <a:off x="4633306" y="4300177"/>
            <a:ext cx="382254" cy="4606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4" name="文字方塊 6"/>
          <p:cNvSpPr txBox="1"/>
          <p:nvPr/>
        </p:nvSpPr>
        <p:spPr>
          <a:xfrm>
            <a:off x="7976180" y="4274367"/>
            <a:ext cx="382254" cy="4606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45" name="直線接點 44"/>
          <p:cNvCxnSpPr/>
          <p:nvPr/>
        </p:nvCxnSpPr>
        <p:spPr>
          <a:xfrm flipV="1">
            <a:off x="8180337" y="4726385"/>
            <a:ext cx="0" cy="570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6" name="文字方塊 6"/>
          <p:cNvSpPr txBox="1"/>
          <p:nvPr/>
        </p:nvSpPr>
        <p:spPr>
          <a:xfrm>
            <a:off x="7867414" y="5296908"/>
            <a:ext cx="599785" cy="33855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合併</a:t>
            </a:r>
          </a:p>
        </p:txBody>
      </p:sp>
      <p:sp>
        <p:nvSpPr>
          <p:cNvPr id="47" name="矩形 46"/>
          <p:cNvSpPr/>
          <p:nvPr/>
        </p:nvSpPr>
        <p:spPr>
          <a:xfrm>
            <a:off x="7241523" y="3088909"/>
            <a:ext cx="427401" cy="438069"/>
          </a:xfrm>
          <a:prstGeom prst="rect">
            <a:avLst/>
          </a:prstGeom>
          <a:solidFill>
            <a:schemeClr val="lt1">
              <a:alpha val="0"/>
            </a:schemeClr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4593747" y="3085535"/>
            <a:ext cx="427401" cy="438069"/>
          </a:xfrm>
          <a:prstGeom prst="rect">
            <a:avLst/>
          </a:prstGeom>
          <a:solidFill>
            <a:schemeClr val="lt1">
              <a:alpha val="0"/>
            </a:schemeClr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906927" y="4310789"/>
            <a:ext cx="401257" cy="447490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0" name="文字方塊 32"/>
          <p:cNvSpPr txBox="1"/>
          <p:nvPr/>
        </p:nvSpPr>
        <p:spPr>
          <a:xfrm>
            <a:off x="6783519" y="5741572"/>
            <a:ext cx="648072" cy="64633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隨機產生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1" name="直線接點 50"/>
          <p:cNvCxnSpPr>
            <a:stCxn id="49" idx="2"/>
            <a:endCxn id="50" idx="0"/>
          </p:cNvCxnSpPr>
          <p:nvPr/>
        </p:nvCxnSpPr>
        <p:spPr>
          <a:xfrm flipH="1">
            <a:off x="7107555" y="4758279"/>
            <a:ext cx="1" cy="983293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4363913" y="1420495"/>
            <a:ext cx="72008" cy="497051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文字方塊 6"/>
          <p:cNvSpPr txBox="1"/>
          <p:nvPr/>
        </p:nvSpPr>
        <p:spPr>
          <a:xfrm>
            <a:off x="3220426" y="5233168"/>
            <a:ext cx="856626" cy="646331"/>
          </a:xfrm>
          <a:prstGeom prst="rect">
            <a:avLst/>
          </a:prstGeom>
          <a:solidFill>
            <a:schemeClr val="lt1">
              <a:alpha val="0"/>
            </a:schemeClr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defTabSz="914400">
              <a:defRPr lang="ko-KR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向右移動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3" name="直線接點 52"/>
          <p:cNvCxnSpPr/>
          <p:nvPr/>
        </p:nvCxnSpPr>
        <p:spPr>
          <a:xfrm flipV="1">
            <a:off x="3895916" y="4697611"/>
            <a:ext cx="0" cy="570523"/>
          </a:xfrm>
          <a:prstGeom prst="line">
            <a:avLst/>
          </a:prstGeom>
          <a:solidFill>
            <a:schemeClr val="lt1">
              <a:alpha val="0"/>
            </a:schemeClr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9122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Pages>3</Pages>
  <Words>515</Words>
  <Characters>0</Characters>
  <Application>Microsoft Office PowerPoint</Application>
  <DocSecurity>0</DocSecurity>
  <PresentationFormat>自訂</PresentationFormat>
  <Lines>0</Lines>
  <Paragraphs>128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굴림</vt:lpstr>
      <vt:lpstr>맑은 고딕</vt:lpstr>
      <vt:lpstr>新細明體</vt:lpstr>
      <vt:lpstr>標楷體</vt:lpstr>
      <vt:lpstr>Arial</vt:lpstr>
      <vt:lpstr>Times New Roman</vt:lpstr>
      <vt:lpstr>Office 테마</vt:lpstr>
      <vt:lpstr>作業2</vt:lpstr>
      <vt:lpstr>作業2: 2048</vt:lpstr>
      <vt:lpstr>畫出方框(10%)</vt:lpstr>
      <vt:lpstr>隨機產生一個數字2或是4 (10%)</vt:lpstr>
      <vt:lpstr>隨機產生一個數字2或是4 (10%)</vt:lpstr>
      <vt:lpstr>隨機產生一個數字2或是4 (10%)</vt:lpstr>
      <vt:lpstr>數字移動到邊上 (15%)</vt:lpstr>
      <vt:lpstr>一樣的數字合併變大 (15%)</vt:lpstr>
      <vt:lpstr>範例1       範例2       </vt:lpstr>
      <vt:lpstr>範例3        範例4 </vt:lpstr>
      <vt:lpstr>範例5</vt:lpstr>
      <vt:lpstr>回到上一步狀態 (15%)</vt:lpstr>
      <vt:lpstr>不同數字的底色不同 (10%)</vt:lpstr>
      <vt:lpstr>顯示分數 (5%)</vt:lpstr>
      <vt:lpstr>2048的AI (40%)</vt:lpstr>
      <vt:lpstr>注意事項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功能1</dc:title>
  <cp:lastModifiedBy>Andy</cp:lastModifiedBy>
  <cp:revision>79</cp:revision>
  <dcterms:modified xsi:type="dcterms:W3CDTF">2018-04-26T09:07:35Z</dcterms:modified>
</cp:coreProperties>
</file>

<file path=docProps/infrawarePen.xml><?xml version="1.0" encoding="utf-8"?>
<InfrawarePenDraw xmlns="http://www.infraware.co.kr/2012/penmode"/>
</file>