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5" r:id="rId4"/>
    <p:sldId id="282" r:id="rId5"/>
    <p:sldId id="274" r:id="rId6"/>
    <p:sldId id="294" r:id="rId7"/>
    <p:sldId id="295" r:id="rId8"/>
    <p:sldId id="286" r:id="rId9"/>
    <p:sldId id="279" r:id="rId10"/>
    <p:sldId id="278" r:id="rId11"/>
    <p:sldId id="288" r:id="rId12"/>
    <p:sldId id="289" r:id="rId13"/>
    <p:sldId id="285" r:id="rId14"/>
    <p:sldId id="287" r:id="rId15"/>
    <p:sldId id="292" r:id="rId16"/>
    <p:sldId id="291" r:id="rId17"/>
    <p:sldId id="277" r:id="rId18"/>
    <p:sldId id="293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F2E9"/>
    <a:srgbClr val="CCFFCC"/>
    <a:srgbClr val="DE2506"/>
    <a:srgbClr val="FFFF99"/>
    <a:srgbClr val="FF99FF"/>
    <a:srgbClr val="F8DA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13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EFB41-8FAF-401B-9352-4B42029A7420}" type="datetimeFigureOut">
              <a:rPr lang="ko-KR" altLang="en-US" smtClean="0"/>
              <a:pPr/>
              <a:t>2015-11-19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06DA-F66E-47E0-B469-B09B98C43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06DA-F66E-47E0-B469-B09B98C43EB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06DA-F66E-47E0-B469-B09B98C43E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94BF-A8D2-4781-8FFF-F804A8A206DB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2C18E-AC11-45AF-AAC9-7300AEF89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34E7A-EB11-4D00-8E13-D8B456AD04A9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18B3C-3FAB-42DF-AA0F-12A6FEB6B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5411D-54B5-4979-A1D1-2542894F6776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F0F6-DBB0-4D15-BAE9-988F8367E9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085C-7109-411A-8A54-4EF0997D27AC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00017-6A07-4253-AFD0-A6CBBC827F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4B8F-6B1D-44B2-8510-C37724FC1885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F6991-8238-4064-9C64-EF2FE7F3F0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42720-6EC1-44D6-9520-9D7B9C44930A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DE1B4-30E0-4A6A-A78A-3E28D874DE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4FC01-532C-4454-B171-380EF90E113D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0811-FFA7-4CAC-8BD3-B954779AA8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AC754-0205-4C53-8726-15D901CD98CC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E3BA7-EF46-473C-8C9C-11D881BDE6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B477-A58A-4CB3-B441-E522A75911A6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80868-986C-463D-A0EF-D5D9E9DD6B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3F41-ACC6-4DFC-A6F8-AFA5F7FE8CF1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68C0-BA39-45DD-AD15-196E7779FE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986C-485C-4403-9828-28A1F9D16E46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2BA64-F4EB-49BB-BA5C-E406184BE1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1FA195-96E4-41F9-828D-3F5070A16156}" type="datetimeFigureOut">
              <a:rPr lang="ko-KR" altLang="en-US"/>
              <a:pPr>
                <a:defRPr/>
              </a:pPr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132ECD-4A35-4303-BEBA-51B0C7651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1547813" y="4941888"/>
            <a:ext cx="7170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정희진 </a:t>
            </a:r>
            <a:r>
              <a:rPr kumimoji="0" lang="en-US" altLang="ko-KR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정한솔 </a:t>
            </a:r>
            <a:r>
              <a:rPr kumimoji="0" lang="ko-KR" altLang="en-US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홍지영</a:t>
            </a:r>
            <a:endParaRPr kumimoji="0" lang="ko-KR" altLang="en-US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316" name="Text Box 13"/>
          <p:cNvSpPr txBox="1">
            <a:spLocks noChangeArrowheads="1"/>
          </p:cNvSpPr>
          <p:nvPr/>
        </p:nvSpPr>
        <p:spPr bwMode="auto">
          <a:xfrm>
            <a:off x="1908175" y="2349500"/>
            <a:ext cx="59039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44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</a:t>
            </a:r>
            <a:r>
              <a:rPr lang="en-US" altLang="ko-KR" sz="4000" b="1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opyleft</a:t>
            </a:r>
            <a:r>
              <a:rPr lang="en-US" altLang="ko-KR" sz="40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4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</a:t>
            </a:r>
            <a:r>
              <a:rPr lang="en-US" altLang="ko-KR" sz="40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usic </a:t>
            </a:r>
            <a:r>
              <a:rPr lang="en-US" altLang="ko-KR" sz="4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lang="en-US" altLang="ko-KR" sz="40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pplication </a:t>
            </a:r>
            <a:r>
              <a:rPr lang="en-US" altLang="ko-KR" sz="4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lang="en-US" altLang="ko-KR" sz="40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rogram</a:t>
            </a:r>
          </a:p>
        </p:txBody>
      </p:sp>
      <p:pic>
        <p:nvPicPr>
          <p:cNvPr id="13317" name="Picture 15" descr="음표, 음악, 직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261370">
            <a:off x="6877050" y="2205038"/>
            <a:ext cx="13335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Register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357298"/>
            <a:ext cx="4314825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Register DB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pic>
        <p:nvPicPr>
          <p:cNvPr id="7170" name="Picture 2" descr="C:\Users\WIN7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8153178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Register DB</a:t>
            </a:r>
            <a:r>
              <a:rPr lang="ko-KR" altLang="en-US" b="1" dirty="0" smtClean="0"/>
              <a:t>연동 주요 코드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200024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85926"/>
            <a:ext cx="48768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71604" y="157161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Music Play  </a:t>
            </a:r>
            <a:r>
              <a:rPr lang="ko-KR" altLang="en-US" b="1" dirty="0" smtClean="0"/>
              <a:t>시작 </a:t>
            </a:r>
            <a:r>
              <a:rPr lang="en-US" altLang="ko-KR" b="1" dirty="0" smtClean="0"/>
              <a:t>Login / Sign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43243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14554"/>
            <a:ext cx="4214949" cy="292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71604" y="157161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Music Play  </a:t>
            </a:r>
            <a:r>
              <a:rPr lang="ko-KR" altLang="en-US" b="1" dirty="0" smtClean="0"/>
              <a:t>시작 </a:t>
            </a:r>
            <a:r>
              <a:rPr lang="en-US" altLang="ko-KR" b="1" dirty="0" smtClean="0"/>
              <a:t>Login / Sign DB</a:t>
            </a:r>
            <a:endParaRPr lang="ko-KR" altLang="en-US" b="1" dirty="0"/>
          </a:p>
        </p:txBody>
      </p:sp>
      <p:pic>
        <p:nvPicPr>
          <p:cNvPr id="6147" name="Picture 3" descr="C:\Users\WIN7\Desktop\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846603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Sign DB</a:t>
            </a:r>
            <a:r>
              <a:rPr lang="ko-KR" altLang="en-US" b="1" dirty="0" smtClean="0"/>
              <a:t>연동 주요 코드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200024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4772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Login DB</a:t>
            </a:r>
            <a:r>
              <a:rPr lang="ko-KR" altLang="en-US" b="1" dirty="0" smtClean="0"/>
              <a:t>연동 주요 코드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200024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43434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899570"/>
            <a:ext cx="2286016" cy="22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428728" y="135729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Login </a:t>
            </a:r>
            <a:r>
              <a:rPr lang="ko-KR" altLang="en-US" b="1" dirty="0" smtClean="0"/>
              <a:t>이후</a:t>
            </a:r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    음악 순위  및 검색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음악 재생리스트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음악 추천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타임 캡슐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596265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128586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MusicPlay</a:t>
            </a:r>
            <a:r>
              <a:rPr lang="en-US" altLang="ko-KR" b="1" dirty="0" smtClean="0"/>
              <a:t> table DB</a:t>
            </a:r>
            <a:r>
              <a:rPr lang="ko-KR" altLang="en-US" b="1" dirty="0" smtClean="0"/>
              <a:t>연동 주요 코드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200024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38356"/>
            <a:ext cx="4705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2987675" y="3068638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3600">
                <a:latin typeface="Adobe 고딕 Std B"/>
                <a:ea typeface="Adobe 고딕 Std B"/>
                <a:cs typeface="Adobe 고딕 Std B"/>
              </a:rPr>
              <a:t>&lt;THANK YOU&gt;</a:t>
            </a:r>
            <a:endParaRPr kumimoji="0" lang="ko-KR" altLang="en-US" sz="3600">
              <a:latin typeface="Adobe 고딕 Std B"/>
              <a:ea typeface="Adobe 고딕 Std B"/>
              <a:cs typeface="Adobe 고딕 Std 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2771775" y="692150"/>
            <a:ext cx="21451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 dirty="0">
                <a:latin typeface="함초롬바탕" pitchFamily="18" charset="-127"/>
                <a:ea typeface="함초롬바탕" pitchFamily="18" charset="-127"/>
                <a:cs typeface="Adobe 고딕 Std B"/>
              </a:rPr>
              <a:t>CONTENTS</a:t>
            </a:r>
            <a:endParaRPr kumimoji="0" lang="ko-KR" altLang="en-US" sz="2800" b="1" dirty="0">
              <a:latin typeface="함초롬바탕" pitchFamily="18" charset="-127"/>
              <a:ea typeface="함초롬바탕" pitchFamily="18" charset="-127"/>
              <a:cs typeface="Adobe 고딕 Std B"/>
            </a:endParaRPr>
          </a:p>
        </p:txBody>
      </p:sp>
      <p:cxnSp>
        <p:nvCxnSpPr>
          <p:cNvPr id="3" name="직선 연결선 2"/>
          <p:cNvCxnSpPr>
            <a:stCxn id="14339" idx="1"/>
          </p:cNvCxnSpPr>
          <p:nvPr/>
        </p:nvCxnSpPr>
        <p:spPr>
          <a:xfrm rot="10800000" flipV="1">
            <a:off x="1" y="953759"/>
            <a:ext cx="2771775" cy="2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4339" idx="3"/>
          </p:cNvCxnSpPr>
          <p:nvPr/>
        </p:nvCxnSpPr>
        <p:spPr>
          <a:xfrm>
            <a:off x="4916914" y="953760"/>
            <a:ext cx="3717499" cy="2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2786050" y="1687354"/>
            <a:ext cx="352692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kumimoji="0" lang="ko-KR" altLang="en-US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 계획</a:t>
            </a:r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AutoNum type="arabicPeriod"/>
            </a:pPr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AutoNum type="arabicPeriod"/>
            </a:pPr>
            <a:r>
              <a:rPr kumimoji="0" lang="ko-KR" altLang="en-US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개발 환경</a:t>
            </a:r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kumimoji="0" lang="en-US" altLang="ko-KR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수정 </a:t>
            </a:r>
            <a:r>
              <a:rPr kumimoji="0" lang="en-US" altLang="ko-KR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diagram</a:t>
            </a:r>
          </a:p>
          <a:p>
            <a:pPr marL="342900" indent="-342900">
              <a:buAutoNum type="arabicPeriod"/>
            </a:pPr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kumimoji="0" lang="en-US" altLang="ko-KR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DB schema</a:t>
            </a:r>
          </a:p>
          <a:p>
            <a:pPr marL="342900" indent="-342900"/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kumimoji="0" lang="en-US" altLang="ko-KR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 </a:t>
            </a:r>
            <a:r>
              <a:rPr kumimoji="0" lang="ko-KR" altLang="en-US" sz="2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결과 및 코드</a:t>
            </a:r>
            <a:endParaRPr kumimoji="0" lang="en-US" altLang="ko-KR" sz="2400" b="1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endParaRPr kumimoji="0" lang="ko-KR" alt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Tx/>
              <a:buAutoNum type="arabicPeriod" startAt="2"/>
            </a:pPr>
            <a:endParaRPr kumimoji="0" lang="en-US" altLang="ko-KR" sz="1600" b="1" i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Tx/>
              <a:buAutoNum type="arabicPeriod" startAt="2"/>
            </a:pPr>
            <a:endParaRPr kumimoji="0" lang="ko-KR" alt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Tx/>
              <a:buAutoNum type="arabicPeriod" startAt="2"/>
            </a:pPr>
            <a:endParaRPr kumimoji="0" lang="ko-KR" alt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Tx/>
              <a:buAutoNum type="arabicPeriod" startAt="2"/>
            </a:pPr>
            <a:endParaRPr kumimoji="0" lang="ko-KR" alt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Tx/>
              <a:buAutoNum type="arabicPeriod" startAt="2"/>
            </a:pPr>
            <a:endParaRPr kumimoji="0" lang="ko-KR" alt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3132138" y="908050"/>
            <a:ext cx="2338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000" b="1">
                <a:latin typeface="함초롬바탕" pitchFamily="18" charset="-127"/>
                <a:ea typeface="함초롬바탕" pitchFamily="18" charset="-127"/>
                <a:cs typeface="Adobe 고딕 Std B"/>
              </a:rPr>
              <a:t> 프로젝트 수행 계획</a:t>
            </a: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721" name="Group 217"/>
          <p:cNvGraphicFramePr>
            <a:graphicFrameLocks noGrp="1"/>
          </p:cNvGraphicFramePr>
          <p:nvPr/>
        </p:nvGraphicFramePr>
        <p:xfrm>
          <a:off x="323850" y="1916113"/>
          <a:ext cx="4679950" cy="3583116"/>
        </p:xfrm>
        <a:graphic>
          <a:graphicData uri="http://schemas.openxmlformats.org/drawingml/2006/table">
            <a:tbl>
              <a:tblPr/>
              <a:tblGrid>
                <a:gridCol w="542925"/>
                <a:gridCol w="541338"/>
                <a:gridCol w="339725"/>
                <a:gridCol w="215900"/>
                <a:gridCol w="338137"/>
                <a:gridCol w="336550"/>
                <a:gridCol w="338138"/>
                <a:gridCol w="338137"/>
                <a:gridCol w="338138"/>
                <a:gridCol w="338137"/>
                <a:gridCol w="336550"/>
                <a:gridCol w="338138"/>
                <a:gridCol w="338137"/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프로젝트 일정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2015.10.12. ~ 2015. 12.15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설계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설계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proto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개발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개발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디자인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테스트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및 안정화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69" name="Group 141"/>
          <p:cNvGraphicFramePr>
            <a:graphicFrameLocks noGrp="1"/>
          </p:cNvGraphicFramePr>
          <p:nvPr/>
        </p:nvGraphicFramePr>
        <p:xfrm>
          <a:off x="5292725" y="1916113"/>
          <a:ext cx="3384550" cy="3696338"/>
        </p:xfrm>
        <a:graphic>
          <a:graphicData uri="http://schemas.openxmlformats.org/drawingml/2006/table">
            <a:tbl>
              <a:tblPr/>
              <a:tblGrid>
                <a:gridCol w="949325"/>
                <a:gridCol w="2435225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~ 4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설계 범위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일정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진행 방향 확정 및 개발 환경 결정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prototype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확정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UI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설계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~3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Music, Administrant, User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Data Base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설계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관리자 멤버 함수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음악 멤버함수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,t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사용자 멤버 함수 구현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검색 기능 수행 함수 구현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사이트 디자인 구현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주차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테스트 및 안정화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65" name="Text Box 249"/>
          <p:cNvSpPr txBox="1">
            <a:spLocks noChangeArrowheads="1"/>
          </p:cNvSpPr>
          <p:nvPr/>
        </p:nvSpPr>
        <p:spPr bwMode="auto">
          <a:xfrm>
            <a:off x="250825" y="1557338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ko-KR" altLang="en-US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 계획표</a:t>
            </a: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개괄</a:t>
            </a: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</a:p>
        </p:txBody>
      </p:sp>
      <p:sp>
        <p:nvSpPr>
          <p:cNvPr id="22666" name="Text Box 250"/>
          <p:cNvSpPr txBox="1">
            <a:spLocks noChangeArrowheads="1"/>
          </p:cNvSpPr>
          <p:nvPr/>
        </p:nvSpPr>
        <p:spPr bwMode="auto">
          <a:xfrm>
            <a:off x="5292725" y="1557338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ko-KR" altLang="en-US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 계획서</a:t>
            </a: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세부 사항</a:t>
            </a:r>
            <a:r>
              <a:rPr lang="en-US" altLang="ko-KR" sz="1400" b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3643306" y="857232"/>
            <a:ext cx="1260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000" b="1" dirty="0" smtClean="0">
                <a:latin typeface="함초롬바탕" pitchFamily="18" charset="-127"/>
                <a:ea typeface="함초롬바탕" pitchFamily="18" charset="-127"/>
                <a:cs typeface="Adobe 고딕 Std B"/>
              </a:rPr>
              <a:t>개발 환경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Adobe 고딕 Std B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674" name="Picture 2" descr="http://knowm.org/wp-content/uploads/2015/03/Java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85926"/>
            <a:ext cx="2786082" cy="2400830"/>
          </a:xfrm>
          <a:prstGeom prst="rect">
            <a:avLst/>
          </a:prstGeom>
          <a:noFill/>
        </p:spPr>
      </p:pic>
      <p:pic>
        <p:nvPicPr>
          <p:cNvPr id="28676" name="Picture 4" descr="http://asm.ow2.org/images/windowbuil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857364"/>
            <a:ext cx="3086122" cy="1928826"/>
          </a:xfrm>
          <a:prstGeom prst="rect">
            <a:avLst/>
          </a:prstGeom>
          <a:noFill/>
        </p:spPr>
      </p:pic>
      <p:pic>
        <p:nvPicPr>
          <p:cNvPr id="13" name="Picture 4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929066"/>
            <a:ext cx="4929222" cy="2205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357554" y="857232"/>
            <a:ext cx="2010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class Diagram</a:t>
            </a:r>
          </a:p>
          <a:p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786742" cy="462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143240" y="857232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Data Base schema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28662" y="2714620"/>
          <a:ext cx="7858179" cy="71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31"/>
                <a:gridCol w="873131"/>
                <a:gridCol w="873131"/>
                <a:gridCol w="873131"/>
                <a:gridCol w="873131"/>
                <a:gridCol w="873131"/>
                <a:gridCol w="873131"/>
                <a:gridCol w="873131"/>
                <a:gridCol w="873131"/>
              </a:tblGrid>
              <a:tr h="71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genre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Copy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tag1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tag2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tag3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28662" y="4643446"/>
          <a:ext cx="7858180" cy="71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71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artist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count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year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month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2143116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002060"/>
                </a:solidFill>
              </a:rPr>
              <a:t>MusicList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414338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timeCapsule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143240" y="857232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Data Base schema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8662" y="2643182"/>
          <a:ext cx="7786744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/>
                <a:gridCol w="1946686"/>
                <a:gridCol w="1946686"/>
                <a:gridCol w="1946686"/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Favorite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Genre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Time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Capsule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28662" y="4786322"/>
          <a:ext cx="7715304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571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002060"/>
                          </a:solidFill>
                        </a:rPr>
                        <a:t>idAdmin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7224" y="207167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User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7224" y="42148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Admin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143240" y="857232"/>
            <a:ext cx="2428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Data Base schema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876424"/>
            <a:ext cx="7753350" cy="35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3188"/>
            <a:ext cx="9144000" cy="40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500430" y="857232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0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User Interface</a:t>
            </a:r>
            <a:endParaRPr kumimoji="0" lang="ko-KR" altLang="en-US" sz="20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5563" y="928688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638" y="925513"/>
            <a:ext cx="360362" cy="36036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150" y="1125538"/>
            <a:ext cx="10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63" y="1047750"/>
            <a:ext cx="153987" cy="153988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9313" y="1016000"/>
            <a:ext cx="168275" cy="16827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11863" y="1125538"/>
            <a:ext cx="100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0166" y="14287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시작 화면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5753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311</Words>
  <Application>Microsoft Office PowerPoint</Application>
  <PresentationFormat>화면 슬라이드 쇼(4:3)</PresentationFormat>
  <Paragraphs>120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WIN7</cp:lastModifiedBy>
  <cp:revision>52</cp:revision>
  <dcterms:created xsi:type="dcterms:W3CDTF">2014-05-22T12:23:35Z</dcterms:created>
  <dcterms:modified xsi:type="dcterms:W3CDTF">2015-11-19T03:44:07Z</dcterms:modified>
</cp:coreProperties>
</file>