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81" r:id="rId14"/>
    <p:sldId id="282" r:id="rId15"/>
    <p:sldId id="269" r:id="rId16"/>
    <p:sldId id="270" r:id="rId17"/>
    <p:sldId id="271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wxnyIUdlZmC7dZ9LS7+jwOsYi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C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4ED27-669C-4439-93DA-5864011FFDCB}">
  <a:tblStyle styleId="{5CD4ED27-669C-4439-93DA-5864011FFDC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4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Numbers on y-axis is small because we calculated from choice-level.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times they undid in the map</a:t>
            </a:r>
            <a:endParaRPr/>
          </a:p>
        </p:txBody>
      </p:sp>
      <p:sp>
        <p:nvSpPr>
          <p:cNvPr id="206" name="Google Shape;20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" name="Google Shape;22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Still debugging but it seems the budget left has strong effect on number of undo. People tend to undo more when they have more budget left after connecting cities.</a:t>
            </a:r>
            <a:endParaRPr/>
          </a:p>
        </p:txBody>
      </p:sp>
      <p:sp>
        <p:nvSpPr>
          <p:cNvPr id="229" name="Google Shape;229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Centered on 9 and 10.</a:t>
            </a:r>
            <a:endParaRPr/>
          </a:p>
        </p:txBody>
      </p:sp>
      <p:sp>
        <p:nvSpPr>
          <p:cNvPr id="93" name="Google Shape;93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Undo more when they have better MAS?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times they undid in the map</a:t>
            </a:r>
            <a:endParaRPr/>
          </a:p>
        </p:txBody>
      </p:sp>
      <p:sp>
        <p:nvSpPr>
          <p:cNvPr id="129" name="Google Shape;12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times they undid in the map</a:t>
            </a:r>
            <a:endParaRPr/>
          </a:p>
        </p:txBody>
      </p:sp>
      <p:sp>
        <p:nvSpPr>
          <p:cNvPr id="141" name="Google Shape;14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times they undid in the map</a:t>
            </a:r>
            <a:endParaRPr/>
          </a:p>
        </p:txBody>
      </p:sp>
      <p:sp>
        <p:nvSpPr>
          <p:cNvPr id="152" name="Google Shape;152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times they undid in the map</a:t>
            </a:r>
            <a:endParaRPr/>
          </a:p>
        </p:txBody>
      </p:sp>
      <p:sp>
        <p:nvSpPr>
          <p:cNvPr id="163" name="Google Shape;16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Road construction</a:t>
            </a:r>
            <a:endParaRPr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Dongjae Kim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33268EB-E235-445A-8592-546C24041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6460"/>
            <a:ext cx="6434341" cy="4055372"/>
          </a:xfrm>
          <a:prstGeom prst="rect">
            <a:avLst/>
          </a:prstGeom>
        </p:spPr>
      </p:pic>
      <p:sp>
        <p:nvSpPr>
          <p:cNvPr id="177" name="Google Shape;177;p11"/>
          <p:cNvSpPr txBox="1">
            <a:spLocks noGrp="1"/>
          </p:cNvSpPr>
          <p:nvPr>
            <p:ph type="title"/>
          </p:nvPr>
        </p:nvSpPr>
        <p:spPr>
          <a:xfrm>
            <a:off x="838200" y="38745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Choice-level: </a:t>
            </a:r>
            <a:r>
              <a:rPr lang="en-US"/>
              <a:t>number of cities connected</a:t>
            </a:r>
            <a:endParaRPr/>
          </a:p>
        </p:txBody>
      </p:sp>
      <p:sp>
        <p:nvSpPr>
          <p:cNvPr id="181" name="Google Shape;181;p11"/>
          <p:cNvSpPr txBox="1"/>
          <p:nvPr/>
        </p:nvSpPr>
        <p:spPr>
          <a:xfrm>
            <a:off x="7947654" y="3617325"/>
            <a:ext cx="340614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10 and 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bars are SEM.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“with undo” trials are used.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7B5FCA-2618-42B1-A408-36C367313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6460"/>
            <a:ext cx="3680467" cy="4002032"/>
          </a:xfrm>
          <a:prstGeom prst="rect">
            <a:avLst/>
          </a:prstGeom>
        </p:spPr>
      </p:pic>
      <p:sp>
        <p:nvSpPr>
          <p:cNvPr id="187" name="Google Shape;187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Choice-level: </a:t>
            </a:r>
            <a:r>
              <a:rPr lang="en-US" sz="4400" dirty="0"/>
              <a:t>Errors </a:t>
            </a:r>
            <a:r>
              <a:rPr lang="en-US" sz="2800" dirty="0"/>
              <a:t>(=|mas(</a:t>
            </a:r>
            <a:r>
              <a:rPr lang="en-US" sz="2800" dirty="0" err="1"/>
              <a:t>curr</a:t>
            </a:r>
            <a:r>
              <a:rPr lang="en-US" sz="2800" dirty="0"/>
              <a:t>)-mas(</a:t>
            </a:r>
            <a:r>
              <a:rPr lang="en-US" sz="2800" dirty="0" err="1"/>
              <a:t>prev</a:t>
            </a:r>
            <a:r>
              <a:rPr lang="en-US" sz="2800" dirty="0"/>
              <a:t>)|)</a:t>
            </a:r>
            <a:endParaRPr dirty="0"/>
          </a:p>
        </p:txBody>
      </p:sp>
      <p:sp>
        <p:nvSpPr>
          <p:cNvPr id="188" name="Google Shape;188;p12"/>
          <p:cNvSpPr txBox="1">
            <a:spLocks noGrp="1"/>
          </p:cNvSpPr>
          <p:nvPr>
            <p:ph type="body" idx="1"/>
          </p:nvPr>
        </p:nvSpPr>
        <p:spPr>
          <a:xfrm>
            <a:off x="5586845" y="2156460"/>
            <a:ext cx="5257800" cy="286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They undid when there was no error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Because it is not an error compared to the choice-level MAS.</a:t>
            </a:r>
            <a:endParaRPr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Need to use different error (that using puzzle-level MAS)</a:t>
            </a:r>
            <a:endParaRPr dirty="0"/>
          </a:p>
        </p:txBody>
      </p:sp>
      <p:sp>
        <p:nvSpPr>
          <p:cNvPr id="191" name="Google Shape;191;p12"/>
          <p:cNvSpPr txBox="1"/>
          <p:nvPr/>
        </p:nvSpPr>
        <p:spPr>
          <a:xfrm>
            <a:off x="4574622" y="5144092"/>
            <a:ext cx="340614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10 and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bars are SEM.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“with undo” trials are used.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ED9317D-8FCB-44EC-A5C8-3CAADCA0C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246" y="1880746"/>
            <a:ext cx="3680467" cy="4003556"/>
          </a:xfrm>
          <a:prstGeom prst="rect">
            <a:avLst/>
          </a:prstGeom>
        </p:spPr>
      </p:pic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choice-level: </a:t>
            </a:r>
            <a:r>
              <a:rPr lang="en-US" sz="4400"/>
              <a:t>number of optimal solutions</a:t>
            </a:r>
            <a:endParaRPr/>
          </a:p>
        </p:txBody>
      </p:sp>
      <p:sp>
        <p:nvSpPr>
          <p:cNvPr id="211" name="Google Shape;211;p14"/>
          <p:cNvSpPr txBox="1"/>
          <p:nvPr/>
        </p:nvSpPr>
        <p:spPr>
          <a:xfrm>
            <a:off x="6095999" y="6074360"/>
            <a:ext cx="55783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Choice-level, N = 10 and error bars are SEM.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“with undo” trials are used.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AFAE8C-9A86-4C70-BD0A-4E565698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Choice-level: error histogram (including 0)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0E0DD4-4B37-4E2E-88E9-3EBF19C4F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0038"/>
            <a:ext cx="3523495" cy="40523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B917C3-EA00-4A53-8ED4-4F7386ED1CEE}"/>
              </a:ext>
            </a:extLst>
          </p:cNvPr>
          <p:cNvSpPr txBox="1"/>
          <p:nvPr/>
        </p:nvSpPr>
        <p:spPr>
          <a:xfrm>
            <a:off x="2076450" y="1706149"/>
            <a:ext cx="1409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Without undo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ACA72-4F20-4F26-B371-3E885C4D3682}"/>
              </a:ext>
            </a:extLst>
          </p:cNvPr>
          <p:cNvSpPr txBox="1"/>
          <p:nvPr/>
        </p:nvSpPr>
        <p:spPr>
          <a:xfrm>
            <a:off x="5257800" y="5912362"/>
            <a:ext cx="25725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Will merge into one figure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3607CB2-9934-4836-9BDD-7DE05BF3A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559" y="1860038"/>
            <a:ext cx="3523495" cy="40523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076AE0-11D7-4B45-ACDA-653457B9E413}"/>
              </a:ext>
            </a:extLst>
          </p:cNvPr>
          <p:cNvSpPr txBox="1"/>
          <p:nvPr/>
        </p:nvSpPr>
        <p:spPr>
          <a:xfrm>
            <a:off x="7306809" y="1706149"/>
            <a:ext cx="1409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With undo</a:t>
            </a:r>
          </a:p>
        </p:txBody>
      </p:sp>
    </p:spTree>
    <p:extLst>
      <p:ext uri="{BB962C8B-B14F-4D97-AF65-F5344CB8AC3E}">
        <p14:creationId xmlns:p14="http://schemas.microsoft.com/office/powerpoint/2010/main" val="27166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DC80D2A-0D57-4075-BA54-D72A06DE8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8559" y="1860038"/>
            <a:ext cx="3523495" cy="40523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4F4D0F-DA8B-4879-A2D6-DBB1794A9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0038"/>
            <a:ext cx="3523495" cy="405232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4AFAE8C-9A86-4C70-BD0A-4E5656982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Choice-level: error histogram (excluding 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917C3-EA00-4A53-8ED4-4F7386ED1CEE}"/>
              </a:ext>
            </a:extLst>
          </p:cNvPr>
          <p:cNvSpPr txBox="1"/>
          <p:nvPr/>
        </p:nvSpPr>
        <p:spPr>
          <a:xfrm>
            <a:off x="2076450" y="1706149"/>
            <a:ext cx="1409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Without undo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CACA72-4F20-4F26-B371-3E885C4D3682}"/>
              </a:ext>
            </a:extLst>
          </p:cNvPr>
          <p:cNvSpPr txBox="1"/>
          <p:nvPr/>
        </p:nvSpPr>
        <p:spPr>
          <a:xfrm>
            <a:off x="5257800" y="5912362"/>
            <a:ext cx="25725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Will merge into one figure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076AE0-11D7-4B45-ACDA-653457B9E413}"/>
              </a:ext>
            </a:extLst>
          </p:cNvPr>
          <p:cNvSpPr txBox="1"/>
          <p:nvPr/>
        </p:nvSpPr>
        <p:spPr>
          <a:xfrm>
            <a:off x="7306809" y="1706149"/>
            <a:ext cx="1409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With undo</a:t>
            </a:r>
          </a:p>
        </p:txBody>
      </p:sp>
    </p:spTree>
    <p:extLst>
      <p:ext uri="{BB962C8B-B14F-4D97-AF65-F5344CB8AC3E}">
        <p14:creationId xmlns:p14="http://schemas.microsoft.com/office/powerpoint/2010/main" val="940003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Initial hypothesis of why/when people undo</a:t>
            </a:r>
            <a:endParaRPr/>
          </a:p>
        </p:txBody>
      </p:sp>
      <p:sp>
        <p:nvSpPr>
          <p:cNvPr id="219" name="Google Shape;219;p15"/>
          <p:cNvSpPr txBox="1">
            <a:spLocks noGrp="1"/>
          </p:cNvSpPr>
          <p:nvPr>
            <p:ph type="body" idx="1"/>
          </p:nvPr>
        </p:nvSpPr>
        <p:spPr>
          <a:xfrm>
            <a:off x="838200" y="1976437"/>
            <a:ext cx="10515600" cy="427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lvl="0" indent="-514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Error correction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– undoing after making/realizing error.</a:t>
            </a: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971550" lvl="1" indent="-514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Instant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undid once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971550" lvl="1" indent="-5143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Delayed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undid multiple times in a row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to go back to a specific node, “branching node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Prediction: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b="0" i="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Undo after your move made an “error”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Longer undo-RTs compared to playout. 		</a:t>
            </a:r>
            <a:endParaRPr/>
          </a:p>
          <a:p>
            <a:pPr marL="514350" lvl="0" indent="-514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 startAt="2"/>
            </a:pP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Playout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– scheduled exploration (</a:t>
            </a:r>
            <a:r>
              <a:rPr lang="en-US" sz="2000" i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undid multiple times in a row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): trying path A,B,C and comparing them.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Prediction: 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Undo regardless of error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Shorter undo-RTs, because you are undoing as you scheduled.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Initial hypothesis of why/when people undo</a:t>
            </a:r>
            <a:endParaRPr/>
          </a:p>
        </p:txBody>
      </p:sp>
      <p:graphicFrame>
        <p:nvGraphicFramePr>
          <p:cNvPr id="225" name="Google Shape;225;p16"/>
          <p:cNvGraphicFramePr/>
          <p:nvPr/>
        </p:nvGraphicFramePr>
        <p:xfrm>
          <a:off x="2316480" y="2927424"/>
          <a:ext cx="7559050" cy="1986280"/>
        </p:xfrm>
        <a:graphic>
          <a:graphicData uri="http://schemas.openxmlformats.org/drawingml/2006/table">
            <a:tbl>
              <a:tblPr>
                <a:noFill/>
                <a:tableStyleId>{5CD4ED27-669C-4439-93DA-5864011FFDCB}</a:tableStyleId>
              </a:tblPr>
              <a:tblGrid>
                <a:gridCol w="292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8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(Expected-Scheduled; Shorter undo-RT?)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(Unexpected; </a:t>
                      </a:r>
                      <a:b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Longer undo-RT?)</a:t>
                      </a:r>
                      <a:endParaRPr sz="16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(undid once)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 correction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Instant</a:t>
                      </a:r>
                      <a:endParaRPr sz="16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(undid multiple times in a row)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Playout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– scheduled exploration 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Delayed</a:t>
                      </a:r>
                      <a:endParaRPr/>
                    </a:p>
                  </a:txBody>
                  <a:tcPr marL="63500" marR="63500" marT="63500" marB="6350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Future works</a:t>
            </a:r>
            <a:endParaRPr/>
          </a:p>
        </p:txBody>
      </p:sp>
      <p:sp>
        <p:nvSpPr>
          <p:cNvPr id="232" name="Google Shape;23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Collecting more data!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Plotting other variables: RT, and budget left after connecting cities, etc.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Some more plots about the hypothesis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GLMM analysis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And more.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Brief intro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conditions: with/without Undo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46 trials for each condition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Same puzzles (=map) with rotation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Optimal scores of puzzles ranged from 7 to 12.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 = 10 subjects (10 from Prolific)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Terminology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“Puzzle-level”: variables related to each puzzle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“Choice-level”: variables related to each move	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Used Wilcoxon signed-rank test.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DE564DE-3F23-414A-BAAA-8C89F364D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550" y="2099062"/>
            <a:ext cx="3677419" cy="4187961"/>
          </a:xfrm>
          <a:prstGeom prst="rect">
            <a:avLst/>
          </a:prstGeom>
        </p:spPr>
      </p:pic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Performed better in “with undo” condition</a:t>
            </a:r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5222111" y="5435234"/>
            <a:ext cx="21160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Puzzle-level,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10 and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bars are SEM.</a:t>
            </a:r>
            <a:endParaRPr/>
          </a:p>
        </p:txBody>
      </p:sp>
      <p:sp>
        <p:nvSpPr>
          <p:cNvPr id="104" name="Google Shape;104;p4"/>
          <p:cNvSpPr txBox="1"/>
          <p:nvPr/>
        </p:nvSpPr>
        <p:spPr>
          <a:xfrm rot="-5400000">
            <a:off x="11422" y="3828303"/>
            <a:ext cx="3150904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cities connected</a:t>
            </a:r>
            <a:endParaRPr/>
          </a:p>
        </p:txBody>
      </p:sp>
      <p:sp>
        <p:nvSpPr>
          <p:cNvPr id="105" name="Google Shape;105;p4"/>
          <p:cNvSpPr txBox="1"/>
          <p:nvPr/>
        </p:nvSpPr>
        <p:spPr>
          <a:xfrm>
            <a:off x="2602752" y="1825625"/>
            <a:ext cx="3150904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*Wilcoxon signed-rank test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21ADA51-E6A9-428B-B0D1-B1A5754DC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46" y="1947281"/>
            <a:ext cx="7775464" cy="39974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D4084C-CEB7-4686-A1FB-46BCAAB09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446" y="1936306"/>
            <a:ext cx="7775464" cy="3997460"/>
          </a:xfrm>
          <a:prstGeom prst="rect">
            <a:avLst/>
          </a:prstGeom>
        </p:spPr>
      </p:pic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Less errors in “with undo” condition</a:t>
            </a:r>
            <a:endParaRPr/>
          </a:p>
        </p:txBody>
      </p:sp>
      <p:sp>
        <p:nvSpPr>
          <p:cNvPr id="113" name="Google Shape;113;p5"/>
          <p:cNvSpPr txBox="1"/>
          <p:nvPr/>
        </p:nvSpPr>
        <p:spPr>
          <a:xfrm>
            <a:off x="1358750" y="5933766"/>
            <a:ext cx="6551658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actually connected - maximum connectable</a:t>
            </a:r>
            <a:endParaRPr sz="1600" dirty="0"/>
          </a:p>
        </p:txBody>
      </p:sp>
      <p:sp>
        <p:nvSpPr>
          <p:cNvPr id="115" name="Google Shape;115;p5"/>
          <p:cNvSpPr txBox="1"/>
          <p:nvPr/>
        </p:nvSpPr>
        <p:spPr>
          <a:xfrm>
            <a:off x="8800279" y="5472101"/>
            <a:ext cx="211609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Puzzle-level,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10 and 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bars are SEM.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Why/When do people undo? </a:t>
            </a:r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Puzzle-level analysis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Number of cities connected.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Undo more when they connected more?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Error: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Already seen that people make less errors in “with undo” condition.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How about within “with undo” condition?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Maximum achievable score (MAS):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Undo more to perform better if you can connect more in the puzzle?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Number of optimal solutions: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Multiple optimal solutions make people confused and undo more?</a:t>
            </a:r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Choice-level analysis</a:t>
            </a:r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Choice-level number of cities connected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Choice-level Error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Undo more after experiencing severer errors?</a:t>
            </a:r>
            <a:endParaRPr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Choice-level MAS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Choice-level number of optimal solutions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7244DD8-9398-4094-B32F-EEF09F955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590" y="1963765"/>
            <a:ext cx="3521971" cy="405232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B350806-20E5-41BD-B550-FE45613F4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63765"/>
            <a:ext cx="3599695" cy="4052324"/>
          </a:xfrm>
          <a:prstGeom prst="rect">
            <a:avLst/>
          </a:prstGeom>
        </p:spPr>
      </p:pic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Puzzle-level: </a:t>
            </a:r>
            <a:r>
              <a:rPr lang="en-US"/>
              <a:t>number of cities connected</a:t>
            </a:r>
            <a:endParaRPr/>
          </a:p>
        </p:txBody>
      </p:sp>
      <p:sp>
        <p:nvSpPr>
          <p:cNvPr id="135" name="Google Shape;135;p7"/>
          <p:cNvSpPr txBox="1"/>
          <p:nvPr/>
        </p:nvSpPr>
        <p:spPr>
          <a:xfrm>
            <a:off x="4437895" y="5290212"/>
            <a:ext cx="340614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10 and 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bars are SEM.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“with undo” trials are used.</a:t>
            </a:r>
            <a:endParaRPr dirty="0"/>
          </a:p>
        </p:txBody>
      </p:sp>
      <p:sp>
        <p:nvSpPr>
          <p:cNvPr id="17" name="Google Shape;135;p7">
            <a:extLst>
              <a:ext uri="{FF2B5EF4-FFF2-40B4-BE49-F238E27FC236}">
                <a16:creationId xmlns:a16="http://schemas.microsoft.com/office/drawing/2014/main" id="{737F836A-D881-4E5D-8651-6D49E2ABA504}"/>
              </a:ext>
            </a:extLst>
          </p:cNvPr>
          <p:cNvSpPr txBox="1"/>
          <p:nvPr/>
        </p:nvSpPr>
        <p:spPr>
          <a:xfrm>
            <a:off x="8695859" y="2353047"/>
            <a:ext cx="340614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When they didn’t undo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7A54B4-8910-4A05-9992-9EF97B474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3765"/>
            <a:ext cx="3523495" cy="4052324"/>
          </a:xfrm>
          <a:prstGeom prst="rect">
            <a:avLst/>
          </a:prstGeom>
        </p:spPr>
      </p:pic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Puzzle-level: </a:t>
            </a:r>
            <a:r>
              <a:rPr lang="en-US" sz="4400" dirty="0"/>
              <a:t>Errors </a:t>
            </a:r>
            <a:r>
              <a:rPr lang="en-US" sz="2400" dirty="0"/>
              <a:t>(MAS-#</a:t>
            </a:r>
            <a:r>
              <a:rPr lang="en-US" sz="2400" dirty="0" err="1"/>
              <a:t>citiesConnected</a:t>
            </a:r>
            <a:r>
              <a:rPr lang="en-US" sz="2400" dirty="0"/>
              <a:t>)</a:t>
            </a:r>
            <a:endParaRPr dirty="0"/>
          </a:p>
        </p:txBody>
      </p:sp>
      <p:sp>
        <p:nvSpPr>
          <p:cNvPr id="146" name="Google Shape;146;p8"/>
          <p:cNvSpPr txBox="1"/>
          <p:nvPr/>
        </p:nvSpPr>
        <p:spPr>
          <a:xfrm>
            <a:off x="4496569" y="5290212"/>
            <a:ext cx="340614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10 and </a:t>
            </a:r>
            <a:b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bars are SEM.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“with undo” trials are used.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5D41A4-E2FB-481B-90F5-642D83AA89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590" y="1963765"/>
            <a:ext cx="3523495" cy="4052324"/>
          </a:xfrm>
          <a:prstGeom prst="rect">
            <a:avLst/>
          </a:prstGeom>
        </p:spPr>
      </p:pic>
      <p:sp>
        <p:nvSpPr>
          <p:cNvPr id="16" name="Google Shape;135;p7">
            <a:extLst>
              <a:ext uri="{FF2B5EF4-FFF2-40B4-BE49-F238E27FC236}">
                <a16:creationId xmlns:a16="http://schemas.microsoft.com/office/drawing/2014/main" id="{E578C934-416A-473C-B08D-3AAD625B8337}"/>
              </a:ext>
            </a:extLst>
          </p:cNvPr>
          <p:cNvSpPr txBox="1"/>
          <p:nvPr/>
        </p:nvSpPr>
        <p:spPr>
          <a:xfrm>
            <a:off x="8695859" y="2353047"/>
            <a:ext cx="3406146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When they didn’t undo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FFC430-E5B2-4DD1-A69F-B2CB50DE6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99664"/>
            <a:ext cx="3406147" cy="4002032"/>
          </a:xfrm>
          <a:prstGeom prst="rect">
            <a:avLst/>
          </a:prstGeom>
        </p:spPr>
      </p:pic>
      <p:sp>
        <p:nvSpPr>
          <p:cNvPr id="155" name="Google Shape;15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/>
              <a:t>Puzzle-level: </a:t>
            </a:r>
            <a:r>
              <a:rPr lang="en-US" sz="4400"/>
              <a:t>MAS</a:t>
            </a:r>
            <a:endParaRPr/>
          </a:p>
        </p:txBody>
      </p:sp>
      <p:sp>
        <p:nvSpPr>
          <p:cNvPr id="156" name="Google Shape;156;p9"/>
          <p:cNvSpPr txBox="1">
            <a:spLocks noGrp="1"/>
          </p:cNvSpPr>
          <p:nvPr>
            <p:ph type="body" idx="1"/>
          </p:nvPr>
        </p:nvSpPr>
        <p:spPr>
          <a:xfrm>
            <a:off x="5586845" y="2156460"/>
            <a:ext cx="5257800" cy="2860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No significant difference (p=0.22 between 11 and 12).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rgbClr val="FF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Undoing behavior seems independent of MAS</a:t>
            </a:r>
            <a:endParaRPr/>
          </a:p>
        </p:txBody>
      </p:sp>
      <p:sp>
        <p:nvSpPr>
          <p:cNvPr id="157" name="Google Shape;157;p9"/>
          <p:cNvSpPr txBox="1"/>
          <p:nvPr/>
        </p:nvSpPr>
        <p:spPr>
          <a:xfrm>
            <a:off x="6512672" y="5290212"/>
            <a:ext cx="340614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10 and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bars are SEM.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“with undo” trials are used.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/>
              <a:t>Puzzle-level: </a:t>
            </a:r>
            <a:r>
              <a:rPr lang="en-US" sz="4400" dirty="0"/>
              <a:t>number of optimal solutions</a:t>
            </a:r>
            <a:endParaRPr dirty="0"/>
          </a:p>
        </p:txBody>
      </p:sp>
      <p:sp>
        <p:nvSpPr>
          <p:cNvPr id="167" name="Google Shape;167;p10"/>
          <p:cNvSpPr txBox="1">
            <a:spLocks noGrp="1"/>
          </p:cNvSpPr>
          <p:nvPr>
            <p:ph type="body" idx="1"/>
          </p:nvPr>
        </p:nvSpPr>
        <p:spPr>
          <a:xfrm>
            <a:off x="6996437" y="1831099"/>
            <a:ext cx="4590605" cy="220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/>
              <a:t>Undoing behavior seems independent of number of optimal solutions</a:t>
            </a:r>
            <a:endParaRPr dirty="0"/>
          </a:p>
        </p:txBody>
      </p:sp>
      <p:sp>
        <p:nvSpPr>
          <p:cNvPr id="168" name="Google Shape;168;p10"/>
          <p:cNvSpPr txBox="1"/>
          <p:nvPr/>
        </p:nvSpPr>
        <p:spPr>
          <a:xfrm>
            <a:off x="6096000" y="4717957"/>
            <a:ext cx="557831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10 and error bars are SEM.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“with undo” trials are used.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BDEFF4A-CD1B-49CD-9E17-83829C9A4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9909" y="1690688"/>
            <a:ext cx="3406147" cy="4053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782</Words>
  <Application>Microsoft Office PowerPoint</Application>
  <PresentationFormat>와이드스크린</PresentationFormat>
  <Paragraphs>124</Paragraphs>
  <Slides>17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Road construction</vt:lpstr>
      <vt:lpstr>Brief intro</vt:lpstr>
      <vt:lpstr>Performed better in “with undo” condition</vt:lpstr>
      <vt:lpstr>Less errors in “with undo” condition</vt:lpstr>
      <vt:lpstr>Why/When do people undo? </vt:lpstr>
      <vt:lpstr>Puzzle-level: number of cities connected</vt:lpstr>
      <vt:lpstr>Puzzle-level: Errors (MAS-#citiesConnected)</vt:lpstr>
      <vt:lpstr>Puzzle-level: MAS</vt:lpstr>
      <vt:lpstr>Puzzle-level: number of optimal solutions</vt:lpstr>
      <vt:lpstr>Choice-level: number of cities connected</vt:lpstr>
      <vt:lpstr>Choice-level: Errors (=|mas(curr)-mas(prev)|)</vt:lpstr>
      <vt:lpstr>choice-level: number of optimal solutions</vt:lpstr>
      <vt:lpstr>Choice-level: error histogram (including 0)</vt:lpstr>
      <vt:lpstr>Choice-level: error histogram (excluding 0)</vt:lpstr>
      <vt:lpstr>Initial hypothesis of why/when people undo</vt:lpstr>
      <vt:lpstr>Initial hypothesis of why/when people undo</vt:lpstr>
      <vt:lpstr>Future 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construction</dc:title>
  <dc:creator>DONGJAE KIM</dc:creator>
  <cp:lastModifiedBy>KIM DONGJAE</cp:lastModifiedBy>
  <cp:revision>18</cp:revision>
  <dcterms:created xsi:type="dcterms:W3CDTF">2022-01-02T05:38:43Z</dcterms:created>
  <dcterms:modified xsi:type="dcterms:W3CDTF">2022-01-13T23:25:27Z</dcterms:modified>
</cp:coreProperties>
</file>