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9C65-F4AD-494D-83F9-0430021E9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9BF3-DA36-4D41-B0B2-C1A80B775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604B-D91D-492B-BAA6-15000E76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1CB7-06AF-49E0-AB73-A74EEC0B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C084-D7E9-4F23-AC31-29BCC289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7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41A3-79DE-4F72-B42E-A33BF276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2B1A8-26C4-456B-9ECC-46728C486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CA5E-C376-4540-A35C-F92BE025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2DD4-29A2-4D0A-8E2D-5C863108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E485-553C-4871-BF2A-B827B011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B983B-1A2C-437A-88D2-A400EF9CE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EC007-F881-4057-A847-B91B0D9EB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2C4A-AE7A-47C1-A2E1-CBF6C323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05319-265B-4B69-87B6-AB3B98E9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2994-684F-4C03-87E0-6F7BA14E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6B48-790A-4A7D-A0CE-2191269A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78C6-5828-4C44-802E-5B7E897B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A88F-26EB-457A-B7BC-BC278914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CE0C-12FB-4A13-A0BE-091F533C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D8F9-E543-4DF6-95EE-582B81AF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268D-70CB-4BA7-92A6-0CF6133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39E78-89C7-4900-8B34-E69E8B485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A333-2D71-43B4-A7EC-5B11C529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B217-E9B8-413B-8029-76FF3F5F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E867-72B1-468C-9A81-329E58E3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11FD-6C6B-46E4-9324-F22CB993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B41-622C-4582-8D93-4EF8408E8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5A5C8-8A01-4D90-AD50-3D96EB18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248C-53F8-440A-A32F-5E8B29A4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D1712-0E85-4B51-A296-A5A2E604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37571-544C-4572-9FDC-2402E31D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A7B0-34BD-4222-9759-F8EA3D11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7A785-5A86-45F6-8352-A8B6822F7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F1B57-2DD3-4AA8-8960-CAA397C9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EC01A-7E62-4FA5-90D4-844710F07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6B4F6-1161-4AC8-8B65-72EF38F4F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7A20F-6570-47CE-A5E4-D0FA6C43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64524-9F4F-4349-8980-6658BD0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F9884-60DF-4A47-A7EC-4AE4D343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9A51-3D32-47C9-BB3D-94AD0586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0345B-3847-4B43-A607-B42054F3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2E1BE-7F94-4FE9-AA42-6FCDBD51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8464-4887-4ECC-9236-F711DE84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286CE-6292-47DC-AD2A-D2730C0C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09E96-C201-4BAE-AA82-3A09506A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A14EA-39CE-4512-A5AF-8E609648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5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9B06-4EAD-470C-9EF1-785A6736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7161-E698-44A1-B7BB-B5432BCD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8779C-D7E3-4DCE-B5D6-730AA742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38704-3927-4C80-8F2C-5110E7D0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BA0CA-C6BD-4F5B-BDD3-E3D1AD21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71B01-6480-4D74-B77A-A1A3110A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9C4-9CA0-41FA-B7C1-DA0CA108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DDF6A-3B40-4D88-88E6-36550C91E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6B85B-7696-4836-A2F1-2C40E45AC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EA6D1-B990-4355-A90A-B011D9C7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1D652-AC25-487E-AB96-A20F12AA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23F0C-E5FD-4EA5-863C-587D540B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B2F0E-2831-48D3-9A2A-AD51A182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F75-61C9-4854-B6EA-9ED4A423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B76AA-562B-42E6-80F7-1450C504D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4CBF-73F6-4798-9FFE-49AD2C7E75B1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79D1-F182-4FF7-89BC-6839C174C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7101-E78B-4B85-97B5-E58AF1D7E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6A17F-30D4-4F15-9B45-22AD0B07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1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17E8-F82A-48C6-8F27-27EEFA1A1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0192-37EE-4555-82C1-98CA66FA0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3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E4-8914-4639-95F3-F3889EE3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linear mixed models (GLMMs)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0CF-4D4B-4C56-BA95-716B4835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data, we used GLMMs:</a:t>
            </a:r>
          </a:p>
          <a:p>
            <a:pPr lvl="1"/>
            <a:r>
              <a:rPr lang="en-US" dirty="0"/>
              <a:t>Take one DV, and with multiple GLMMs with various combinations of IVs.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7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DA79-C947-46CB-A0C5-F0CDA29E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대충 </a:t>
            </a:r>
            <a:r>
              <a:rPr lang="en-US" altLang="ko-KR" dirty="0"/>
              <a:t>combination</a:t>
            </a:r>
            <a:r>
              <a:rPr lang="ko-KR" altLang="en-US" dirty="0"/>
              <a:t> 으로 다 해본다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16F9-AF69-4F79-9C43-F17B265A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0619-DB22-45E8-87EB-9791B4A2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BB29-7388-43A7-90E3-CE93A6B2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planning</a:t>
            </a:r>
          </a:p>
          <a:p>
            <a:pPr lvl="1"/>
            <a:r>
              <a:rPr lang="en-US" dirty="0"/>
              <a:t>BFS?</a:t>
            </a:r>
          </a:p>
          <a:p>
            <a:pPr lvl="1"/>
            <a:r>
              <a:rPr lang="en-US" dirty="0"/>
              <a:t>Thompson sampling?</a:t>
            </a:r>
          </a:p>
          <a:p>
            <a:pPr lvl="1"/>
            <a:endParaRPr lang="en-US" dirty="0"/>
          </a:p>
          <a:p>
            <a:r>
              <a:rPr lang="en-US" dirty="0"/>
              <a:t>Backward planning?</a:t>
            </a:r>
          </a:p>
          <a:p>
            <a:pPr lvl="1"/>
            <a:r>
              <a:rPr lang="en-US" dirty="0"/>
              <a:t>Some reported that they scheduled planning after seeing some clusters.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Road construction</vt:lpstr>
      <vt:lpstr>General linear mixed models (GLMMs)</vt:lpstr>
      <vt:lpstr>대충 combination 으로 다 해본다</vt:lpstr>
      <vt:lpstr>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</dc:title>
  <dc:creator>DONGJAE KIM</dc:creator>
  <cp:lastModifiedBy>DONGJAE KIM</cp:lastModifiedBy>
  <cp:revision>11</cp:revision>
  <dcterms:created xsi:type="dcterms:W3CDTF">2022-01-02T05:38:43Z</dcterms:created>
  <dcterms:modified xsi:type="dcterms:W3CDTF">2022-01-03T00:47:08Z</dcterms:modified>
</cp:coreProperties>
</file>