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15"/>
  </p:notesMasterIdLst>
  <p:sldIdLst>
    <p:sldId id="256" r:id="rId2"/>
    <p:sldId id="275" r:id="rId3"/>
    <p:sldId id="257" r:id="rId4"/>
    <p:sldId id="296" r:id="rId5"/>
    <p:sldId id="299" r:id="rId6"/>
    <p:sldId id="297" r:id="rId7"/>
    <p:sldId id="298" r:id="rId8"/>
    <p:sldId id="300" r:id="rId9"/>
    <p:sldId id="301" r:id="rId10"/>
    <p:sldId id="302" r:id="rId11"/>
    <p:sldId id="259" r:id="rId12"/>
    <p:sldId id="269" r:id="rId13"/>
    <p:sldId id="294"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BA1E14-3B9E-4D64-B41E-E57D9858AA91}">
  <a:tblStyle styleId="{A6BA1E14-3B9E-4D64-B41E-E57D9858AA9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396D8-B9A6-4BEB-B758-D29E5E98F55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5" d="100"/>
          <a:sy n="95" d="100"/>
        </p:scale>
        <p:origin x="69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Google Shape;1426;g478962421d_114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7" name="Google Shape;1427;g478962421d_114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32050" y="1991825"/>
            <a:ext cx="6480000" cy="1159800"/>
          </a:xfrm>
          <a:prstGeom prst="rect">
            <a:avLst/>
          </a:prstGeom>
        </p:spPr>
        <p:txBody>
          <a:bodyPr spcFirstLastPara="1" wrap="square" lIns="0" tIns="0" rIns="0" bIns="0" anchor="ctr" anchorCtr="0">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1" name="Google Shape;11;p2"/>
          <p:cNvSpPr/>
          <p:nvPr/>
        </p:nvSpPr>
        <p:spPr>
          <a:xfrm>
            <a:off x="7819049" y="4279674"/>
            <a:ext cx="237368" cy="234950"/>
          </a:xfrm>
          <a:custGeom>
            <a:avLst/>
            <a:gdLst/>
            <a:ahLst/>
            <a:cxnLst/>
            <a:rect l="l" t="t" r="r" b="b"/>
            <a:pathLst>
              <a:path w="5694" h="5636" extrusionOk="0">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flipH="1">
            <a:off x="8209639" y="2765967"/>
            <a:ext cx="397991" cy="318909"/>
          </a:xfrm>
          <a:custGeom>
            <a:avLst/>
            <a:gdLst/>
            <a:ahLst/>
            <a:cxnLst/>
            <a:rect l="l" t="t" r="r" b="b"/>
            <a:pathLst>
              <a:path w="9547" h="7650" extrusionOk="0">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932025" y="4174163"/>
            <a:ext cx="429171" cy="390819"/>
          </a:xfrm>
          <a:custGeom>
            <a:avLst/>
            <a:gdLst/>
            <a:ahLst/>
            <a:cxnLst/>
            <a:rect l="l" t="t" r="r" b="b"/>
            <a:pathLst>
              <a:path w="10295" h="9375" extrusionOk="0">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325191">
            <a:off x="4300414" y="3864280"/>
            <a:ext cx="215816" cy="318868"/>
          </a:xfrm>
          <a:custGeom>
            <a:avLst/>
            <a:gdLst/>
            <a:ahLst/>
            <a:cxnLst/>
            <a:rect l="l" t="t" r="r" b="b"/>
            <a:pathLst>
              <a:path w="5177" h="7649" extrusionOk="0">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7979525" y="2356054"/>
            <a:ext cx="860638" cy="354844"/>
          </a:xfrm>
          <a:custGeom>
            <a:avLst/>
            <a:gdLst/>
            <a:ahLst/>
            <a:cxnLst/>
            <a:rect l="l" t="t" r="r" b="b"/>
            <a:pathLst>
              <a:path w="20645" h="8512" extrusionOk="0">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979966" y="3584453"/>
            <a:ext cx="733614" cy="716814"/>
          </a:xfrm>
          <a:custGeom>
            <a:avLst/>
            <a:gdLst/>
            <a:ahLst/>
            <a:cxnLst/>
            <a:rect l="l" t="t" r="r" b="b"/>
            <a:pathLst>
              <a:path w="17598" h="17195" extrusionOk="0">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227644">
            <a:off x="4988560" y="4283914"/>
            <a:ext cx="213398" cy="167875"/>
          </a:xfrm>
          <a:custGeom>
            <a:avLst/>
            <a:gdLst/>
            <a:ahLst/>
            <a:cxnLst/>
            <a:rect l="l" t="t" r="r" b="b"/>
            <a:pathLst>
              <a:path w="5119" h="4027" extrusionOk="0">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302955">
            <a:off x="494865" y="2402127"/>
            <a:ext cx="731219" cy="544245"/>
          </a:xfrm>
          <a:custGeom>
            <a:avLst/>
            <a:gdLst/>
            <a:ahLst/>
            <a:cxnLst/>
            <a:rect l="l" t="t" r="r" b="b"/>
            <a:pathLst>
              <a:path w="17540" h="13055" extrusionOk="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424315" y="4038224"/>
            <a:ext cx="460312" cy="354843"/>
          </a:xfrm>
          <a:custGeom>
            <a:avLst/>
            <a:gdLst/>
            <a:ahLst/>
            <a:cxnLst/>
            <a:rect l="l" t="t" r="r" b="b"/>
            <a:pathLst>
              <a:path w="11042" h="8512" extrusionOk="0">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78090" y="3704975"/>
            <a:ext cx="424377" cy="908618"/>
          </a:xfrm>
          <a:custGeom>
            <a:avLst/>
            <a:gdLst/>
            <a:ahLst/>
            <a:cxnLst/>
            <a:rect l="l" t="t" r="r" b="b"/>
            <a:pathLst>
              <a:path w="10180" h="21796" extrusionOk="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609731" y="3768371"/>
            <a:ext cx="378814" cy="510672"/>
          </a:xfrm>
          <a:custGeom>
            <a:avLst/>
            <a:gdLst/>
            <a:ahLst/>
            <a:cxnLst/>
            <a:rect l="l" t="t" r="r" b="b"/>
            <a:pathLst>
              <a:path w="9087" h="12250" extrusionOk="0">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7483" y="4309108"/>
            <a:ext cx="148699" cy="117517"/>
          </a:xfrm>
          <a:custGeom>
            <a:avLst/>
            <a:gdLst/>
            <a:ahLst/>
            <a:cxnLst/>
            <a:rect l="l" t="t" r="r" b="b"/>
            <a:pathLst>
              <a:path w="3567" h="2819" extrusionOk="0">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302955">
            <a:off x="709863" y="3063411"/>
            <a:ext cx="213404" cy="167839"/>
          </a:xfrm>
          <a:custGeom>
            <a:avLst/>
            <a:gdLst/>
            <a:ahLst/>
            <a:cxnLst/>
            <a:rect l="l" t="t" r="r" b="b"/>
            <a:pathLst>
              <a:path w="5119" h="4026" extrusionOk="0">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3814210">
            <a:off x="918830" y="2734888"/>
            <a:ext cx="441133" cy="211020"/>
          </a:xfrm>
          <a:custGeom>
            <a:avLst/>
            <a:gdLst/>
            <a:ahLst/>
            <a:cxnLst/>
            <a:rect l="l" t="t" r="r" b="b"/>
            <a:pathLst>
              <a:path w="10582" h="5062" extrusionOk="0">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827790">
            <a:off x="1588718" y="535572"/>
            <a:ext cx="352422" cy="299688"/>
          </a:xfrm>
          <a:custGeom>
            <a:avLst/>
            <a:gdLst/>
            <a:ahLst/>
            <a:cxnLst/>
            <a:rect l="l" t="t" r="r" b="b"/>
            <a:pathLst>
              <a:path w="8454" h="7189" extrusionOk="0">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827807">
            <a:off x="3501985" y="452707"/>
            <a:ext cx="323660" cy="201391"/>
          </a:xfrm>
          <a:custGeom>
            <a:avLst/>
            <a:gdLst/>
            <a:ahLst/>
            <a:cxnLst/>
            <a:rect l="l" t="t" r="r" b="b"/>
            <a:pathLst>
              <a:path w="7764" h="4831" extrusionOk="0">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827790">
            <a:off x="1185425" y="1261974"/>
            <a:ext cx="208602" cy="462726"/>
          </a:xfrm>
          <a:custGeom>
            <a:avLst/>
            <a:gdLst/>
            <a:ahLst/>
            <a:cxnLst/>
            <a:rect l="l" t="t" r="r" b="b"/>
            <a:pathLst>
              <a:path w="5004" h="11100" extrusionOk="0">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1827790">
            <a:off x="848951" y="1332927"/>
            <a:ext cx="148698" cy="115098"/>
          </a:xfrm>
          <a:custGeom>
            <a:avLst/>
            <a:gdLst/>
            <a:ahLst/>
            <a:cxnLst/>
            <a:rect l="l" t="t" r="r" b="b"/>
            <a:pathLst>
              <a:path w="3567" h="2761" extrusionOk="0">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1827807">
            <a:off x="3855665" y="672377"/>
            <a:ext cx="285350" cy="383607"/>
          </a:xfrm>
          <a:custGeom>
            <a:avLst/>
            <a:gdLst/>
            <a:ahLst/>
            <a:cxnLst/>
            <a:rect l="l" t="t" r="r" b="b"/>
            <a:pathLst>
              <a:path w="6845" h="9202" extrusionOk="0">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827790">
            <a:off x="943946" y="779694"/>
            <a:ext cx="855835" cy="608923"/>
          </a:xfrm>
          <a:custGeom>
            <a:avLst/>
            <a:gdLst/>
            <a:ahLst/>
            <a:cxnLst/>
            <a:rect l="l" t="t" r="r" b="b"/>
            <a:pathLst>
              <a:path w="20530" h="14607" extrusionOk="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1827807">
            <a:off x="3233619" y="682663"/>
            <a:ext cx="635356" cy="426753"/>
          </a:xfrm>
          <a:custGeom>
            <a:avLst/>
            <a:gdLst/>
            <a:ahLst/>
            <a:cxnLst/>
            <a:rect l="l" t="t" r="r" b="b"/>
            <a:pathLst>
              <a:path w="15241" h="10237" extrusionOk="0">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827790">
            <a:off x="1641304" y="1211644"/>
            <a:ext cx="177420" cy="177462"/>
          </a:xfrm>
          <a:custGeom>
            <a:avLst/>
            <a:gdLst/>
            <a:ahLst/>
            <a:cxnLst/>
            <a:rect l="l" t="t" r="r" b="b"/>
            <a:pathLst>
              <a:path w="4256" h="4257" extrusionOk="0">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238213">
            <a:off x="5331439" y="1035509"/>
            <a:ext cx="405202" cy="234951"/>
          </a:xfrm>
          <a:custGeom>
            <a:avLst/>
            <a:gdLst/>
            <a:ahLst/>
            <a:cxnLst/>
            <a:rect l="l" t="t" r="r" b="b"/>
            <a:pathLst>
              <a:path w="9720" h="5636" extrusionOk="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238203">
            <a:off x="7575209" y="1241479"/>
            <a:ext cx="632901" cy="419585"/>
          </a:xfrm>
          <a:custGeom>
            <a:avLst/>
            <a:gdLst/>
            <a:ahLst/>
            <a:cxnLst/>
            <a:rect l="l" t="t" r="r" b="b"/>
            <a:pathLst>
              <a:path w="15182" h="10065" extrusionOk="0">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238203">
            <a:off x="6995489" y="1429804"/>
            <a:ext cx="381191" cy="179840"/>
          </a:xfrm>
          <a:custGeom>
            <a:avLst/>
            <a:gdLst/>
            <a:ahLst/>
            <a:cxnLst/>
            <a:rect l="l" t="t" r="r" b="b"/>
            <a:pathLst>
              <a:path w="9144" h="4314" extrusionOk="0">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238203">
            <a:off x="6702849" y="675420"/>
            <a:ext cx="453144" cy="611348"/>
          </a:xfrm>
          <a:custGeom>
            <a:avLst/>
            <a:gdLst/>
            <a:ahLst/>
            <a:cxnLst/>
            <a:rect l="l" t="t" r="r" b="b"/>
            <a:pathLst>
              <a:path w="10870" h="14665" extrusionOk="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238203">
            <a:off x="7075758" y="876308"/>
            <a:ext cx="769553" cy="350051"/>
          </a:xfrm>
          <a:custGeom>
            <a:avLst/>
            <a:gdLst/>
            <a:ahLst/>
            <a:cxnLst/>
            <a:rect l="l" t="t" r="r" b="b"/>
            <a:pathLst>
              <a:path w="18460" h="8397" extrusionOk="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238213">
            <a:off x="5199525" y="1012194"/>
            <a:ext cx="167875" cy="143905"/>
          </a:xfrm>
          <a:custGeom>
            <a:avLst/>
            <a:gdLst/>
            <a:ahLst/>
            <a:cxnLst/>
            <a:rect l="l" t="t" r="r" b="b"/>
            <a:pathLst>
              <a:path w="4027" h="3452" extrusionOk="0">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1238203">
            <a:off x="6410985" y="1078470"/>
            <a:ext cx="287728" cy="407621"/>
          </a:xfrm>
          <a:custGeom>
            <a:avLst/>
            <a:gdLst/>
            <a:ahLst/>
            <a:cxnLst/>
            <a:rect l="l" t="t" r="r" b="b"/>
            <a:pathLst>
              <a:path w="6902" h="9778" extrusionOk="0">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1238203">
            <a:off x="6420955" y="816647"/>
            <a:ext cx="213399" cy="167876"/>
          </a:xfrm>
          <a:custGeom>
            <a:avLst/>
            <a:gdLst/>
            <a:ahLst/>
            <a:cxnLst/>
            <a:rect l="l" t="t" r="r" b="b"/>
            <a:pathLst>
              <a:path w="5119" h="4027" extrusionOk="0">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564727" y="3768374"/>
            <a:ext cx="258866" cy="348972"/>
          </a:xfrm>
          <a:custGeom>
            <a:avLst/>
            <a:gdLst/>
            <a:ahLst/>
            <a:cxnLst/>
            <a:rect l="l" t="t" r="r" b="b"/>
            <a:pathLst>
              <a:path w="9087" h="12250" extrusionOk="0">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2"/>
        <p:cNvGrpSpPr/>
        <p:nvPr/>
      </p:nvGrpSpPr>
      <p:grpSpPr>
        <a:xfrm>
          <a:off x="0" y="0"/>
          <a:ext cx="0" cy="0"/>
          <a:chOff x="0" y="0"/>
          <a:chExt cx="0" cy="0"/>
        </a:xfrm>
      </p:grpSpPr>
      <p:sp>
        <p:nvSpPr>
          <p:cNvPr id="43" name="Google Shape;43;p3"/>
          <p:cNvSpPr txBox="1">
            <a:spLocks noGrp="1"/>
          </p:cNvSpPr>
          <p:nvPr>
            <p:ph type="ctrTitle"/>
          </p:nvPr>
        </p:nvSpPr>
        <p:spPr>
          <a:xfrm>
            <a:off x="1575125" y="1507150"/>
            <a:ext cx="5993700" cy="11598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 name="Google Shape;44;p3"/>
          <p:cNvSpPr txBox="1">
            <a:spLocks noGrp="1"/>
          </p:cNvSpPr>
          <p:nvPr>
            <p:ph type="subTitle" idx="1"/>
          </p:nvPr>
        </p:nvSpPr>
        <p:spPr>
          <a:xfrm>
            <a:off x="1575125" y="2763852"/>
            <a:ext cx="5993700" cy="7848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1"/>
              </a:buClr>
              <a:buSzPts val="2000"/>
              <a:buNone/>
              <a:defRPr sz="2000">
                <a:solidFill>
                  <a:schemeClr val="accent1"/>
                </a:solidFill>
              </a:defRPr>
            </a:lvl1pPr>
            <a:lvl2pPr lvl="1" algn="ctr" rtl="0">
              <a:spcBef>
                <a:spcPts val="0"/>
              </a:spcBef>
              <a:spcAft>
                <a:spcPts val="0"/>
              </a:spcAft>
              <a:buClr>
                <a:schemeClr val="accent1"/>
              </a:buClr>
              <a:buSzPts val="2000"/>
              <a:buNone/>
              <a:defRPr sz="2000">
                <a:solidFill>
                  <a:schemeClr val="accent1"/>
                </a:solidFill>
              </a:defRPr>
            </a:lvl2pPr>
            <a:lvl3pPr lvl="2" algn="ctr" rtl="0">
              <a:spcBef>
                <a:spcPts val="0"/>
              </a:spcBef>
              <a:spcAft>
                <a:spcPts val="0"/>
              </a:spcAft>
              <a:buClr>
                <a:schemeClr val="accent1"/>
              </a:buClr>
              <a:buSzPts val="2000"/>
              <a:buNone/>
              <a:defRPr sz="2000">
                <a:solidFill>
                  <a:schemeClr val="accent1"/>
                </a:solidFill>
              </a:defRPr>
            </a:lvl3pPr>
            <a:lvl4pPr lvl="3" algn="ctr" rtl="0">
              <a:spcBef>
                <a:spcPts val="0"/>
              </a:spcBef>
              <a:spcAft>
                <a:spcPts val="0"/>
              </a:spcAft>
              <a:buClr>
                <a:schemeClr val="accent1"/>
              </a:buClr>
              <a:buSzPts val="2000"/>
              <a:buNone/>
              <a:defRPr sz="2000">
                <a:solidFill>
                  <a:schemeClr val="accent1"/>
                </a:solidFill>
              </a:defRPr>
            </a:lvl4pPr>
            <a:lvl5pPr lvl="4" algn="ctr" rtl="0">
              <a:spcBef>
                <a:spcPts val="0"/>
              </a:spcBef>
              <a:spcAft>
                <a:spcPts val="0"/>
              </a:spcAft>
              <a:buClr>
                <a:schemeClr val="accent1"/>
              </a:buClr>
              <a:buSzPts val="2000"/>
              <a:buNone/>
              <a:defRPr sz="2000">
                <a:solidFill>
                  <a:schemeClr val="accent1"/>
                </a:solidFill>
              </a:defRPr>
            </a:lvl5pPr>
            <a:lvl6pPr lvl="5" algn="ctr" rtl="0">
              <a:spcBef>
                <a:spcPts val="0"/>
              </a:spcBef>
              <a:spcAft>
                <a:spcPts val="0"/>
              </a:spcAft>
              <a:buSzPts val="2000"/>
              <a:buNone/>
              <a:defRPr sz="2000">
                <a:solidFill>
                  <a:schemeClr val="accent1"/>
                </a:solidFill>
              </a:defRPr>
            </a:lvl6pPr>
            <a:lvl7pPr lvl="6" algn="ctr" rtl="0">
              <a:spcBef>
                <a:spcPts val="0"/>
              </a:spcBef>
              <a:spcAft>
                <a:spcPts val="0"/>
              </a:spcAft>
              <a:buClr>
                <a:schemeClr val="accent1"/>
              </a:buClr>
              <a:buSzPts val="2000"/>
              <a:buNone/>
              <a:defRPr sz="2000">
                <a:solidFill>
                  <a:schemeClr val="accent1"/>
                </a:solidFill>
              </a:defRPr>
            </a:lvl7pPr>
            <a:lvl8pPr lvl="7" algn="ctr" rtl="0">
              <a:spcBef>
                <a:spcPts val="0"/>
              </a:spcBef>
              <a:spcAft>
                <a:spcPts val="0"/>
              </a:spcAft>
              <a:buClr>
                <a:schemeClr val="accent1"/>
              </a:buClr>
              <a:buSzPts val="2000"/>
              <a:buNone/>
              <a:defRPr sz="2000">
                <a:solidFill>
                  <a:schemeClr val="accent1"/>
                </a:solidFill>
              </a:defRPr>
            </a:lvl8pPr>
            <a:lvl9pPr lvl="8" algn="ctr" rtl="0">
              <a:spcBef>
                <a:spcPts val="0"/>
              </a:spcBef>
              <a:spcAft>
                <a:spcPts val="0"/>
              </a:spcAft>
              <a:buClr>
                <a:schemeClr val="accent1"/>
              </a:buClr>
              <a:buSzPts val="2000"/>
              <a:buNone/>
              <a:defRPr sz="2000">
                <a:solidFill>
                  <a:schemeClr val="accent1"/>
                </a:solidFill>
              </a:defRPr>
            </a:lvl9pPr>
          </a:lstStyle>
          <a:p>
            <a:endParaRPr/>
          </a:p>
        </p:txBody>
      </p:sp>
      <p:sp>
        <p:nvSpPr>
          <p:cNvPr id="45" name="Google Shape;45;p3"/>
          <p:cNvSpPr/>
          <p:nvPr/>
        </p:nvSpPr>
        <p:spPr>
          <a:xfrm>
            <a:off x="7819049" y="4279674"/>
            <a:ext cx="237369" cy="234951"/>
          </a:xfrm>
          <a:custGeom>
            <a:avLst/>
            <a:gdLst/>
            <a:ahLst/>
            <a:cxnLst/>
            <a:rect l="l" t="t" r="r" b="b"/>
            <a:pathLst>
              <a:path w="5694" h="5636" extrusionOk="0">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10800000" flipH="1">
            <a:off x="8209639" y="2765967"/>
            <a:ext cx="397991" cy="318909"/>
          </a:xfrm>
          <a:custGeom>
            <a:avLst/>
            <a:gdLst/>
            <a:ahLst/>
            <a:cxnLst/>
            <a:rect l="l" t="t" r="r" b="b"/>
            <a:pathLst>
              <a:path w="9547" h="7650" extrusionOk="0">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932025" y="4174163"/>
            <a:ext cx="429173" cy="390820"/>
          </a:xfrm>
          <a:custGeom>
            <a:avLst/>
            <a:gdLst/>
            <a:ahLst/>
            <a:cxnLst/>
            <a:rect l="l" t="t" r="r" b="b"/>
            <a:pathLst>
              <a:path w="10295" h="9375" extrusionOk="0">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2325191">
            <a:off x="4300414" y="3864280"/>
            <a:ext cx="215816" cy="318868"/>
          </a:xfrm>
          <a:custGeom>
            <a:avLst/>
            <a:gdLst/>
            <a:ahLst/>
            <a:cxnLst/>
            <a:rect l="l" t="t" r="r" b="b"/>
            <a:pathLst>
              <a:path w="5177" h="7649" extrusionOk="0">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10800000" flipH="1">
            <a:off x="7979525" y="2356054"/>
            <a:ext cx="860638" cy="354844"/>
          </a:xfrm>
          <a:custGeom>
            <a:avLst/>
            <a:gdLst/>
            <a:ahLst/>
            <a:cxnLst/>
            <a:rect l="l" t="t" r="r" b="b"/>
            <a:pathLst>
              <a:path w="20645" h="8512" extrusionOk="0">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6979966" y="3584453"/>
            <a:ext cx="733617" cy="716817"/>
          </a:xfrm>
          <a:custGeom>
            <a:avLst/>
            <a:gdLst/>
            <a:ahLst/>
            <a:cxnLst/>
            <a:rect l="l" t="t" r="r" b="b"/>
            <a:pathLst>
              <a:path w="17598" h="17195" extrusionOk="0">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1227644">
            <a:off x="4988560" y="4283914"/>
            <a:ext cx="213398" cy="167875"/>
          </a:xfrm>
          <a:custGeom>
            <a:avLst/>
            <a:gdLst/>
            <a:ahLst/>
            <a:cxnLst/>
            <a:rect l="l" t="t" r="r" b="b"/>
            <a:pathLst>
              <a:path w="5119" h="4027" extrusionOk="0">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rot="1302955">
            <a:off x="494865" y="2402127"/>
            <a:ext cx="731219" cy="544245"/>
          </a:xfrm>
          <a:custGeom>
            <a:avLst/>
            <a:gdLst/>
            <a:ahLst/>
            <a:cxnLst/>
            <a:rect l="l" t="t" r="r" b="b"/>
            <a:pathLst>
              <a:path w="17540" h="13055" extrusionOk="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1424315" y="4038224"/>
            <a:ext cx="460313" cy="354844"/>
          </a:xfrm>
          <a:custGeom>
            <a:avLst/>
            <a:gdLst/>
            <a:ahLst/>
            <a:cxnLst/>
            <a:rect l="l" t="t" r="r" b="b"/>
            <a:pathLst>
              <a:path w="11042" h="8512" extrusionOk="0">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78090" y="3704975"/>
            <a:ext cx="424379" cy="908621"/>
          </a:xfrm>
          <a:custGeom>
            <a:avLst/>
            <a:gdLst/>
            <a:ahLst/>
            <a:cxnLst/>
            <a:rect l="l" t="t" r="r" b="b"/>
            <a:pathLst>
              <a:path w="10180" h="21796" extrusionOk="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4609731" y="3768371"/>
            <a:ext cx="378814" cy="510672"/>
          </a:xfrm>
          <a:custGeom>
            <a:avLst/>
            <a:gdLst/>
            <a:ahLst/>
            <a:cxnLst/>
            <a:rect l="l" t="t" r="r" b="b"/>
            <a:pathLst>
              <a:path w="9087" h="12250" extrusionOk="0">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2517483" y="4309108"/>
            <a:ext cx="148699" cy="117517"/>
          </a:xfrm>
          <a:custGeom>
            <a:avLst/>
            <a:gdLst/>
            <a:ahLst/>
            <a:cxnLst/>
            <a:rect l="l" t="t" r="r" b="b"/>
            <a:pathLst>
              <a:path w="3567" h="2819" extrusionOk="0">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302955">
            <a:off x="709863" y="3063411"/>
            <a:ext cx="213404" cy="167839"/>
          </a:xfrm>
          <a:custGeom>
            <a:avLst/>
            <a:gdLst/>
            <a:ahLst/>
            <a:cxnLst/>
            <a:rect l="l" t="t" r="r" b="b"/>
            <a:pathLst>
              <a:path w="5119" h="4026" extrusionOk="0">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rot="-3814210">
            <a:off x="918830" y="2734888"/>
            <a:ext cx="441133" cy="211020"/>
          </a:xfrm>
          <a:custGeom>
            <a:avLst/>
            <a:gdLst/>
            <a:ahLst/>
            <a:cxnLst/>
            <a:rect l="l" t="t" r="r" b="b"/>
            <a:pathLst>
              <a:path w="10582" h="5062" extrusionOk="0">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rot="1827807">
            <a:off x="1588716" y="535573"/>
            <a:ext cx="352425" cy="299690"/>
          </a:xfrm>
          <a:custGeom>
            <a:avLst/>
            <a:gdLst/>
            <a:ahLst/>
            <a:cxnLst/>
            <a:rect l="l" t="t" r="r" b="b"/>
            <a:pathLst>
              <a:path w="8454" h="7189" extrusionOk="0">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827807">
            <a:off x="3501985" y="452707"/>
            <a:ext cx="323660" cy="201391"/>
          </a:xfrm>
          <a:custGeom>
            <a:avLst/>
            <a:gdLst/>
            <a:ahLst/>
            <a:cxnLst/>
            <a:rect l="l" t="t" r="r" b="b"/>
            <a:pathLst>
              <a:path w="7764" h="4831" extrusionOk="0">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827807">
            <a:off x="1185423" y="1261974"/>
            <a:ext cx="208603" cy="462729"/>
          </a:xfrm>
          <a:custGeom>
            <a:avLst/>
            <a:gdLst/>
            <a:ahLst/>
            <a:cxnLst/>
            <a:rect l="l" t="t" r="r" b="b"/>
            <a:pathLst>
              <a:path w="5004" h="11100" extrusionOk="0">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827807">
            <a:off x="848950" y="1332927"/>
            <a:ext cx="148699" cy="115099"/>
          </a:xfrm>
          <a:custGeom>
            <a:avLst/>
            <a:gdLst/>
            <a:ahLst/>
            <a:cxnLst/>
            <a:rect l="l" t="t" r="r" b="b"/>
            <a:pathLst>
              <a:path w="3567" h="2761" extrusionOk="0">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rot="1827807">
            <a:off x="3855665" y="672377"/>
            <a:ext cx="285350" cy="383607"/>
          </a:xfrm>
          <a:custGeom>
            <a:avLst/>
            <a:gdLst/>
            <a:ahLst/>
            <a:cxnLst/>
            <a:rect l="l" t="t" r="r" b="b"/>
            <a:pathLst>
              <a:path w="6845" h="9202" extrusionOk="0">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rot="1827807">
            <a:off x="943942" y="779697"/>
            <a:ext cx="855841" cy="608927"/>
          </a:xfrm>
          <a:custGeom>
            <a:avLst/>
            <a:gdLst/>
            <a:ahLst/>
            <a:cxnLst/>
            <a:rect l="l" t="t" r="r" b="b"/>
            <a:pathLst>
              <a:path w="20530" h="14607" extrusionOk="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rot="1827807">
            <a:off x="3233619" y="682663"/>
            <a:ext cx="635356" cy="426753"/>
          </a:xfrm>
          <a:custGeom>
            <a:avLst/>
            <a:gdLst/>
            <a:ahLst/>
            <a:cxnLst/>
            <a:rect l="l" t="t" r="r" b="b"/>
            <a:pathLst>
              <a:path w="15241" h="10237" extrusionOk="0">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rot="1827807">
            <a:off x="1641303" y="1211644"/>
            <a:ext cx="177421" cy="177463"/>
          </a:xfrm>
          <a:custGeom>
            <a:avLst/>
            <a:gdLst/>
            <a:ahLst/>
            <a:cxnLst/>
            <a:rect l="l" t="t" r="r" b="b"/>
            <a:pathLst>
              <a:path w="4256" h="4257" extrusionOk="0">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rot="-1238213">
            <a:off x="7575209" y="1241478"/>
            <a:ext cx="632899" cy="419584"/>
          </a:xfrm>
          <a:custGeom>
            <a:avLst/>
            <a:gdLst/>
            <a:ahLst/>
            <a:cxnLst/>
            <a:rect l="l" t="t" r="r" b="b"/>
            <a:pathLst>
              <a:path w="15182" h="10065" extrusionOk="0">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1238213">
            <a:off x="6995489" y="1429804"/>
            <a:ext cx="381190" cy="179840"/>
          </a:xfrm>
          <a:custGeom>
            <a:avLst/>
            <a:gdLst/>
            <a:ahLst/>
            <a:cxnLst/>
            <a:rect l="l" t="t" r="r" b="b"/>
            <a:pathLst>
              <a:path w="9144" h="4314" extrusionOk="0">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rot="-1238213">
            <a:off x="6702849" y="675419"/>
            <a:ext cx="453143" cy="611347"/>
          </a:xfrm>
          <a:custGeom>
            <a:avLst/>
            <a:gdLst/>
            <a:ahLst/>
            <a:cxnLst/>
            <a:rect l="l" t="t" r="r" b="b"/>
            <a:pathLst>
              <a:path w="10870" h="14665" extrusionOk="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rot="-1238213">
            <a:off x="7075758" y="876307"/>
            <a:ext cx="769551" cy="350050"/>
          </a:xfrm>
          <a:custGeom>
            <a:avLst/>
            <a:gdLst/>
            <a:ahLst/>
            <a:cxnLst/>
            <a:rect l="l" t="t" r="r" b="b"/>
            <a:pathLst>
              <a:path w="18460" h="8397" extrusionOk="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rot="-1238213">
            <a:off x="6410986" y="1078469"/>
            <a:ext cx="287727" cy="407620"/>
          </a:xfrm>
          <a:custGeom>
            <a:avLst/>
            <a:gdLst/>
            <a:ahLst/>
            <a:cxnLst/>
            <a:rect l="l" t="t" r="r" b="b"/>
            <a:pathLst>
              <a:path w="6902" h="9778" extrusionOk="0">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1238213">
            <a:off x="6420955" y="816647"/>
            <a:ext cx="213398" cy="167875"/>
          </a:xfrm>
          <a:custGeom>
            <a:avLst/>
            <a:gdLst/>
            <a:ahLst/>
            <a:cxnLst/>
            <a:rect l="l" t="t" r="r" b="b"/>
            <a:pathLst>
              <a:path w="5119" h="4027" extrusionOk="0">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2564727" y="3768374"/>
            <a:ext cx="258866" cy="348972"/>
          </a:xfrm>
          <a:custGeom>
            <a:avLst/>
            <a:gdLst/>
            <a:ahLst/>
            <a:cxnLst/>
            <a:rect l="l" t="t" r="r" b="b"/>
            <a:pathLst>
              <a:path w="9087" h="12250" extrusionOk="0">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1238213">
            <a:off x="5331439" y="1035509"/>
            <a:ext cx="405202" cy="234951"/>
          </a:xfrm>
          <a:custGeom>
            <a:avLst/>
            <a:gdLst/>
            <a:ahLst/>
            <a:cxnLst/>
            <a:rect l="l" t="t" r="r" b="b"/>
            <a:pathLst>
              <a:path w="9720" h="5636" extrusionOk="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1238213">
            <a:off x="5199525" y="1012194"/>
            <a:ext cx="167875" cy="143905"/>
          </a:xfrm>
          <a:custGeom>
            <a:avLst/>
            <a:gdLst/>
            <a:ahLst/>
            <a:cxnLst/>
            <a:rect l="l" t="t" r="r" b="b"/>
            <a:pathLst>
              <a:path w="4027" h="3452" extrusionOk="0">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11"/>
        <p:cNvGrpSpPr/>
        <p:nvPr/>
      </p:nvGrpSpPr>
      <p:grpSpPr>
        <a:xfrm>
          <a:off x="0" y="0"/>
          <a:ext cx="0" cy="0"/>
          <a:chOff x="0" y="0"/>
          <a:chExt cx="0" cy="0"/>
        </a:xfrm>
      </p:grpSpPr>
      <p:sp>
        <p:nvSpPr>
          <p:cNvPr id="112" name="Google Shape;112;p5"/>
          <p:cNvSpPr txBox="1">
            <a:spLocks noGrp="1"/>
          </p:cNvSpPr>
          <p:nvPr>
            <p:ph type="title"/>
          </p:nvPr>
        </p:nvSpPr>
        <p:spPr>
          <a:xfrm>
            <a:off x="1507075" y="205975"/>
            <a:ext cx="6129900" cy="8574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3" name="Google Shape;113;p5"/>
          <p:cNvSpPr txBox="1">
            <a:spLocks noGrp="1"/>
          </p:cNvSpPr>
          <p:nvPr>
            <p:ph type="body" idx="1"/>
          </p:nvPr>
        </p:nvSpPr>
        <p:spPr>
          <a:xfrm>
            <a:off x="1507075" y="1200147"/>
            <a:ext cx="6129900" cy="3725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114" name="Google Shape;114;p5"/>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115" name="Google Shape;115;p5"/>
          <p:cNvSpPr/>
          <p:nvPr/>
        </p:nvSpPr>
        <p:spPr>
          <a:xfrm>
            <a:off x="8756382" y="4814861"/>
            <a:ext cx="176272" cy="174476"/>
          </a:xfrm>
          <a:custGeom>
            <a:avLst/>
            <a:gdLst/>
            <a:ahLst/>
            <a:cxnLst/>
            <a:rect l="l" t="t" r="r" b="b"/>
            <a:pathLst>
              <a:path w="5694" h="5636" extrusionOk="0">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8591870" y="158066"/>
            <a:ext cx="300907" cy="174476"/>
          </a:xfrm>
          <a:custGeom>
            <a:avLst/>
            <a:gdLst/>
            <a:ahLst/>
            <a:cxnLst/>
            <a:rect l="l" t="t" r="r" b="b"/>
            <a:pathLst>
              <a:path w="9720" h="5636" extrusionOk="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476396" y="4122342"/>
            <a:ext cx="542995" cy="404150"/>
          </a:xfrm>
          <a:custGeom>
            <a:avLst/>
            <a:gdLst/>
            <a:ahLst/>
            <a:cxnLst/>
            <a:rect l="l" t="t" r="r" b="b"/>
            <a:pathLst>
              <a:path w="17540" h="13055" extrusionOk="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440795" y="314384"/>
            <a:ext cx="261715" cy="222553"/>
          </a:xfrm>
          <a:custGeom>
            <a:avLst/>
            <a:gdLst/>
            <a:ahLst/>
            <a:cxnLst/>
            <a:rect l="l" t="t" r="r" b="b"/>
            <a:pathLst>
              <a:path w="8454" h="7189" extrusionOk="0">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832438" y="152383"/>
            <a:ext cx="240354" cy="149556"/>
          </a:xfrm>
          <a:custGeom>
            <a:avLst/>
            <a:gdLst/>
            <a:ahLst/>
            <a:cxnLst/>
            <a:rect l="l" t="t" r="r" b="b"/>
            <a:pathLst>
              <a:path w="7764" h="4831" extrusionOk="0">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471041" y="4572743"/>
            <a:ext cx="341833" cy="263510"/>
          </a:xfrm>
          <a:custGeom>
            <a:avLst/>
            <a:gdLst/>
            <a:ahLst/>
            <a:cxnLst/>
            <a:rect l="l" t="t" r="r" b="b"/>
            <a:pathLst>
              <a:path w="11042" h="8512" extrusionOk="0">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494197" y="949910"/>
            <a:ext cx="154911" cy="343628"/>
          </a:xfrm>
          <a:custGeom>
            <a:avLst/>
            <a:gdLst/>
            <a:ahLst/>
            <a:cxnLst/>
            <a:rect l="l" t="t" r="r" b="b"/>
            <a:pathLst>
              <a:path w="5004" h="11100" extrusionOk="0">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8530268" y="3889108"/>
            <a:ext cx="295551" cy="236825"/>
          </a:xfrm>
          <a:custGeom>
            <a:avLst/>
            <a:gdLst/>
            <a:ahLst/>
            <a:cxnLst/>
            <a:rect l="l" t="t" r="r" b="b"/>
            <a:pathLst>
              <a:path w="9547" h="7650" extrusionOk="0">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882280" y="4325269"/>
            <a:ext cx="315147" cy="674750"/>
          </a:xfrm>
          <a:custGeom>
            <a:avLst/>
            <a:gdLst/>
            <a:ahLst/>
            <a:cxnLst/>
            <a:rect l="l" t="t" r="r" b="b"/>
            <a:pathLst>
              <a:path w="10180" h="21796" extrusionOk="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1341596" y="4382261"/>
            <a:ext cx="281311" cy="379229"/>
          </a:xfrm>
          <a:custGeom>
            <a:avLst/>
            <a:gdLst/>
            <a:ahLst/>
            <a:cxnLst/>
            <a:rect l="l" t="t" r="r" b="b"/>
            <a:pathLst>
              <a:path w="9087" h="12250" extrusionOk="0">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8097668" y="4736508"/>
            <a:ext cx="318707" cy="290227"/>
          </a:xfrm>
          <a:custGeom>
            <a:avLst/>
            <a:gdLst/>
            <a:ahLst/>
            <a:cxnLst/>
            <a:rect l="l" t="t" r="r" b="b"/>
            <a:pathLst>
              <a:path w="10295" h="9375" extrusionOk="0">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7823509" y="4656421"/>
            <a:ext cx="160267" cy="236794"/>
          </a:xfrm>
          <a:custGeom>
            <a:avLst/>
            <a:gdLst/>
            <a:ahLst/>
            <a:cxnLst/>
            <a:rect l="l" t="t" r="r" b="b"/>
            <a:pathLst>
              <a:path w="5177" h="7649" extrusionOk="0">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8359383" y="4166828"/>
            <a:ext cx="639118" cy="263510"/>
          </a:xfrm>
          <a:custGeom>
            <a:avLst/>
            <a:gdLst/>
            <a:ahLst/>
            <a:cxnLst/>
            <a:rect l="l" t="t" r="r" b="b"/>
            <a:pathLst>
              <a:path w="20645" h="8512" extrusionOk="0">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8133270" y="4298583"/>
            <a:ext cx="544790" cy="532314"/>
          </a:xfrm>
          <a:custGeom>
            <a:avLst/>
            <a:gdLst/>
            <a:ahLst/>
            <a:cxnLst/>
            <a:rect l="l" t="t" r="r" b="b"/>
            <a:pathLst>
              <a:path w="17598" h="17195" extrusionOk="0">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7900067" y="4440988"/>
            <a:ext cx="158471" cy="124666"/>
          </a:xfrm>
          <a:custGeom>
            <a:avLst/>
            <a:gdLst/>
            <a:ahLst/>
            <a:cxnLst/>
            <a:rect l="l" t="t" r="r" b="b"/>
            <a:pathLst>
              <a:path w="5119" h="4027" extrusionOk="0">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1282839" y="4773905"/>
            <a:ext cx="110425" cy="87269"/>
          </a:xfrm>
          <a:custGeom>
            <a:avLst/>
            <a:gdLst/>
            <a:ahLst/>
            <a:cxnLst/>
            <a:rect l="l" t="t" r="r" b="b"/>
            <a:pathLst>
              <a:path w="3567" h="2819" extrusionOk="0">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243162" y="1151103"/>
            <a:ext cx="110425" cy="85474"/>
          </a:xfrm>
          <a:custGeom>
            <a:avLst/>
            <a:gdLst/>
            <a:ahLst/>
            <a:cxnLst/>
            <a:rect l="l" t="t" r="r" b="b"/>
            <a:pathLst>
              <a:path w="3567" h="2761" extrusionOk="0">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241398" y="4266542"/>
            <a:ext cx="158471" cy="124635"/>
          </a:xfrm>
          <a:custGeom>
            <a:avLst/>
            <a:gdLst/>
            <a:ahLst/>
            <a:cxnLst/>
            <a:rect l="l" t="t" r="r" b="b"/>
            <a:pathLst>
              <a:path w="5119" h="4026" extrusionOk="0">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170196" y="4458788"/>
            <a:ext cx="327592" cy="156707"/>
          </a:xfrm>
          <a:custGeom>
            <a:avLst/>
            <a:gdLst/>
            <a:ahLst/>
            <a:cxnLst/>
            <a:rect l="l" t="t" r="r" b="b"/>
            <a:pathLst>
              <a:path w="10582" h="5062" extrusionOk="0">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8518903" y="806068"/>
            <a:ext cx="469997" cy="311587"/>
          </a:xfrm>
          <a:custGeom>
            <a:avLst/>
            <a:gdLst/>
            <a:ahLst/>
            <a:cxnLst/>
            <a:rect l="l" t="t" r="r" b="b"/>
            <a:pathLst>
              <a:path w="15182" h="10065" extrusionOk="0">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8104104" y="757991"/>
            <a:ext cx="283075" cy="133551"/>
          </a:xfrm>
          <a:custGeom>
            <a:avLst/>
            <a:gdLst/>
            <a:ahLst/>
            <a:cxnLst/>
            <a:rect l="l" t="t" r="r" b="b"/>
            <a:pathLst>
              <a:path w="9144" h="4314" extrusionOk="0">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8039991" y="156270"/>
            <a:ext cx="336508" cy="453992"/>
          </a:xfrm>
          <a:custGeom>
            <a:avLst/>
            <a:gdLst/>
            <a:ahLst/>
            <a:cxnLst/>
            <a:rect l="l" t="t" r="r" b="b"/>
            <a:pathLst>
              <a:path w="10870" h="14665" extrusionOk="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1177800" y="157708"/>
            <a:ext cx="211904" cy="284871"/>
          </a:xfrm>
          <a:custGeom>
            <a:avLst/>
            <a:gdLst/>
            <a:ahLst/>
            <a:cxnLst/>
            <a:rect l="l" t="t" r="r" b="b"/>
            <a:pathLst>
              <a:path w="6845" h="9202" extrusionOk="0">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8273225" y="441110"/>
            <a:ext cx="571475" cy="259950"/>
          </a:xfrm>
          <a:custGeom>
            <a:avLst/>
            <a:gdLst/>
            <a:ahLst/>
            <a:cxnLst/>
            <a:rect l="l" t="t" r="r" b="b"/>
            <a:pathLst>
              <a:path w="18460" h="8397" extrusionOk="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152395" y="602784"/>
            <a:ext cx="635557" cy="452196"/>
          </a:xfrm>
          <a:custGeom>
            <a:avLst/>
            <a:gdLst/>
            <a:ahLst/>
            <a:cxnLst/>
            <a:rect l="l" t="t" r="r" b="b"/>
            <a:pathLst>
              <a:path w="20530" h="14607" extrusionOk="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773681" y="330389"/>
            <a:ext cx="471823" cy="316912"/>
          </a:xfrm>
          <a:custGeom>
            <a:avLst/>
            <a:gdLst/>
            <a:ahLst/>
            <a:cxnLst/>
            <a:rect l="l" t="t" r="r" b="b"/>
            <a:pathLst>
              <a:path w="15241" h="10237" extrusionOk="0">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8454790" y="905751"/>
            <a:ext cx="124666" cy="106865"/>
          </a:xfrm>
          <a:custGeom>
            <a:avLst/>
            <a:gdLst/>
            <a:ahLst/>
            <a:cxnLst/>
            <a:rect l="l" t="t" r="r" b="b"/>
            <a:pathLst>
              <a:path w="4027" h="3452" extrusionOk="0">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714955" y="766549"/>
            <a:ext cx="131755" cy="131786"/>
          </a:xfrm>
          <a:custGeom>
            <a:avLst/>
            <a:gdLst/>
            <a:ahLst/>
            <a:cxnLst/>
            <a:rect l="l" t="t" r="r" b="b"/>
            <a:pathLst>
              <a:path w="4256" h="4257" extrusionOk="0">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7762271" y="343192"/>
            <a:ext cx="213669" cy="302702"/>
          </a:xfrm>
          <a:custGeom>
            <a:avLst/>
            <a:gdLst/>
            <a:ahLst/>
            <a:cxnLst/>
            <a:rect l="l" t="t" r="r" b="b"/>
            <a:pathLst>
              <a:path w="6902" h="9778" extrusionOk="0">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7870870" y="159831"/>
            <a:ext cx="158471" cy="124666"/>
          </a:xfrm>
          <a:custGeom>
            <a:avLst/>
            <a:gdLst/>
            <a:ahLst/>
            <a:cxnLst/>
            <a:rect l="l" t="t" r="r" b="b"/>
            <a:pathLst>
              <a:path w="5119" h="4027" extrusionOk="0">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6"/>
        <p:cNvGrpSpPr/>
        <p:nvPr/>
      </p:nvGrpSpPr>
      <p:grpSpPr>
        <a:xfrm>
          <a:off x="0" y="0"/>
          <a:ext cx="0" cy="0"/>
          <a:chOff x="0" y="0"/>
          <a:chExt cx="0" cy="0"/>
        </a:xfrm>
      </p:grpSpPr>
      <p:sp>
        <p:nvSpPr>
          <p:cNvPr id="217" name="Google Shape;217;p8"/>
          <p:cNvSpPr/>
          <p:nvPr/>
        </p:nvSpPr>
        <p:spPr>
          <a:xfrm>
            <a:off x="8756382" y="4814861"/>
            <a:ext cx="176272" cy="174476"/>
          </a:xfrm>
          <a:custGeom>
            <a:avLst/>
            <a:gdLst/>
            <a:ahLst/>
            <a:cxnLst/>
            <a:rect l="l" t="t" r="r" b="b"/>
            <a:pathLst>
              <a:path w="5694" h="5636" extrusionOk="0">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8591870" y="158066"/>
            <a:ext cx="300907" cy="174476"/>
          </a:xfrm>
          <a:custGeom>
            <a:avLst/>
            <a:gdLst/>
            <a:ahLst/>
            <a:cxnLst/>
            <a:rect l="l" t="t" r="r" b="b"/>
            <a:pathLst>
              <a:path w="9720" h="5636" extrusionOk="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476396" y="4122342"/>
            <a:ext cx="542995" cy="404150"/>
          </a:xfrm>
          <a:custGeom>
            <a:avLst/>
            <a:gdLst/>
            <a:ahLst/>
            <a:cxnLst/>
            <a:rect l="l" t="t" r="r" b="b"/>
            <a:pathLst>
              <a:path w="17540" h="13055" extrusionOk="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440795" y="314384"/>
            <a:ext cx="261715" cy="222553"/>
          </a:xfrm>
          <a:custGeom>
            <a:avLst/>
            <a:gdLst/>
            <a:ahLst/>
            <a:cxnLst/>
            <a:rect l="l" t="t" r="r" b="b"/>
            <a:pathLst>
              <a:path w="8454" h="7189" extrusionOk="0">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a:off x="832438" y="152383"/>
            <a:ext cx="240354" cy="149556"/>
          </a:xfrm>
          <a:custGeom>
            <a:avLst/>
            <a:gdLst/>
            <a:ahLst/>
            <a:cxnLst/>
            <a:rect l="l" t="t" r="r" b="b"/>
            <a:pathLst>
              <a:path w="7764" h="4831" extrusionOk="0">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471041" y="4572743"/>
            <a:ext cx="341833" cy="263510"/>
          </a:xfrm>
          <a:custGeom>
            <a:avLst/>
            <a:gdLst/>
            <a:ahLst/>
            <a:cxnLst/>
            <a:rect l="l" t="t" r="r" b="b"/>
            <a:pathLst>
              <a:path w="11042" h="8512" extrusionOk="0">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494197" y="949910"/>
            <a:ext cx="154911" cy="343628"/>
          </a:xfrm>
          <a:custGeom>
            <a:avLst/>
            <a:gdLst/>
            <a:ahLst/>
            <a:cxnLst/>
            <a:rect l="l" t="t" r="r" b="b"/>
            <a:pathLst>
              <a:path w="5004" h="11100" extrusionOk="0">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8530268" y="3889108"/>
            <a:ext cx="295551" cy="236825"/>
          </a:xfrm>
          <a:custGeom>
            <a:avLst/>
            <a:gdLst/>
            <a:ahLst/>
            <a:cxnLst/>
            <a:rect l="l" t="t" r="r" b="b"/>
            <a:pathLst>
              <a:path w="9547" h="7650" extrusionOk="0">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882280" y="4325269"/>
            <a:ext cx="315147" cy="674750"/>
          </a:xfrm>
          <a:custGeom>
            <a:avLst/>
            <a:gdLst/>
            <a:ahLst/>
            <a:cxnLst/>
            <a:rect l="l" t="t" r="r" b="b"/>
            <a:pathLst>
              <a:path w="10180" h="21796" extrusionOk="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1341596" y="4382261"/>
            <a:ext cx="281311" cy="379229"/>
          </a:xfrm>
          <a:custGeom>
            <a:avLst/>
            <a:gdLst/>
            <a:ahLst/>
            <a:cxnLst/>
            <a:rect l="l" t="t" r="r" b="b"/>
            <a:pathLst>
              <a:path w="9087" h="12250" extrusionOk="0">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8097668" y="4736508"/>
            <a:ext cx="318707" cy="290227"/>
          </a:xfrm>
          <a:custGeom>
            <a:avLst/>
            <a:gdLst/>
            <a:ahLst/>
            <a:cxnLst/>
            <a:rect l="l" t="t" r="r" b="b"/>
            <a:pathLst>
              <a:path w="10295" h="9375" extrusionOk="0">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7823509" y="4656421"/>
            <a:ext cx="160267" cy="236794"/>
          </a:xfrm>
          <a:custGeom>
            <a:avLst/>
            <a:gdLst/>
            <a:ahLst/>
            <a:cxnLst/>
            <a:rect l="l" t="t" r="r" b="b"/>
            <a:pathLst>
              <a:path w="5177" h="7649" extrusionOk="0">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8359383" y="4166828"/>
            <a:ext cx="639118" cy="263510"/>
          </a:xfrm>
          <a:custGeom>
            <a:avLst/>
            <a:gdLst/>
            <a:ahLst/>
            <a:cxnLst/>
            <a:rect l="l" t="t" r="r" b="b"/>
            <a:pathLst>
              <a:path w="20645" h="8512" extrusionOk="0">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8133270" y="4298583"/>
            <a:ext cx="544790" cy="532314"/>
          </a:xfrm>
          <a:custGeom>
            <a:avLst/>
            <a:gdLst/>
            <a:ahLst/>
            <a:cxnLst/>
            <a:rect l="l" t="t" r="r" b="b"/>
            <a:pathLst>
              <a:path w="17598" h="17195" extrusionOk="0">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7900067" y="4440988"/>
            <a:ext cx="158471" cy="124666"/>
          </a:xfrm>
          <a:custGeom>
            <a:avLst/>
            <a:gdLst/>
            <a:ahLst/>
            <a:cxnLst/>
            <a:rect l="l" t="t" r="r" b="b"/>
            <a:pathLst>
              <a:path w="5119" h="4027" extrusionOk="0">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1282839" y="4773905"/>
            <a:ext cx="110425" cy="87269"/>
          </a:xfrm>
          <a:custGeom>
            <a:avLst/>
            <a:gdLst/>
            <a:ahLst/>
            <a:cxnLst/>
            <a:rect l="l" t="t" r="r" b="b"/>
            <a:pathLst>
              <a:path w="3567" h="2819" extrusionOk="0">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243162" y="1151103"/>
            <a:ext cx="110425" cy="85474"/>
          </a:xfrm>
          <a:custGeom>
            <a:avLst/>
            <a:gdLst/>
            <a:ahLst/>
            <a:cxnLst/>
            <a:rect l="l" t="t" r="r" b="b"/>
            <a:pathLst>
              <a:path w="3567" h="2761" extrusionOk="0">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rgbClr val="4CC3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241398" y="4266542"/>
            <a:ext cx="158471" cy="124635"/>
          </a:xfrm>
          <a:custGeom>
            <a:avLst/>
            <a:gdLst/>
            <a:ahLst/>
            <a:cxnLst/>
            <a:rect l="l" t="t" r="r" b="b"/>
            <a:pathLst>
              <a:path w="5119" h="4026" extrusionOk="0">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170196" y="4458788"/>
            <a:ext cx="327592" cy="156707"/>
          </a:xfrm>
          <a:custGeom>
            <a:avLst/>
            <a:gdLst/>
            <a:ahLst/>
            <a:cxnLst/>
            <a:rect l="l" t="t" r="r" b="b"/>
            <a:pathLst>
              <a:path w="10582" h="5062" extrusionOk="0">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8518903" y="806068"/>
            <a:ext cx="469997" cy="311587"/>
          </a:xfrm>
          <a:custGeom>
            <a:avLst/>
            <a:gdLst/>
            <a:ahLst/>
            <a:cxnLst/>
            <a:rect l="l" t="t" r="r" b="b"/>
            <a:pathLst>
              <a:path w="15182" h="10065" extrusionOk="0">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8104104" y="757991"/>
            <a:ext cx="283075" cy="133551"/>
          </a:xfrm>
          <a:custGeom>
            <a:avLst/>
            <a:gdLst/>
            <a:ahLst/>
            <a:cxnLst/>
            <a:rect l="l" t="t" r="r" b="b"/>
            <a:pathLst>
              <a:path w="9144" h="4314" extrusionOk="0">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8039991" y="156270"/>
            <a:ext cx="336508" cy="453992"/>
          </a:xfrm>
          <a:custGeom>
            <a:avLst/>
            <a:gdLst/>
            <a:ahLst/>
            <a:cxnLst/>
            <a:rect l="l" t="t" r="r" b="b"/>
            <a:pathLst>
              <a:path w="10870" h="14665" extrusionOk="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1177800" y="157708"/>
            <a:ext cx="211904" cy="284871"/>
          </a:xfrm>
          <a:custGeom>
            <a:avLst/>
            <a:gdLst/>
            <a:ahLst/>
            <a:cxnLst/>
            <a:rect l="l" t="t" r="r" b="b"/>
            <a:pathLst>
              <a:path w="6845" h="9202" extrusionOk="0">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8273225" y="441110"/>
            <a:ext cx="571475" cy="259950"/>
          </a:xfrm>
          <a:custGeom>
            <a:avLst/>
            <a:gdLst/>
            <a:ahLst/>
            <a:cxnLst/>
            <a:rect l="l" t="t" r="r" b="b"/>
            <a:pathLst>
              <a:path w="18460" h="8397" extrusionOk="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152395" y="602784"/>
            <a:ext cx="635557" cy="452196"/>
          </a:xfrm>
          <a:custGeom>
            <a:avLst/>
            <a:gdLst/>
            <a:ahLst/>
            <a:cxnLst/>
            <a:rect l="l" t="t" r="r" b="b"/>
            <a:pathLst>
              <a:path w="20530" h="14607" extrusionOk="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773681" y="330389"/>
            <a:ext cx="471823" cy="316912"/>
          </a:xfrm>
          <a:custGeom>
            <a:avLst/>
            <a:gdLst/>
            <a:ahLst/>
            <a:cxnLst/>
            <a:rect l="l" t="t" r="r" b="b"/>
            <a:pathLst>
              <a:path w="15241" h="10237" extrusionOk="0">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a:off x="8454790" y="905751"/>
            <a:ext cx="124666" cy="106865"/>
          </a:xfrm>
          <a:custGeom>
            <a:avLst/>
            <a:gdLst/>
            <a:ahLst/>
            <a:cxnLst/>
            <a:rect l="l" t="t" r="r" b="b"/>
            <a:pathLst>
              <a:path w="4027" h="3452" extrusionOk="0">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a:off x="714955" y="766549"/>
            <a:ext cx="131755" cy="131786"/>
          </a:xfrm>
          <a:custGeom>
            <a:avLst/>
            <a:gdLst/>
            <a:ahLst/>
            <a:cxnLst/>
            <a:rect l="l" t="t" r="r" b="b"/>
            <a:pathLst>
              <a:path w="4256" h="4257" extrusionOk="0">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7762271" y="343192"/>
            <a:ext cx="213669" cy="302702"/>
          </a:xfrm>
          <a:custGeom>
            <a:avLst/>
            <a:gdLst/>
            <a:ahLst/>
            <a:cxnLst/>
            <a:rect l="l" t="t" r="r" b="b"/>
            <a:pathLst>
              <a:path w="6902" h="9778" extrusionOk="0">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7870870" y="159831"/>
            <a:ext cx="158471" cy="124666"/>
          </a:xfrm>
          <a:custGeom>
            <a:avLst/>
            <a:gdLst/>
            <a:ahLst/>
            <a:cxnLst/>
            <a:rect l="l" t="t" r="r" b="b"/>
            <a:pathLst>
              <a:path w="5119" h="4027" extrusionOk="0">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txBox="1">
            <a:spLocks noGrp="1"/>
          </p:cNvSpPr>
          <p:nvPr>
            <p:ph type="title"/>
          </p:nvPr>
        </p:nvSpPr>
        <p:spPr>
          <a:xfrm>
            <a:off x="1507075" y="205975"/>
            <a:ext cx="6129900" cy="8574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8" name="Google Shape;248;p8"/>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2"/>
        </a:solidFill>
        <a:effectLst/>
      </p:bgPr>
    </p:bg>
    <p:spTree>
      <p:nvGrpSpPr>
        <p:cNvPr id="1" name="Shape 314"/>
        <p:cNvGrpSpPr/>
        <p:nvPr/>
      </p:nvGrpSpPr>
      <p:grpSpPr>
        <a:xfrm>
          <a:off x="0" y="0"/>
          <a:ext cx="0" cy="0"/>
          <a:chOff x="0" y="0"/>
          <a:chExt cx="0" cy="0"/>
        </a:xfrm>
      </p:grpSpPr>
      <p:sp>
        <p:nvSpPr>
          <p:cNvPr id="315" name="Google Shape;315;p11"/>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316" name="Google Shape;316;p11"/>
          <p:cNvSpPr/>
          <p:nvPr/>
        </p:nvSpPr>
        <p:spPr>
          <a:xfrm>
            <a:off x="8879183" y="4878827"/>
            <a:ext cx="156799" cy="155201"/>
          </a:xfrm>
          <a:custGeom>
            <a:avLst/>
            <a:gdLst/>
            <a:ahLst/>
            <a:cxnLst/>
            <a:rect l="l" t="t" r="r" b="b"/>
            <a:pathLst>
              <a:path w="5694" h="5636" extrusionOk="0">
                <a:moveTo>
                  <a:pt x="2703" y="0"/>
                </a:moveTo>
                <a:lnTo>
                  <a:pt x="2185" y="58"/>
                </a:lnTo>
                <a:lnTo>
                  <a:pt x="1725" y="230"/>
                </a:lnTo>
                <a:lnTo>
                  <a:pt x="1323" y="460"/>
                </a:lnTo>
                <a:lnTo>
                  <a:pt x="978" y="690"/>
                </a:lnTo>
                <a:lnTo>
                  <a:pt x="690" y="1035"/>
                </a:lnTo>
                <a:lnTo>
                  <a:pt x="460" y="1380"/>
                </a:lnTo>
                <a:lnTo>
                  <a:pt x="230" y="1725"/>
                </a:lnTo>
                <a:lnTo>
                  <a:pt x="115" y="2128"/>
                </a:lnTo>
                <a:lnTo>
                  <a:pt x="58" y="2588"/>
                </a:lnTo>
                <a:lnTo>
                  <a:pt x="0" y="2991"/>
                </a:lnTo>
                <a:lnTo>
                  <a:pt x="58" y="3451"/>
                </a:lnTo>
                <a:lnTo>
                  <a:pt x="173" y="3853"/>
                </a:lnTo>
                <a:lnTo>
                  <a:pt x="403" y="4256"/>
                </a:lnTo>
                <a:lnTo>
                  <a:pt x="633" y="4601"/>
                </a:lnTo>
                <a:lnTo>
                  <a:pt x="920" y="4888"/>
                </a:lnTo>
                <a:lnTo>
                  <a:pt x="1265" y="5176"/>
                </a:lnTo>
                <a:lnTo>
                  <a:pt x="1610" y="5406"/>
                </a:lnTo>
                <a:lnTo>
                  <a:pt x="2013" y="5521"/>
                </a:lnTo>
                <a:lnTo>
                  <a:pt x="2415" y="5636"/>
                </a:lnTo>
                <a:lnTo>
                  <a:pt x="3278" y="5636"/>
                </a:lnTo>
                <a:lnTo>
                  <a:pt x="3738" y="5521"/>
                </a:lnTo>
                <a:lnTo>
                  <a:pt x="4141" y="5348"/>
                </a:lnTo>
                <a:lnTo>
                  <a:pt x="4486" y="5176"/>
                </a:lnTo>
                <a:lnTo>
                  <a:pt x="4831" y="4888"/>
                </a:lnTo>
                <a:lnTo>
                  <a:pt x="5118" y="4543"/>
                </a:lnTo>
                <a:lnTo>
                  <a:pt x="5348" y="4198"/>
                </a:lnTo>
                <a:lnTo>
                  <a:pt x="5521" y="3796"/>
                </a:lnTo>
                <a:lnTo>
                  <a:pt x="5636" y="3393"/>
                </a:lnTo>
                <a:lnTo>
                  <a:pt x="5693" y="2933"/>
                </a:lnTo>
                <a:lnTo>
                  <a:pt x="5693" y="2531"/>
                </a:lnTo>
                <a:lnTo>
                  <a:pt x="5578" y="2128"/>
                </a:lnTo>
                <a:lnTo>
                  <a:pt x="5463" y="1668"/>
                </a:lnTo>
                <a:lnTo>
                  <a:pt x="5233" y="1323"/>
                </a:lnTo>
                <a:lnTo>
                  <a:pt x="4946" y="920"/>
                </a:lnTo>
                <a:lnTo>
                  <a:pt x="4543" y="575"/>
                </a:lnTo>
                <a:lnTo>
                  <a:pt x="4141" y="345"/>
                </a:lnTo>
                <a:lnTo>
                  <a:pt x="3681" y="115"/>
                </a:lnTo>
                <a:lnTo>
                  <a:pt x="32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1"/>
          <p:cNvSpPr/>
          <p:nvPr/>
        </p:nvSpPr>
        <p:spPr>
          <a:xfrm>
            <a:off x="8714628" y="82976"/>
            <a:ext cx="267665" cy="155201"/>
          </a:xfrm>
          <a:custGeom>
            <a:avLst/>
            <a:gdLst/>
            <a:ahLst/>
            <a:cxnLst/>
            <a:rect l="l" t="t" r="r" b="b"/>
            <a:pathLst>
              <a:path w="9720" h="5636" extrusionOk="0">
                <a:moveTo>
                  <a:pt x="7477" y="0"/>
                </a:moveTo>
                <a:lnTo>
                  <a:pt x="7074" y="58"/>
                </a:lnTo>
                <a:lnTo>
                  <a:pt x="6614" y="230"/>
                </a:lnTo>
                <a:lnTo>
                  <a:pt x="6154" y="460"/>
                </a:lnTo>
                <a:lnTo>
                  <a:pt x="5752" y="690"/>
                </a:lnTo>
                <a:lnTo>
                  <a:pt x="5349" y="978"/>
                </a:lnTo>
                <a:lnTo>
                  <a:pt x="4601" y="1668"/>
                </a:lnTo>
                <a:lnTo>
                  <a:pt x="3969" y="2358"/>
                </a:lnTo>
                <a:lnTo>
                  <a:pt x="3106" y="3221"/>
                </a:lnTo>
                <a:lnTo>
                  <a:pt x="2646" y="3681"/>
                </a:lnTo>
                <a:lnTo>
                  <a:pt x="2186" y="4083"/>
                </a:lnTo>
                <a:lnTo>
                  <a:pt x="1726" y="4486"/>
                </a:lnTo>
                <a:lnTo>
                  <a:pt x="1209" y="4773"/>
                </a:lnTo>
                <a:lnTo>
                  <a:pt x="634" y="5003"/>
                </a:lnTo>
                <a:lnTo>
                  <a:pt x="1" y="5118"/>
                </a:lnTo>
                <a:lnTo>
                  <a:pt x="1" y="5176"/>
                </a:lnTo>
                <a:lnTo>
                  <a:pt x="173" y="5291"/>
                </a:lnTo>
                <a:lnTo>
                  <a:pt x="576" y="5406"/>
                </a:lnTo>
                <a:lnTo>
                  <a:pt x="1554" y="5578"/>
                </a:lnTo>
                <a:lnTo>
                  <a:pt x="2531" y="5636"/>
                </a:lnTo>
                <a:lnTo>
                  <a:pt x="3566" y="5578"/>
                </a:lnTo>
                <a:lnTo>
                  <a:pt x="4486" y="5463"/>
                </a:lnTo>
                <a:lnTo>
                  <a:pt x="5407" y="5233"/>
                </a:lnTo>
                <a:lnTo>
                  <a:pt x="6327" y="4946"/>
                </a:lnTo>
                <a:lnTo>
                  <a:pt x="7247" y="4601"/>
                </a:lnTo>
                <a:lnTo>
                  <a:pt x="7649" y="4371"/>
                </a:lnTo>
                <a:lnTo>
                  <a:pt x="8052" y="4083"/>
                </a:lnTo>
                <a:lnTo>
                  <a:pt x="8627" y="3623"/>
                </a:lnTo>
                <a:lnTo>
                  <a:pt x="8914" y="3336"/>
                </a:lnTo>
                <a:lnTo>
                  <a:pt x="9202" y="2991"/>
                </a:lnTo>
                <a:lnTo>
                  <a:pt x="9432" y="2703"/>
                </a:lnTo>
                <a:lnTo>
                  <a:pt x="9605" y="2301"/>
                </a:lnTo>
                <a:lnTo>
                  <a:pt x="9720" y="1956"/>
                </a:lnTo>
                <a:lnTo>
                  <a:pt x="9720" y="1553"/>
                </a:lnTo>
                <a:lnTo>
                  <a:pt x="9605" y="1150"/>
                </a:lnTo>
                <a:lnTo>
                  <a:pt x="9375" y="805"/>
                </a:lnTo>
                <a:lnTo>
                  <a:pt x="9087" y="518"/>
                </a:lnTo>
                <a:lnTo>
                  <a:pt x="8742" y="288"/>
                </a:lnTo>
                <a:lnTo>
                  <a:pt x="8282" y="115"/>
                </a:lnTo>
                <a:lnTo>
                  <a:pt x="7879" y="58"/>
                </a:lnTo>
                <a:lnTo>
                  <a:pt x="7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1"/>
          <p:cNvSpPr/>
          <p:nvPr/>
        </p:nvSpPr>
        <p:spPr>
          <a:xfrm>
            <a:off x="337680" y="4286565"/>
            <a:ext cx="483008" cy="359502"/>
          </a:xfrm>
          <a:custGeom>
            <a:avLst/>
            <a:gdLst/>
            <a:ahLst/>
            <a:cxnLst/>
            <a:rect l="l" t="t" r="r" b="b"/>
            <a:pathLst>
              <a:path w="17540" h="13055" extrusionOk="0">
                <a:moveTo>
                  <a:pt x="17540" y="0"/>
                </a:moveTo>
                <a:lnTo>
                  <a:pt x="17482" y="58"/>
                </a:lnTo>
                <a:lnTo>
                  <a:pt x="17080" y="518"/>
                </a:lnTo>
                <a:lnTo>
                  <a:pt x="16620" y="978"/>
                </a:lnTo>
                <a:lnTo>
                  <a:pt x="16160" y="1323"/>
                </a:lnTo>
                <a:lnTo>
                  <a:pt x="15642" y="1610"/>
                </a:lnTo>
                <a:lnTo>
                  <a:pt x="15124" y="1898"/>
                </a:lnTo>
                <a:lnTo>
                  <a:pt x="14549" y="2185"/>
                </a:lnTo>
                <a:lnTo>
                  <a:pt x="13399" y="2531"/>
                </a:lnTo>
                <a:lnTo>
                  <a:pt x="12192" y="2876"/>
                </a:lnTo>
                <a:lnTo>
                  <a:pt x="10984" y="3106"/>
                </a:lnTo>
                <a:lnTo>
                  <a:pt x="9776" y="3336"/>
                </a:lnTo>
                <a:lnTo>
                  <a:pt x="8569" y="3566"/>
                </a:lnTo>
                <a:lnTo>
                  <a:pt x="6728" y="3968"/>
                </a:lnTo>
                <a:lnTo>
                  <a:pt x="5751" y="4198"/>
                </a:lnTo>
                <a:lnTo>
                  <a:pt x="4831" y="4428"/>
                </a:lnTo>
                <a:lnTo>
                  <a:pt x="3911" y="4773"/>
                </a:lnTo>
                <a:lnTo>
                  <a:pt x="3048" y="5176"/>
                </a:lnTo>
                <a:lnTo>
                  <a:pt x="2243" y="5693"/>
                </a:lnTo>
                <a:lnTo>
                  <a:pt x="1495" y="6268"/>
                </a:lnTo>
                <a:lnTo>
                  <a:pt x="1208" y="6556"/>
                </a:lnTo>
                <a:lnTo>
                  <a:pt x="978" y="6901"/>
                </a:lnTo>
                <a:lnTo>
                  <a:pt x="748" y="7246"/>
                </a:lnTo>
                <a:lnTo>
                  <a:pt x="518" y="7591"/>
                </a:lnTo>
                <a:lnTo>
                  <a:pt x="345" y="7994"/>
                </a:lnTo>
                <a:lnTo>
                  <a:pt x="173" y="8396"/>
                </a:lnTo>
                <a:lnTo>
                  <a:pt x="115" y="8856"/>
                </a:lnTo>
                <a:lnTo>
                  <a:pt x="0" y="9259"/>
                </a:lnTo>
                <a:lnTo>
                  <a:pt x="0" y="9719"/>
                </a:lnTo>
                <a:lnTo>
                  <a:pt x="0" y="10121"/>
                </a:lnTo>
                <a:lnTo>
                  <a:pt x="58" y="10524"/>
                </a:lnTo>
                <a:lnTo>
                  <a:pt x="173" y="10926"/>
                </a:lnTo>
                <a:lnTo>
                  <a:pt x="288" y="11329"/>
                </a:lnTo>
                <a:lnTo>
                  <a:pt x="518" y="11674"/>
                </a:lnTo>
                <a:lnTo>
                  <a:pt x="748" y="12019"/>
                </a:lnTo>
                <a:lnTo>
                  <a:pt x="1035" y="12307"/>
                </a:lnTo>
                <a:lnTo>
                  <a:pt x="1380" y="12537"/>
                </a:lnTo>
                <a:lnTo>
                  <a:pt x="1725" y="12709"/>
                </a:lnTo>
                <a:lnTo>
                  <a:pt x="2070" y="12882"/>
                </a:lnTo>
                <a:lnTo>
                  <a:pt x="2415" y="12997"/>
                </a:lnTo>
                <a:lnTo>
                  <a:pt x="2818" y="13054"/>
                </a:lnTo>
                <a:lnTo>
                  <a:pt x="4026" y="13054"/>
                </a:lnTo>
                <a:lnTo>
                  <a:pt x="4831" y="12939"/>
                </a:lnTo>
                <a:lnTo>
                  <a:pt x="5636" y="12767"/>
                </a:lnTo>
                <a:lnTo>
                  <a:pt x="6383" y="12537"/>
                </a:lnTo>
                <a:lnTo>
                  <a:pt x="7073" y="12307"/>
                </a:lnTo>
                <a:lnTo>
                  <a:pt x="7936" y="11904"/>
                </a:lnTo>
                <a:lnTo>
                  <a:pt x="8799" y="11444"/>
                </a:lnTo>
                <a:lnTo>
                  <a:pt x="9604" y="10984"/>
                </a:lnTo>
                <a:lnTo>
                  <a:pt x="10351" y="10409"/>
                </a:lnTo>
                <a:lnTo>
                  <a:pt x="11099" y="9834"/>
                </a:lnTo>
                <a:lnTo>
                  <a:pt x="11847" y="9201"/>
                </a:lnTo>
                <a:lnTo>
                  <a:pt x="12537" y="8511"/>
                </a:lnTo>
                <a:lnTo>
                  <a:pt x="13169" y="7879"/>
                </a:lnTo>
                <a:lnTo>
                  <a:pt x="13802" y="7131"/>
                </a:lnTo>
                <a:lnTo>
                  <a:pt x="14434" y="6383"/>
                </a:lnTo>
                <a:lnTo>
                  <a:pt x="15009" y="5578"/>
                </a:lnTo>
                <a:lnTo>
                  <a:pt x="15584" y="4773"/>
                </a:lnTo>
                <a:lnTo>
                  <a:pt x="16045" y="3968"/>
                </a:lnTo>
                <a:lnTo>
                  <a:pt x="16562" y="3106"/>
                </a:lnTo>
                <a:lnTo>
                  <a:pt x="16965" y="2185"/>
                </a:lnTo>
                <a:lnTo>
                  <a:pt x="17310" y="1323"/>
                </a:lnTo>
                <a:lnTo>
                  <a:pt x="17540" y="518"/>
                </a:lnTo>
                <a:lnTo>
                  <a:pt x="17540" y="115"/>
                </a:lnTo>
                <a:lnTo>
                  <a:pt x="17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1"/>
          <p:cNvSpPr/>
          <p:nvPr/>
        </p:nvSpPr>
        <p:spPr>
          <a:xfrm>
            <a:off x="332748" y="202010"/>
            <a:ext cx="232802" cy="197967"/>
          </a:xfrm>
          <a:custGeom>
            <a:avLst/>
            <a:gdLst/>
            <a:ahLst/>
            <a:cxnLst/>
            <a:rect l="l" t="t" r="r" b="b"/>
            <a:pathLst>
              <a:path w="8454" h="7189" extrusionOk="0">
                <a:moveTo>
                  <a:pt x="1840" y="0"/>
                </a:moveTo>
                <a:lnTo>
                  <a:pt x="1380" y="58"/>
                </a:lnTo>
                <a:lnTo>
                  <a:pt x="978" y="173"/>
                </a:lnTo>
                <a:lnTo>
                  <a:pt x="633" y="345"/>
                </a:lnTo>
                <a:lnTo>
                  <a:pt x="288" y="633"/>
                </a:lnTo>
                <a:lnTo>
                  <a:pt x="58" y="978"/>
                </a:lnTo>
                <a:lnTo>
                  <a:pt x="0" y="1380"/>
                </a:lnTo>
                <a:lnTo>
                  <a:pt x="0" y="1725"/>
                </a:lnTo>
                <a:lnTo>
                  <a:pt x="58" y="2128"/>
                </a:lnTo>
                <a:lnTo>
                  <a:pt x="173" y="2530"/>
                </a:lnTo>
                <a:lnTo>
                  <a:pt x="345" y="2875"/>
                </a:lnTo>
                <a:lnTo>
                  <a:pt x="575" y="3278"/>
                </a:lnTo>
                <a:lnTo>
                  <a:pt x="978" y="3853"/>
                </a:lnTo>
                <a:lnTo>
                  <a:pt x="1323" y="4256"/>
                </a:lnTo>
                <a:lnTo>
                  <a:pt x="1668" y="4601"/>
                </a:lnTo>
                <a:lnTo>
                  <a:pt x="2358" y="5176"/>
                </a:lnTo>
                <a:lnTo>
                  <a:pt x="3220" y="5693"/>
                </a:lnTo>
                <a:lnTo>
                  <a:pt x="4026" y="6153"/>
                </a:lnTo>
                <a:lnTo>
                  <a:pt x="4946" y="6556"/>
                </a:lnTo>
                <a:lnTo>
                  <a:pt x="5866" y="6843"/>
                </a:lnTo>
                <a:lnTo>
                  <a:pt x="6843" y="7073"/>
                </a:lnTo>
                <a:lnTo>
                  <a:pt x="7821" y="7188"/>
                </a:lnTo>
                <a:lnTo>
                  <a:pt x="8223" y="7188"/>
                </a:lnTo>
                <a:lnTo>
                  <a:pt x="8396" y="7131"/>
                </a:lnTo>
                <a:lnTo>
                  <a:pt x="8454" y="7131"/>
                </a:lnTo>
                <a:lnTo>
                  <a:pt x="8454" y="7073"/>
                </a:lnTo>
                <a:lnTo>
                  <a:pt x="7878" y="6786"/>
                </a:lnTo>
                <a:lnTo>
                  <a:pt x="7418" y="6441"/>
                </a:lnTo>
                <a:lnTo>
                  <a:pt x="6958" y="5981"/>
                </a:lnTo>
                <a:lnTo>
                  <a:pt x="6613" y="5463"/>
                </a:lnTo>
                <a:lnTo>
                  <a:pt x="6326" y="4946"/>
                </a:lnTo>
                <a:lnTo>
                  <a:pt x="5981" y="4371"/>
                </a:lnTo>
                <a:lnTo>
                  <a:pt x="5406" y="3335"/>
                </a:lnTo>
                <a:lnTo>
                  <a:pt x="4946" y="2473"/>
                </a:lnTo>
                <a:lnTo>
                  <a:pt x="4428" y="1668"/>
                </a:lnTo>
                <a:lnTo>
                  <a:pt x="4141" y="1265"/>
                </a:lnTo>
                <a:lnTo>
                  <a:pt x="3853" y="920"/>
                </a:lnTo>
                <a:lnTo>
                  <a:pt x="3450" y="575"/>
                </a:lnTo>
                <a:lnTo>
                  <a:pt x="3048" y="288"/>
                </a:lnTo>
                <a:lnTo>
                  <a:pt x="2703" y="115"/>
                </a:lnTo>
                <a:lnTo>
                  <a:pt x="23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1"/>
          <p:cNvSpPr/>
          <p:nvPr/>
        </p:nvSpPr>
        <p:spPr>
          <a:xfrm>
            <a:off x="681138" y="57901"/>
            <a:ext cx="213801" cy="133034"/>
          </a:xfrm>
          <a:custGeom>
            <a:avLst/>
            <a:gdLst/>
            <a:ahLst/>
            <a:cxnLst/>
            <a:rect l="l" t="t" r="r" b="b"/>
            <a:pathLst>
              <a:path w="7764" h="4831" extrusionOk="0">
                <a:moveTo>
                  <a:pt x="1208" y="0"/>
                </a:moveTo>
                <a:lnTo>
                  <a:pt x="863" y="115"/>
                </a:lnTo>
                <a:lnTo>
                  <a:pt x="576" y="230"/>
                </a:lnTo>
                <a:lnTo>
                  <a:pt x="346" y="460"/>
                </a:lnTo>
                <a:lnTo>
                  <a:pt x="116" y="748"/>
                </a:lnTo>
                <a:lnTo>
                  <a:pt x="0" y="1035"/>
                </a:lnTo>
                <a:lnTo>
                  <a:pt x="0" y="1380"/>
                </a:lnTo>
                <a:lnTo>
                  <a:pt x="58" y="1725"/>
                </a:lnTo>
                <a:lnTo>
                  <a:pt x="173" y="2128"/>
                </a:lnTo>
                <a:lnTo>
                  <a:pt x="346" y="2415"/>
                </a:lnTo>
                <a:lnTo>
                  <a:pt x="518" y="2703"/>
                </a:lnTo>
                <a:lnTo>
                  <a:pt x="806" y="2933"/>
                </a:lnTo>
                <a:lnTo>
                  <a:pt x="1151" y="3163"/>
                </a:lnTo>
                <a:lnTo>
                  <a:pt x="1496" y="3335"/>
                </a:lnTo>
                <a:lnTo>
                  <a:pt x="1898" y="3450"/>
                </a:lnTo>
                <a:lnTo>
                  <a:pt x="2243" y="3565"/>
                </a:lnTo>
                <a:lnTo>
                  <a:pt x="3048" y="3680"/>
                </a:lnTo>
                <a:lnTo>
                  <a:pt x="3853" y="3738"/>
                </a:lnTo>
                <a:lnTo>
                  <a:pt x="4889" y="3853"/>
                </a:lnTo>
                <a:lnTo>
                  <a:pt x="5924" y="3968"/>
                </a:lnTo>
                <a:lnTo>
                  <a:pt x="6441" y="4083"/>
                </a:lnTo>
                <a:lnTo>
                  <a:pt x="6901" y="4255"/>
                </a:lnTo>
                <a:lnTo>
                  <a:pt x="7361" y="4486"/>
                </a:lnTo>
                <a:lnTo>
                  <a:pt x="7706" y="4831"/>
                </a:lnTo>
                <a:lnTo>
                  <a:pt x="7764" y="4831"/>
                </a:lnTo>
                <a:lnTo>
                  <a:pt x="7764" y="4773"/>
                </a:lnTo>
                <a:lnTo>
                  <a:pt x="7706" y="4658"/>
                </a:lnTo>
                <a:lnTo>
                  <a:pt x="7591" y="4313"/>
                </a:lnTo>
                <a:lnTo>
                  <a:pt x="7189" y="3623"/>
                </a:lnTo>
                <a:lnTo>
                  <a:pt x="6729" y="2933"/>
                </a:lnTo>
                <a:lnTo>
                  <a:pt x="6154" y="2300"/>
                </a:lnTo>
                <a:lnTo>
                  <a:pt x="5579" y="1783"/>
                </a:lnTo>
                <a:lnTo>
                  <a:pt x="4946" y="1265"/>
                </a:lnTo>
                <a:lnTo>
                  <a:pt x="4313" y="805"/>
                </a:lnTo>
                <a:lnTo>
                  <a:pt x="3623" y="460"/>
                </a:lnTo>
                <a:lnTo>
                  <a:pt x="2876" y="173"/>
                </a:lnTo>
                <a:lnTo>
                  <a:pt x="2243" y="58"/>
                </a:lnTo>
                <a:lnTo>
                  <a:pt x="15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1"/>
          <p:cNvSpPr/>
          <p:nvPr/>
        </p:nvSpPr>
        <p:spPr>
          <a:xfrm>
            <a:off x="332916" y="4687223"/>
            <a:ext cx="304069" cy="234399"/>
          </a:xfrm>
          <a:custGeom>
            <a:avLst/>
            <a:gdLst/>
            <a:ahLst/>
            <a:cxnLst/>
            <a:rect l="l" t="t" r="r" b="b"/>
            <a:pathLst>
              <a:path w="11042" h="8512" extrusionOk="0">
                <a:moveTo>
                  <a:pt x="10984" y="0"/>
                </a:moveTo>
                <a:lnTo>
                  <a:pt x="10984" y="58"/>
                </a:lnTo>
                <a:lnTo>
                  <a:pt x="10697" y="288"/>
                </a:lnTo>
                <a:lnTo>
                  <a:pt x="10467" y="575"/>
                </a:lnTo>
                <a:lnTo>
                  <a:pt x="9834" y="978"/>
                </a:lnTo>
                <a:lnTo>
                  <a:pt x="9202" y="1266"/>
                </a:lnTo>
                <a:lnTo>
                  <a:pt x="8512" y="1496"/>
                </a:lnTo>
                <a:lnTo>
                  <a:pt x="7822" y="1668"/>
                </a:lnTo>
                <a:lnTo>
                  <a:pt x="7074" y="1841"/>
                </a:lnTo>
                <a:lnTo>
                  <a:pt x="5636" y="2013"/>
                </a:lnTo>
                <a:lnTo>
                  <a:pt x="4716" y="2128"/>
                </a:lnTo>
                <a:lnTo>
                  <a:pt x="3854" y="2301"/>
                </a:lnTo>
                <a:lnTo>
                  <a:pt x="2991" y="2473"/>
                </a:lnTo>
                <a:lnTo>
                  <a:pt x="2128" y="2761"/>
                </a:lnTo>
                <a:lnTo>
                  <a:pt x="1783" y="2933"/>
                </a:lnTo>
                <a:lnTo>
                  <a:pt x="1438" y="3163"/>
                </a:lnTo>
                <a:lnTo>
                  <a:pt x="1151" y="3393"/>
                </a:lnTo>
                <a:lnTo>
                  <a:pt x="863" y="3623"/>
                </a:lnTo>
                <a:lnTo>
                  <a:pt x="633" y="3968"/>
                </a:lnTo>
                <a:lnTo>
                  <a:pt x="403" y="4256"/>
                </a:lnTo>
                <a:lnTo>
                  <a:pt x="231" y="4601"/>
                </a:lnTo>
                <a:lnTo>
                  <a:pt x="116" y="5003"/>
                </a:lnTo>
                <a:lnTo>
                  <a:pt x="58" y="5348"/>
                </a:lnTo>
                <a:lnTo>
                  <a:pt x="1" y="5751"/>
                </a:lnTo>
                <a:lnTo>
                  <a:pt x="58" y="6096"/>
                </a:lnTo>
                <a:lnTo>
                  <a:pt x="116" y="6499"/>
                </a:lnTo>
                <a:lnTo>
                  <a:pt x="173" y="6901"/>
                </a:lnTo>
                <a:lnTo>
                  <a:pt x="346" y="7246"/>
                </a:lnTo>
                <a:lnTo>
                  <a:pt x="518" y="7534"/>
                </a:lnTo>
                <a:lnTo>
                  <a:pt x="748" y="7821"/>
                </a:lnTo>
                <a:lnTo>
                  <a:pt x="1036" y="8051"/>
                </a:lnTo>
                <a:lnTo>
                  <a:pt x="1266" y="8224"/>
                </a:lnTo>
                <a:lnTo>
                  <a:pt x="1611" y="8396"/>
                </a:lnTo>
                <a:lnTo>
                  <a:pt x="1898" y="8454"/>
                </a:lnTo>
                <a:lnTo>
                  <a:pt x="2243" y="8511"/>
                </a:lnTo>
                <a:lnTo>
                  <a:pt x="2588" y="8511"/>
                </a:lnTo>
                <a:lnTo>
                  <a:pt x="3279" y="8396"/>
                </a:lnTo>
                <a:lnTo>
                  <a:pt x="3969" y="8224"/>
                </a:lnTo>
                <a:lnTo>
                  <a:pt x="4659" y="7936"/>
                </a:lnTo>
                <a:lnTo>
                  <a:pt x="5291" y="7649"/>
                </a:lnTo>
                <a:lnTo>
                  <a:pt x="5809" y="7361"/>
                </a:lnTo>
                <a:lnTo>
                  <a:pt x="6671" y="6844"/>
                </a:lnTo>
                <a:lnTo>
                  <a:pt x="7477" y="6211"/>
                </a:lnTo>
                <a:lnTo>
                  <a:pt x="8282" y="5521"/>
                </a:lnTo>
                <a:lnTo>
                  <a:pt x="8972" y="4716"/>
                </a:lnTo>
                <a:lnTo>
                  <a:pt x="9604" y="3911"/>
                </a:lnTo>
                <a:lnTo>
                  <a:pt x="10122" y="2991"/>
                </a:lnTo>
                <a:lnTo>
                  <a:pt x="10524" y="2071"/>
                </a:lnTo>
                <a:lnTo>
                  <a:pt x="10869" y="1150"/>
                </a:lnTo>
                <a:lnTo>
                  <a:pt x="10984" y="460"/>
                </a:lnTo>
                <a:lnTo>
                  <a:pt x="11042" y="115"/>
                </a:lnTo>
                <a:lnTo>
                  <a:pt x="109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1"/>
          <p:cNvSpPr/>
          <p:nvPr/>
        </p:nvSpPr>
        <p:spPr>
          <a:xfrm>
            <a:off x="380252" y="767349"/>
            <a:ext cx="137798" cy="305666"/>
          </a:xfrm>
          <a:custGeom>
            <a:avLst/>
            <a:gdLst/>
            <a:ahLst/>
            <a:cxnLst/>
            <a:rect l="l" t="t" r="r" b="b"/>
            <a:pathLst>
              <a:path w="5004" h="11100" extrusionOk="0">
                <a:moveTo>
                  <a:pt x="3336" y="1"/>
                </a:moveTo>
                <a:lnTo>
                  <a:pt x="3106" y="173"/>
                </a:lnTo>
                <a:lnTo>
                  <a:pt x="2646" y="576"/>
                </a:lnTo>
                <a:lnTo>
                  <a:pt x="2070" y="1208"/>
                </a:lnTo>
                <a:lnTo>
                  <a:pt x="1553" y="1899"/>
                </a:lnTo>
                <a:lnTo>
                  <a:pt x="1093" y="2704"/>
                </a:lnTo>
                <a:lnTo>
                  <a:pt x="690" y="3509"/>
                </a:lnTo>
                <a:lnTo>
                  <a:pt x="403" y="4371"/>
                </a:lnTo>
                <a:lnTo>
                  <a:pt x="173" y="5234"/>
                </a:lnTo>
                <a:lnTo>
                  <a:pt x="58" y="6097"/>
                </a:lnTo>
                <a:lnTo>
                  <a:pt x="0" y="6959"/>
                </a:lnTo>
                <a:lnTo>
                  <a:pt x="0" y="7477"/>
                </a:lnTo>
                <a:lnTo>
                  <a:pt x="58" y="8109"/>
                </a:lnTo>
                <a:lnTo>
                  <a:pt x="115" y="8742"/>
                </a:lnTo>
                <a:lnTo>
                  <a:pt x="288" y="9317"/>
                </a:lnTo>
                <a:lnTo>
                  <a:pt x="518" y="9892"/>
                </a:lnTo>
                <a:lnTo>
                  <a:pt x="805" y="10410"/>
                </a:lnTo>
                <a:lnTo>
                  <a:pt x="1035" y="10582"/>
                </a:lnTo>
                <a:lnTo>
                  <a:pt x="1208" y="10755"/>
                </a:lnTo>
                <a:lnTo>
                  <a:pt x="1495" y="10927"/>
                </a:lnTo>
                <a:lnTo>
                  <a:pt x="1725" y="10985"/>
                </a:lnTo>
                <a:lnTo>
                  <a:pt x="2070" y="11042"/>
                </a:lnTo>
                <a:lnTo>
                  <a:pt x="2416" y="11100"/>
                </a:lnTo>
                <a:lnTo>
                  <a:pt x="2703" y="11042"/>
                </a:lnTo>
                <a:lnTo>
                  <a:pt x="3048" y="10985"/>
                </a:lnTo>
                <a:lnTo>
                  <a:pt x="3336" y="10812"/>
                </a:lnTo>
                <a:lnTo>
                  <a:pt x="3681" y="10697"/>
                </a:lnTo>
                <a:lnTo>
                  <a:pt x="3911" y="10525"/>
                </a:lnTo>
                <a:lnTo>
                  <a:pt x="4198" y="10295"/>
                </a:lnTo>
                <a:lnTo>
                  <a:pt x="4428" y="10064"/>
                </a:lnTo>
                <a:lnTo>
                  <a:pt x="4601" y="9777"/>
                </a:lnTo>
                <a:lnTo>
                  <a:pt x="4773" y="9489"/>
                </a:lnTo>
                <a:lnTo>
                  <a:pt x="4888" y="9202"/>
                </a:lnTo>
                <a:lnTo>
                  <a:pt x="4946" y="8857"/>
                </a:lnTo>
                <a:lnTo>
                  <a:pt x="5003" y="8569"/>
                </a:lnTo>
                <a:lnTo>
                  <a:pt x="5003" y="7879"/>
                </a:lnTo>
                <a:lnTo>
                  <a:pt x="4888" y="7132"/>
                </a:lnTo>
                <a:lnTo>
                  <a:pt x="4716" y="6384"/>
                </a:lnTo>
                <a:lnTo>
                  <a:pt x="4428" y="5636"/>
                </a:lnTo>
                <a:lnTo>
                  <a:pt x="4141" y="4889"/>
                </a:lnTo>
                <a:lnTo>
                  <a:pt x="3681" y="3739"/>
                </a:lnTo>
                <a:lnTo>
                  <a:pt x="3508" y="3106"/>
                </a:lnTo>
                <a:lnTo>
                  <a:pt x="3336" y="2531"/>
                </a:lnTo>
                <a:lnTo>
                  <a:pt x="3221" y="1899"/>
                </a:lnTo>
                <a:lnTo>
                  <a:pt x="3163" y="1266"/>
                </a:lnTo>
                <a:lnTo>
                  <a:pt x="3278" y="633"/>
                </a:lnTo>
                <a:lnTo>
                  <a:pt x="3451" y="58"/>
                </a:lnTo>
                <a:lnTo>
                  <a:pt x="34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1"/>
          <p:cNvSpPr/>
          <p:nvPr/>
        </p:nvSpPr>
        <p:spPr>
          <a:xfrm>
            <a:off x="8678042" y="4055315"/>
            <a:ext cx="262901" cy="210662"/>
          </a:xfrm>
          <a:custGeom>
            <a:avLst/>
            <a:gdLst/>
            <a:ahLst/>
            <a:cxnLst/>
            <a:rect l="l" t="t" r="r" b="b"/>
            <a:pathLst>
              <a:path w="9547" h="7650" extrusionOk="0">
                <a:moveTo>
                  <a:pt x="6902" y="1"/>
                </a:moveTo>
                <a:lnTo>
                  <a:pt x="6557" y="58"/>
                </a:lnTo>
                <a:lnTo>
                  <a:pt x="6212" y="116"/>
                </a:lnTo>
                <a:lnTo>
                  <a:pt x="5924" y="231"/>
                </a:lnTo>
                <a:lnTo>
                  <a:pt x="5636" y="346"/>
                </a:lnTo>
                <a:lnTo>
                  <a:pt x="5349" y="576"/>
                </a:lnTo>
                <a:lnTo>
                  <a:pt x="4831" y="979"/>
                </a:lnTo>
                <a:lnTo>
                  <a:pt x="4371" y="1611"/>
                </a:lnTo>
                <a:lnTo>
                  <a:pt x="3911" y="2244"/>
                </a:lnTo>
                <a:lnTo>
                  <a:pt x="3566" y="2934"/>
                </a:lnTo>
                <a:lnTo>
                  <a:pt x="3221" y="3624"/>
                </a:lnTo>
                <a:lnTo>
                  <a:pt x="2646" y="4716"/>
                </a:lnTo>
                <a:lnTo>
                  <a:pt x="2301" y="5292"/>
                </a:lnTo>
                <a:lnTo>
                  <a:pt x="1956" y="5809"/>
                </a:lnTo>
                <a:lnTo>
                  <a:pt x="1553" y="6327"/>
                </a:lnTo>
                <a:lnTo>
                  <a:pt x="1151" y="6787"/>
                </a:lnTo>
                <a:lnTo>
                  <a:pt x="633" y="7132"/>
                </a:lnTo>
                <a:lnTo>
                  <a:pt x="58" y="7419"/>
                </a:lnTo>
                <a:lnTo>
                  <a:pt x="1" y="7419"/>
                </a:lnTo>
                <a:lnTo>
                  <a:pt x="58" y="7477"/>
                </a:lnTo>
                <a:lnTo>
                  <a:pt x="403" y="7534"/>
                </a:lnTo>
                <a:lnTo>
                  <a:pt x="978" y="7649"/>
                </a:lnTo>
                <a:lnTo>
                  <a:pt x="1841" y="7649"/>
                </a:lnTo>
                <a:lnTo>
                  <a:pt x="2704" y="7592"/>
                </a:lnTo>
                <a:lnTo>
                  <a:pt x="3566" y="7362"/>
                </a:lnTo>
                <a:lnTo>
                  <a:pt x="4429" y="7132"/>
                </a:lnTo>
                <a:lnTo>
                  <a:pt x="5291" y="6787"/>
                </a:lnTo>
                <a:lnTo>
                  <a:pt x="6096" y="6384"/>
                </a:lnTo>
                <a:lnTo>
                  <a:pt x="6844" y="5867"/>
                </a:lnTo>
                <a:lnTo>
                  <a:pt x="7534" y="5349"/>
                </a:lnTo>
                <a:lnTo>
                  <a:pt x="7879" y="5004"/>
                </a:lnTo>
                <a:lnTo>
                  <a:pt x="8339" y="4544"/>
                </a:lnTo>
                <a:lnTo>
                  <a:pt x="8742" y="4084"/>
                </a:lnTo>
                <a:lnTo>
                  <a:pt x="9087" y="3566"/>
                </a:lnTo>
                <a:lnTo>
                  <a:pt x="9374" y="3049"/>
                </a:lnTo>
                <a:lnTo>
                  <a:pt x="9489" y="2474"/>
                </a:lnTo>
                <a:lnTo>
                  <a:pt x="9547" y="2186"/>
                </a:lnTo>
                <a:lnTo>
                  <a:pt x="9547" y="1899"/>
                </a:lnTo>
                <a:lnTo>
                  <a:pt x="9489" y="1611"/>
                </a:lnTo>
                <a:lnTo>
                  <a:pt x="9374" y="1381"/>
                </a:lnTo>
                <a:lnTo>
                  <a:pt x="9202" y="1094"/>
                </a:lnTo>
                <a:lnTo>
                  <a:pt x="8972" y="806"/>
                </a:lnTo>
                <a:lnTo>
                  <a:pt x="8742" y="633"/>
                </a:lnTo>
                <a:lnTo>
                  <a:pt x="8454" y="403"/>
                </a:lnTo>
                <a:lnTo>
                  <a:pt x="8167" y="288"/>
                </a:lnTo>
                <a:lnTo>
                  <a:pt x="7822" y="173"/>
                </a:lnTo>
                <a:lnTo>
                  <a:pt x="7534" y="58"/>
                </a:lnTo>
                <a:lnTo>
                  <a:pt x="72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1"/>
          <p:cNvSpPr/>
          <p:nvPr/>
        </p:nvSpPr>
        <p:spPr>
          <a:xfrm>
            <a:off x="698737" y="4467080"/>
            <a:ext cx="280332" cy="600207"/>
          </a:xfrm>
          <a:custGeom>
            <a:avLst/>
            <a:gdLst/>
            <a:ahLst/>
            <a:cxnLst/>
            <a:rect l="l" t="t" r="r" b="b"/>
            <a:pathLst>
              <a:path w="10180" h="21796" extrusionOk="0">
                <a:moveTo>
                  <a:pt x="9719" y="1"/>
                </a:moveTo>
                <a:lnTo>
                  <a:pt x="9317" y="174"/>
                </a:lnTo>
                <a:lnTo>
                  <a:pt x="8569" y="691"/>
                </a:lnTo>
                <a:lnTo>
                  <a:pt x="7477" y="1439"/>
                </a:lnTo>
                <a:lnTo>
                  <a:pt x="6499" y="2359"/>
                </a:lnTo>
                <a:lnTo>
                  <a:pt x="5521" y="3279"/>
                </a:lnTo>
                <a:lnTo>
                  <a:pt x="4659" y="4314"/>
                </a:lnTo>
                <a:lnTo>
                  <a:pt x="3854" y="5407"/>
                </a:lnTo>
                <a:lnTo>
                  <a:pt x="3049" y="6499"/>
                </a:lnTo>
                <a:lnTo>
                  <a:pt x="2358" y="7649"/>
                </a:lnTo>
                <a:lnTo>
                  <a:pt x="1726" y="8799"/>
                </a:lnTo>
                <a:lnTo>
                  <a:pt x="1266" y="9777"/>
                </a:lnTo>
                <a:lnTo>
                  <a:pt x="863" y="10755"/>
                </a:lnTo>
                <a:lnTo>
                  <a:pt x="576" y="11790"/>
                </a:lnTo>
                <a:lnTo>
                  <a:pt x="288" y="12825"/>
                </a:lnTo>
                <a:lnTo>
                  <a:pt x="116" y="13860"/>
                </a:lnTo>
                <a:lnTo>
                  <a:pt x="1" y="14895"/>
                </a:lnTo>
                <a:lnTo>
                  <a:pt x="1" y="15988"/>
                </a:lnTo>
                <a:lnTo>
                  <a:pt x="116" y="17023"/>
                </a:lnTo>
                <a:lnTo>
                  <a:pt x="288" y="17943"/>
                </a:lnTo>
                <a:lnTo>
                  <a:pt x="576" y="18806"/>
                </a:lnTo>
                <a:lnTo>
                  <a:pt x="978" y="19611"/>
                </a:lnTo>
                <a:lnTo>
                  <a:pt x="1266" y="19956"/>
                </a:lnTo>
                <a:lnTo>
                  <a:pt x="1496" y="20301"/>
                </a:lnTo>
                <a:lnTo>
                  <a:pt x="1841" y="20646"/>
                </a:lnTo>
                <a:lnTo>
                  <a:pt x="2128" y="20933"/>
                </a:lnTo>
                <a:lnTo>
                  <a:pt x="2473" y="21163"/>
                </a:lnTo>
                <a:lnTo>
                  <a:pt x="2876" y="21393"/>
                </a:lnTo>
                <a:lnTo>
                  <a:pt x="3279" y="21566"/>
                </a:lnTo>
                <a:lnTo>
                  <a:pt x="3739" y="21681"/>
                </a:lnTo>
                <a:lnTo>
                  <a:pt x="4199" y="21796"/>
                </a:lnTo>
                <a:lnTo>
                  <a:pt x="5636" y="21796"/>
                </a:lnTo>
                <a:lnTo>
                  <a:pt x="6039" y="21681"/>
                </a:lnTo>
                <a:lnTo>
                  <a:pt x="6441" y="21566"/>
                </a:lnTo>
                <a:lnTo>
                  <a:pt x="6844" y="21451"/>
                </a:lnTo>
                <a:lnTo>
                  <a:pt x="7247" y="21278"/>
                </a:lnTo>
                <a:lnTo>
                  <a:pt x="7592" y="21048"/>
                </a:lnTo>
                <a:lnTo>
                  <a:pt x="7937" y="20761"/>
                </a:lnTo>
                <a:lnTo>
                  <a:pt x="8224" y="20473"/>
                </a:lnTo>
                <a:lnTo>
                  <a:pt x="8512" y="20186"/>
                </a:lnTo>
                <a:lnTo>
                  <a:pt x="8972" y="19496"/>
                </a:lnTo>
                <a:lnTo>
                  <a:pt x="9374" y="18691"/>
                </a:lnTo>
                <a:lnTo>
                  <a:pt x="9719" y="17828"/>
                </a:lnTo>
                <a:lnTo>
                  <a:pt x="9892" y="17023"/>
                </a:lnTo>
                <a:lnTo>
                  <a:pt x="10064" y="16218"/>
                </a:lnTo>
                <a:lnTo>
                  <a:pt x="10122" y="15413"/>
                </a:lnTo>
                <a:lnTo>
                  <a:pt x="10179" y="14550"/>
                </a:lnTo>
                <a:lnTo>
                  <a:pt x="10122" y="13688"/>
                </a:lnTo>
                <a:lnTo>
                  <a:pt x="10064" y="12882"/>
                </a:lnTo>
                <a:lnTo>
                  <a:pt x="9892" y="11215"/>
                </a:lnTo>
                <a:lnTo>
                  <a:pt x="9547" y="9087"/>
                </a:lnTo>
                <a:lnTo>
                  <a:pt x="9202" y="6902"/>
                </a:lnTo>
                <a:lnTo>
                  <a:pt x="9087" y="5752"/>
                </a:lnTo>
                <a:lnTo>
                  <a:pt x="8972" y="4659"/>
                </a:lnTo>
                <a:lnTo>
                  <a:pt x="8972" y="3566"/>
                </a:lnTo>
                <a:lnTo>
                  <a:pt x="9087" y="2474"/>
                </a:lnTo>
                <a:lnTo>
                  <a:pt x="9202" y="1841"/>
                </a:lnTo>
                <a:lnTo>
                  <a:pt x="9374" y="1266"/>
                </a:lnTo>
                <a:lnTo>
                  <a:pt x="9547" y="634"/>
                </a:lnTo>
                <a:lnTo>
                  <a:pt x="9834" y="58"/>
                </a:lnTo>
                <a:lnTo>
                  <a:pt x="98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1"/>
          <p:cNvSpPr/>
          <p:nvPr/>
        </p:nvSpPr>
        <p:spPr>
          <a:xfrm>
            <a:off x="1107326" y="4517779"/>
            <a:ext cx="250233" cy="337334"/>
          </a:xfrm>
          <a:custGeom>
            <a:avLst/>
            <a:gdLst/>
            <a:ahLst/>
            <a:cxnLst/>
            <a:rect l="l" t="t" r="r" b="b"/>
            <a:pathLst>
              <a:path w="9087" h="12250" extrusionOk="0">
                <a:moveTo>
                  <a:pt x="288" y="0"/>
                </a:moveTo>
                <a:lnTo>
                  <a:pt x="230" y="58"/>
                </a:lnTo>
                <a:lnTo>
                  <a:pt x="173" y="288"/>
                </a:lnTo>
                <a:lnTo>
                  <a:pt x="58" y="863"/>
                </a:lnTo>
                <a:lnTo>
                  <a:pt x="0" y="1668"/>
                </a:lnTo>
                <a:lnTo>
                  <a:pt x="0" y="2530"/>
                </a:lnTo>
                <a:lnTo>
                  <a:pt x="0" y="3336"/>
                </a:lnTo>
                <a:lnTo>
                  <a:pt x="115" y="4198"/>
                </a:lnTo>
                <a:lnTo>
                  <a:pt x="288" y="5003"/>
                </a:lnTo>
                <a:lnTo>
                  <a:pt x="460" y="5808"/>
                </a:lnTo>
                <a:lnTo>
                  <a:pt x="748" y="6613"/>
                </a:lnTo>
                <a:lnTo>
                  <a:pt x="978" y="7361"/>
                </a:lnTo>
                <a:lnTo>
                  <a:pt x="1266" y="7994"/>
                </a:lnTo>
                <a:lnTo>
                  <a:pt x="1553" y="8569"/>
                </a:lnTo>
                <a:lnTo>
                  <a:pt x="1898" y="9144"/>
                </a:lnTo>
                <a:lnTo>
                  <a:pt x="2243" y="9719"/>
                </a:lnTo>
                <a:lnTo>
                  <a:pt x="2646" y="10236"/>
                </a:lnTo>
                <a:lnTo>
                  <a:pt x="3106" y="10696"/>
                </a:lnTo>
                <a:lnTo>
                  <a:pt x="3566" y="11156"/>
                </a:lnTo>
                <a:lnTo>
                  <a:pt x="4141" y="11559"/>
                </a:lnTo>
                <a:lnTo>
                  <a:pt x="4658" y="11847"/>
                </a:lnTo>
                <a:lnTo>
                  <a:pt x="5176" y="12077"/>
                </a:lnTo>
                <a:lnTo>
                  <a:pt x="5694" y="12192"/>
                </a:lnTo>
                <a:lnTo>
                  <a:pt x="6211" y="12249"/>
                </a:lnTo>
                <a:lnTo>
                  <a:pt x="6786" y="12192"/>
                </a:lnTo>
                <a:lnTo>
                  <a:pt x="7304" y="12077"/>
                </a:lnTo>
                <a:lnTo>
                  <a:pt x="7764" y="11789"/>
                </a:lnTo>
                <a:lnTo>
                  <a:pt x="8224" y="11386"/>
                </a:lnTo>
                <a:lnTo>
                  <a:pt x="8626" y="10984"/>
                </a:lnTo>
                <a:lnTo>
                  <a:pt x="8856" y="10466"/>
                </a:lnTo>
                <a:lnTo>
                  <a:pt x="9029" y="10006"/>
                </a:lnTo>
                <a:lnTo>
                  <a:pt x="9086" y="9489"/>
                </a:lnTo>
                <a:lnTo>
                  <a:pt x="9086" y="8971"/>
                </a:lnTo>
                <a:lnTo>
                  <a:pt x="8971" y="8454"/>
                </a:lnTo>
                <a:lnTo>
                  <a:pt x="8741" y="7936"/>
                </a:lnTo>
                <a:lnTo>
                  <a:pt x="8454" y="7419"/>
                </a:lnTo>
                <a:lnTo>
                  <a:pt x="8166" y="7016"/>
                </a:lnTo>
                <a:lnTo>
                  <a:pt x="7879" y="6613"/>
                </a:lnTo>
                <a:lnTo>
                  <a:pt x="7131" y="5866"/>
                </a:lnTo>
                <a:lnTo>
                  <a:pt x="6326" y="5176"/>
                </a:lnTo>
                <a:lnTo>
                  <a:pt x="5521" y="4601"/>
                </a:lnTo>
                <a:lnTo>
                  <a:pt x="4371" y="3911"/>
                </a:lnTo>
                <a:lnTo>
                  <a:pt x="3221" y="3163"/>
                </a:lnTo>
                <a:lnTo>
                  <a:pt x="2646" y="2760"/>
                </a:lnTo>
                <a:lnTo>
                  <a:pt x="2071" y="2300"/>
                </a:lnTo>
                <a:lnTo>
                  <a:pt x="1611" y="1840"/>
                </a:lnTo>
                <a:lnTo>
                  <a:pt x="1151" y="1380"/>
                </a:lnTo>
                <a:lnTo>
                  <a:pt x="690" y="748"/>
                </a:lnTo>
                <a:lnTo>
                  <a:pt x="2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1"/>
          <p:cNvSpPr/>
          <p:nvPr/>
        </p:nvSpPr>
        <p:spPr>
          <a:xfrm>
            <a:off x="8293219" y="4809127"/>
            <a:ext cx="283499" cy="258164"/>
          </a:xfrm>
          <a:custGeom>
            <a:avLst/>
            <a:gdLst/>
            <a:ahLst/>
            <a:cxnLst/>
            <a:rect l="l" t="t" r="r" b="b"/>
            <a:pathLst>
              <a:path w="10295" h="9375" extrusionOk="0">
                <a:moveTo>
                  <a:pt x="1" y="1"/>
                </a:moveTo>
                <a:lnTo>
                  <a:pt x="1" y="58"/>
                </a:lnTo>
                <a:lnTo>
                  <a:pt x="1" y="288"/>
                </a:lnTo>
                <a:lnTo>
                  <a:pt x="58" y="864"/>
                </a:lnTo>
                <a:lnTo>
                  <a:pt x="173" y="1554"/>
                </a:lnTo>
                <a:lnTo>
                  <a:pt x="403" y="2301"/>
                </a:lnTo>
                <a:lnTo>
                  <a:pt x="633" y="3049"/>
                </a:lnTo>
                <a:lnTo>
                  <a:pt x="978" y="3739"/>
                </a:lnTo>
                <a:lnTo>
                  <a:pt x="1323" y="4429"/>
                </a:lnTo>
                <a:lnTo>
                  <a:pt x="1668" y="5119"/>
                </a:lnTo>
                <a:lnTo>
                  <a:pt x="2128" y="5752"/>
                </a:lnTo>
                <a:lnTo>
                  <a:pt x="2531" y="6327"/>
                </a:lnTo>
                <a:lnTo>
                  <a:pt x="2934" y="6787"/>
                </a:lnTo>
                <a:lnTo>
                  <a:pt x="3336" y="7247"/>
                </a:lnTo>
                <a:lnTo>
                  <a:pt x="3796" y="7707"/>
                </a:lnTo>
                <a:lnTo>
                  <a:pt x="4256" y="8052"/>
                </a:lnTo>
                <a:lnTo>
                  <a:pt x="4716" y="8397"/>
                </a:lnTo>
                <a:lnTo>
                  <a:pt x="5234" y="8742"/>
                </a:lnTo>
                <a:lnTo>
                  <a:pt x="5809" y="8972"/>
                </a:lnTo>
                <a:lnTo>
                  <a:pt x="6384" y="9202"/>
                </a:lnTo>
                <a:lnTo>
                  <a:pt x="6901" y="9317"/>
                </a:lnTo>
                <a:lnTo>
                  <a:pt x="7419" y="9375"/>
                </a:lnTo>
                <a:lnTo>
                  <a:pt x="7937" y="9375"/>
                </a:lnTo>
                <a:lnTo>
                  <a:pt x="8397" y="9317"/>
                </a:lnTo>
                <a:lnTo>
                  <a:pt x="8857" y="9144"/>
                </a:lnTo>
                <a:lnTo>
                  <a:pt x="9259" y="8857"/>
                </a:lnTo>
                <a:lnTo>
                  <a:pt x="9662" y="8512"/>
                </a:lnTo>
                <a:lnTo>
                  <a:pt x="9949" y="8052"/>
                </a:lnTo>
                <a:lnTo>
                  <a:pt x="10179" y="7534"/>
                </a:lnTo>
                <a:lnTo>
                  <a:pt x="10294" y="7074"/>
                </a:lnTo>
                <a:lnTo>
                  <a:pt x="10294" y="6614"/>
                </a:lnTo>
                <a:lnTo>
                  <a:pt x="10237" y="6097"/>
                </a:lnTo>
                <a:lnTo>
                  <a:pt x="10064" y="5694"/>
                </a:lnTo>
                <a:lnTo>
                  <a:pt x="9834" y="5234"/>
                </a:lnTo>
                <a:lnTo>
                  <a:pt x="9547" y="4831"/>
                </a:lnTo>
                <a:lnTo>
                  <a:pt x="9144" y="4486"/>
                </a:lnTo>
                <a:lnTo>
                  <a:pt x="8799" y="4199"/>
                </a:lnTo>
                <a:lnTo>
                  <a:pt x="8397" y="3911"/>
                </a:lnTo>
                <a:lnTo>
                  <a:pt x="7592" y="3451"/>
                </a:lnTo>
                <a:lnTo>
                  <a:pt x="6671" y="3049"/>
                </a:lnTo>
                <a:lnTo>
                  <a:pt x="5809" y="2761"/>
                </a:lnTo>
                <a:lnTo>
                  <a:pt x="4601" y="2416"/>
                </a:lnTo>
                <a:lnTo>
                  <a:pt x="3394" y="2014"/>
                </a:lnTo>
                <a:lnTo>
                  <a:pt x="2819" y="1841"/>
                </a:lnTo>
                <a:lnTo>
                  <a:pt x="2186" y="1611"/>
                </a:lnTo>
                <a:lnTo>
                  <a:pt x="1668" y="1324"/>
                </a:lnTo>
                <a:lnTo>
                  <a:pt x="1093" y="979"/>
                </a:lnTo>
                <a:lnTo>
                  <a:pt x="576" y="576"/>
                </a:lnTo>
                <a:lnTo>
                  <a:pt x="58" y="5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1"/>
          <p:cNvSpPr/>
          <p:nvPr/>
        </p:nvSpPr>
        <p:spPr>
          <a:xfrm>
            <a:off x="8049338" y="4737885"/>
            <a:ext cx="142562" cy="210634"/>
          </a:xfrm>
          <a:custGeom>
            <a:avLst/>
            <a:gdLst/>
            <a:ahLst/>
            <a:cxnLst/>
            <a:rect l="l" t="t" r="r" b="b"/>
            <a:pathLst>
              <a:path w="5177" h="7649" extrusionOk="0">
                <a:moveTo>
                  <a:pt x="1" y="0"/>
                </a:moveTo>
                <a:lnTo>
                  <a:pt x="1" y="58"/>
                </a:lnTo>
                <a:lnTo>
                  <a:pt x="288" y="403"/>
                </a:lnTo>
                <a:lnTo>
                  <a:pt x="518" y="863"/>
                </a:lnTo>
                <a:lnTo>
                  <a:pt x="633" y="1265"/>
                </a:lnTo>
                <a:lnTo>
                  <a:pt x="748" y="1668"/>
                </a:lnTo>
                <a:lnTo>
                  <a:pt x="863" y="2473"/>
                </a:lnTo>
                <a:lnTo>
                  <a:pt x="1036" y="4141"/>
                </a:lnTo>
                <a:lnTo>
                  <a:pt x="1093" y="4773"/>
                </a:lnTo>
                <a:lnTo>
                  <a:pt x="1266" y="5406"/>
                </a:lnTo>
                <a:lnTo>
                  <a:pt x="1438" y="5981"/>
                </a:lnTo>
                <a:lnTo>
                  <a:pt x="1726" y="6556"/>
                </a:lnTo>
                <a:lnTo>
                  <a:pt x="1898" y="6843"/>
                </a:lnTo>
                <a:lnTo>
                  <a:pt x="2128" y="7131"/>
                </a:lnTo>
                <a:lnTo>
                  <a:pt x="2416" y="7303"/>
                </a:lnTo>
                <a:lnTo>
                  <a:pt x="2646" y="7476"/>
                </a:lnTo>
                <a:lnTo>
                  <a:pt x="2934" y="7591"/>
                </a:lnTo>
                <a:lnTo>
                  <a:pt x="3279" y="7649"/>
                </a:lnTo>
                <a:lnTo>
                  <a:pt x="3624" y="7649"/>
                </a:lnTo>
                <a:lnTo>
                  <a:pt x="3969" y="7534"/>
                </a:lnTo>
                <a:lnTo>
                  <a:pt x="4314" y="7418"/>
                </a:lnTo>
                <a:lnTo>
                  <a:pt x="4601" y="7188"/>
                </a:lnTo>
                <a:lnTo>
                  <a:pt x="4774" y="6958"/>
                </a:lnTo>
                <a:lnTo>
                  <a:pt x="4946" y="6728"/>
                </a:lnTo>
                <a:lnTo>
                  <a:pt x="5119" y="6383"/>
                </a:lnTo>
                <a:lnTo>
                  <a:pt x="5176" y="6096"/>
                </a:lnTo>
                <a:lnTo>
                  <a:pt x="5176" y="5693"/>
                </a:lnTo>
                <a:lnTo>
                  <a:pt x="5176" y="5348"/>
                </a:lnTo>
                <a:lnTo>
                  <a:pt x="5119" y="4946"/>
                </a:lnTo>
                <a:lnTo>
                  <a:pt x="5004" y="4543"/>
                </a:lnTo>
                <a:lnTo>
                  <a:pt x="4889" y="4198"/>
                </a:lnTo>
                <a:lnTo>
                  <a:pt x="4716" y="3796"/>
                </a:lnTo>
                <a:lnTo>
                  <a:pt x="4314" y="3106"/>
                </a:lnTo>
                <a:lnTo>
                  <a:pt x="3796" y="2473"/>
                </a:lnTo>
                <a:lnTo>
                  <a:pt x="3106" y="1783"/>
                </a:lnTo>
                <a:lnTo>
                  <a:pt x="2301" y="1093"/>
                </a:lnTo>
                <a:lnTo>
                  <a:pt x="1438" y="575"/>
                </a:lnTo>
                <a:lnTo>
                  <a:pt x="978" y="345"/>
                </a:lnTo>
                <a:lnTo>
                  <a:pt x="518" y="115"/>
                </a:lnTo>
                <a:lnTo>
                  <a:pt x="231" y="58"/>
                </a:lnTo>
                <a:lnTo>
                  <a:pt x="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1"/>
          <p:cNvSpPr/>
          <p:nvPr/>
        </p:nvSpPr>
        <p:spPr>
          <a:xfrm>
            <a:off x="8526030" y="4302363"/>
            <a:ext cx="568512" cy="234399"/>
          </a:xfrm>
          <a:custGeom>
            <a:avLst/>
            <a:gdLst/>
            <a:ahLst/>
            <a:cxnLst/>
            <a:rect l="l" t="t" r="r" b="b"/>
            <a:pathLst>
              <a:path w="20645" h="8512" extrusionOk="0">
                <a:moveTo>
                  <a:pt x="15699" y="1"/>
                </a:moveTo>
                <a:lnTo>
                  <a:pt x="14779" y="58"/>
                </a:lnTo>
                <a:lnTo>
                  <a:pt x="13802" y="231"/>
                </a:lnTo>
                <a:lnTo>
                  <a:pt x="12882" y="461"/>
                </a:lnTo>
                <a:lnTo>
                  <a:pt x="11962" y="806"/>
                </a:lnTo>
                <a:lnTo>
                  <a:pt x="11099" y="1151"/>
                </a:lnTo>
                <a:lnTo>
                  <a:pt x="9316" y="1899"/>
                </a:lnTo>
                <a:lnTo>
                  <a:pt x="8224" y="2416"/>
                </a:lnTo>
                <a:lnTo>
                  <a:pt x="7131" y="2934"/>
                </a:lnTo>
                <a:lnTo>
                  <a:pt x="5981" y="3451"/>
                </a:lnTo>
                <a:lnTo>
                  <a:pt x="4831" y="3854"/>
                </a:lnTo>
                <a:lnTo>
                  <a:pt x="3623" y="4256"/>
                </a:lnTo>
                <a:lnTo>
                  <a:pt x="3048" y="4371"/>
                </a:lnTo>
                <a:lnTo>
                  <a:pt x="2473" y="4429"/>
                </a:lnTo>
                <a:lnTo>
                  <a:pt x="1840" y="4486"/>
                </a:lnTo>
                <a:lnTo>
                  <a:pt x="1265" y="4429"/>
                </a:lnTo>
                <a:lnTo>
                  <a:pt x="633" y="4371"/>
                </a:lnTo>
                <a:lnTo>
                  <a:pt x="58" y="4199"/>
                </a:lnTo>
                <a:lnTo>
                  <a:pt x="0" y="4199"/>
                </a:lnTo>
                <a:lnTo>
                  <a:pt x="0" y="4314"/>
                </a:lnTo>
                <a:lnTo>
                  <a:pt x="288" y="4601"/>
                </a:lnTo>
                <a:lnTo>
                  <a:pt x="863" y="5119"/>
                </a:lnTo>
                <a:lnTo>
                  <a:pt x="1725" y="5637"/>
                </a:lnTo>
                <a:lnTo>
                  <a:pt x="2530" y="6154"/>
                </a:lnTo>
                <a:lnTo>
                  <a:pt x="3451" y="6557"/>
                </a:lnTo>
                <a:lnTo>
                  <a:pt x="4371" y="6959"/>
                </a:lnTo>
                <a:lnTo>
                  <a:pt x="5291" y="7304"/>
                </a:lnTo>
                <a:lnTo>
                  <a:pt x="6211" y="7592"/>
                </a:lnTo>
                <a:lnTo>
                  <a:pt x="7131" y="7879"/>
                </a:lnTo>
                <a:lnTo>
                  <a:pt x="8051" y="8052"/>
                </a:lnTo>
                <a:lnTo>
                  <a:pt x="8971" y="8224"/>
                </a:lnTo>
                <a:lnTo>
                  <a:pt x="9949" y="8397"/>
                </a:lnTo>
                <a:lnTo>
                  <a:pt x="10869" y="8454"/>
                </a:lnTo>
                <a:lnTo>
                  <a:pt x="11847" y="8512"/>
                </a:lnTo>
                <a:lnTo>
                  <a:pt x="12767" y="8512"/>
                </a:lnTo>
                <a:lnTo>
                  <a:pt x="13744" y="8454"/>
                </a:lnTo>
                <a:lnTo>
                  <a:pt x="14664" y="8339"/>
                </a:lnTo>
                <a:lnTo>
                  <a:pt x="15584" y="8167"/>
                </a:lnTo>
                <a:lnTo>
                  <a:pt x="16275" y="7994"/>
                </a:lnTo>
                <a:lnTo>
                  <a:pt x="17022" y="7707"/>
                </a:lnTo>
                <a:lnTo>
                  <a:pt x="17827" y="7419"/>
                </a:lnTo>
                <a:lnTo>
                  <a:pt x="18517" y="7017"/>
                </a:lnTo>
                <a:lnTo>
                  <a:pt x="19207" y="6557"/>
                </a:lnTo>
                <a:lnTo>
                  <a:pt x="19495" y="6327"/>
                </a:lnTo>
                <a:lnTo>
                  <a:pt x="19782" y="6039"/>
                </a:lnTo>
                <a:lnTo>
                  <a:pt x="20012" y="5752"/>
                </a:lnTo>
                <a:lnTo>
                  <a:pt x="20242" y="5407"/>
                </a:lnTo>
                <a:lnTo>
                  <a:pt x="20415" y="5061"/>
                </a:lnTo>
                <a:lnTo>
                  <a:pt x="20530" y="4716"/>
                </a:lnTo>
                <a:lnTo>
                  <a:pt x="20588" y="4314"/>
                </a:lnTo>
                <a:lnTo>
                  <a:pt x="20645" y="3854"/>
                </a:lnTo>
                <a:lnTo>
                  <a:pt x="20588" y="3451"/>
                </a:lnTo>
                <a:lnTo>
                  <a:pt x="20472" y="3049"/>
                </a:lnTo>
                <a:lnTo>
                  <a:pt x="20300" y="2704"/>
                </a:lnTo>
                <a:lnTo>
                  <a:pt x="20127" y="2301"/>
                </a:lnTo>
                <a:lnTo>
                  <a:pt x="19897" y="1956"/>
                </a:lnTo>
                <a:lnTo>
                  <a:pt x="19610" y="1611"/>
                </a:lnTo>
                <a:lnTo>
                  <a:pt x="19322" y="1324"/>
                </a:lnTo>
                <a:lnTo>
                  <a:pt x="18977" y="1036"/>
                </a:lnTo>
                <a:lnTo>
                  <a:pt x="18632" y="748"/>
                </a:lnTo>
                <a:lnTo>
                  <a:pt x="18230" y="576"/>
                </a:lnTo>
                <a:lnTo>
                  <a:pt x="17885" y="346"/>
                </a:lnTo>
                <a:lnTo>
                  <a:pt x="17482" y="231"/>
                </a:lnTo>
                <a:lnTo>
                  <a:pt x="17080" y="116"/>
                </a:lnTo>
                <a:lnTo>
                  <a:pt x="16677" y="58"/>
                </a:lnTo>
                <a:lnTo>
                  <a:pt x="156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1"/>
          <p:cNvSpPr/>
          <p:nvPr/>
        </p:nvSpPr>
        <p:spPr>
          <a:xfrm>
            <a:off x="8324889" y="4419567"/>
            <a:ext cx="484605" cy="473507"/>
          </a:xfrm>
          <a:custGeom>
            <a:avLst/>
            <a:gdLst/>
            <a:ahLst/>
            <a:cxnLst/>
            <a:rect l="l" t="t" r="r" b="b"/>
            <a:pathLst>
              <a:path w="17598" h="17195" extrusionOk="0">
                <a:moveTo>
                  <a:pt x="58" y="0"/>
                </a:moveTo>
                <a:lnTo>
                  <a:pt x="58" y="115"/>
                </a:lnTo>
                <a:lnTo>
                  <a:pt x="1" y="518"/>
                </a:lnTo>
                <a:lnTo>
                  <a:pt x="58" y="1438"/>
                </a:lnTo>
                <a:lnTo>
                  <a:pt x="231" y="2761"/>
                </a:lnTo>
                <a:lnTo>
                  <a:pt x="576" y="4083"/>
                </a:lnTo>
                <a:lnTo>
                  <a:pt x="921" y="5348"/>
                </a:lnTo>
                <a:lnTo>
                  <a:pt x="1439" y="6671"/>
                </a:lnTo>
                <a:lnTo>
                  <a:pt x="1956" y="7879"/>
                </a:lnTo>
                <a:lnTo>
                  <a:pt x="2589" y="9086"/>
                </a:lnTo>
                <a:lnTo>
                  <a:pt x="3279" y="10237"/>
                </a:lnTo>
                <a:lnTo>
                  <a:pt x="3969" y="11329"/>
                </a:lnTo>
                <a:lnTo>
                  <a:pt x="4601" y="12249"/>
                </a:lnTo>
                <a:lnTo>
                  <a:pt x="5291" y="13054"/>
                </a:lnTo>
                <a:lnTo>
                  <a:pt x="6039" y="13859"/>
                </a:lnTo>
                <a:lnTo>
                  <a:pt x="6787" y="14550"/>
                </a:lnTo>
                <a:lnTo>
                  <a:pt x="7649" y="15240"/>
                </a:lnTo>
                <a:lnTo>
                  <a:pt x="8512" y="15815"/>
                </a:lnTo>
                <a:lnTo>
                  <a:pt x="9489" y="16332"/>
                </a:lnTo>
                <a:lnTo>
                  <a:pt x="10467" y="16735"/>
                </a:lnTo>
                <a:lnTo>
                  <a:pt x="11387" y="17022"/>
                </a:lnTo>
                <a:lnTo>
                  <a:pt x="12250" y="17195"/>
                </a:lnTo>
                <a:lnTo>
                  <a:pt x="13630" y="17195"/>
                </a:lnTo>
                <a:lnTo>
                  <a:pt x="14032" y="17080"/>
                </a:lnTo>
                <a:lnTo>
                  <a:pt x="14435" y="16965"/>
                </a:lnTo>
                <a:lnTo>
                  <a:pt x="14838" y="16850"/>
                </a:lnTo>
                <a:lnTo>
                  <a:pt x="15240" y="16620"/>
                </a:lnTo>
                <a:lnTo>
                  <a:pt x="15585" y="16390"/>
                </a:lnTo>
                <a:lnTo>
                  <a:pt x="15988" y="16102"/>
                </a:lnTo>
                <a:lnTo>
                  <a:pt x="16275" y="15815"/>
                </a:lnTo>
                <a:lnTo>
                  <a:pt x="16620" y="15412"/>
                </a:lnTo>
                <a:lnTo>
                  <a:pt x="16850" y="15010"/>
                </a:lnTo>
                <a:lnTo>
                  <a:pt x="17080" y="14607"/>
                </a:lnTo>
                <a:lnTo>
                  <a:pt x="17310" y="14204"/>
                </a:lnTo>
                <a:lnTo>
                  <a:pt x="17425" y="13744"/>
                </a:lnTo>
                <a:lnTo>
                  <a:pt x="17540" y="13342"/>
                </a:lnTo>
                <a:lnTo>
                  <a:pt x="17598" y="12939"/>
                </a:lnTo>
                <a:lnTo>
                  <a:pt x="17598" y="12479"/>
                </a:lnTo>
                <a:lnTo>
                  <a:pt x="17598" y="12077"/>
                </a:lnTo>
                <a:lnTo>
                  <a:pt x="17540" y="11674"/>
                </a:lnTo>
                <a:lnTo>
                  <a:pt x="17425" y="11272"/>
                </a:lnTo>
                <a:lnTo>
                  <a:pt x="17253" y="10869"/>
                </a:lnTo>
                <a:lnTo>
                  <a:pt x="16908" y="10122"/>
                </a:lnTo>
                <a:lnTo>
                  <a:pt x="16390" y="9374"/>
                </a:lnTo>
                <a:lnTo>
                  <a:pt x="15758" y="8684"/>
                </a:lnTo>
                <a:lnTo>
                  <a:pt x="15183" y="8109"/>
                </a:lnTo>
                <a:lnTo>
                  <a:pt x="14492" y="7591"/>
                </a:lnTo>
                <a:lnTo>
                  <a:pt x="13802" y="7131"/>
                </a:lnTo>
                <a:lnTo>
                  <a:pt x="13112" y="6671"/>
                </a:lnTo>
                <a:lnTo>
                  <a:pt x="12365" y="6326"/>
                </a:lnTo>
                <a:lnTo>
                  <a:pt x="11560" y="5924"/>
                </a:lnTo>
                <a:lnTo>
                  <a:pt x="10007" y="5348"/>
                </a:lnTo>
                <a:lnTo>
                  <a:pt x="7994" y="4601"/>
                </a:lnTo>
                <a:lnTo>
                  <a:pt x="5867" y="3853"/>
                </a:lnTo>
                <a:lnTo>
                  <a:pt x="4831" y="3451"/>
                </a:lnTo>
                <a:lnTo>
                  <a:pt x="3796" y="2991"/>
                </a:lnTo>
                <a:lnTo>
                  <a:pt x="2819" y="2473"/>
                </a:lnTo>
                <a:lnTo>
                  <a:pt x="1956" y="1841"/>
                </a:lnTo>
                <a:lnTo>
                  <a:pt x="1439" y="1438"/>
                </a:lnTo>
                <a:lnTo>
                  <a:pt x="978" y="1036"/>
                </a:lnTo>
                <a:lnTo>
                  <a:pt x="518" y="518"/>
                </a:lnTo>
                <a:lnTo>
                  <a:pt x="116" y="58"/>
                </a:lnTo>
                <a:lnTo>
                  <a:pt x="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1"/>
          <p:cNvSpPr/>
          <p:nvPr/>
        </p:nvSpPr>
        <p:spPr>
          <a:xfrm>
            <a:off x="8117441" y="4546244"/>
            <a:ext cx="140964" cy="110894"/>
          </a:xfrm>
          <a:custGeom>
            <a:avLst/>
            <a:gdLst/>
            <a:ahLst/>
            <a:cxnLst/>
            <a:rect l="l" t="t" r="r" b="b"/>
            <a:pathLst>
              <a:path w="5119" h="4027" extrusionOk="0">
                <a:moveTo>
                  <a:pt x="2071" y="1"/>
                </a:moveTo>
                <a:lnTo>
                  <a:pt x="1553" y="116"/>
                </a:lnTo>
                <a:lnTo>
                  <a:pt x="1208" y="231"/>
                </a:lnTo>
                <a:lnTo>
                  <a:pt x="806" y="461"/>
                </a:lnTo>
                <a:lnTo>
                  <a:pt x="518" y="748"/>
                </a:lnTo>
                <a:lnTo>
                  <a:pt x="288" y="1094"/>
                </a:lnTo>
                <a:lnTo>
                  <a:pt x="115" y="1439"/>
                </a:lnTo>
                <a:lnTo>
                  <a:pt x="0" y="1841"/>
                </a:lnTo>
                <a:lnTo>
                  <a:pt x="58" y="2244"/>
                </a:lnTo>
                <a:lnTo>
                  <a:pt x="230" y="2646"/>
                </a:lnTo>
                <a:lnTo>
                  <a:pt x="518" y="3049"/>
                </a:lnTo>
                <a:lnTo>
                  <a:pt x="863" y="3394"/>
                </a:lnTo>
                <a:lnTo>
                  <a:pt x="1266" y="3624"/>
                </a:lnTo>
                <a:lnTo>
                  <a:pt x="1726" y="3796"/>
                </a:lnTo>
                <a:lnTo>
                  <a:pt x="2186" y="3969"/>
                </a:lnTo>
                <a:lnTo>
                  <a:pt x="2646" y="4026"/>
                </a:lnTo>
                <a:lnTo>
                  <a:pt x="3106" y="3969"/>
                </a:lnTo>
                <a:lnTo>
                  <a:pt x="3566" y="3911"/>
                </a:lnTo>
                <a:lnTo>
                  <a:pt x="3968" y="3739"/>
                </a:lnTo>
                <a:lnTo>
                  <a:pt x="4313" y="3509"/>
                </a:lnTo>
                <a:lnTo>
                  <a:pt x="4659" y="3279"/>
                </a:lnTo>
                <a:lnTo>
                  <a:pt x="4889" y="2934"/>
                </a:lnTo>
                <a:lnTo>
                  <a:pt x="5061" y="2589"/>
                </a:lnTo>
                <a:lnTo>
                  <a:pt x="5119" y="2186"/>
                </a:lnTo>
                <a:lnTo>
                  <a:pt x="5119" y="1784"/>
                </a:lnTo>
                <a:lnTo>
                  <a:pt x="4946" y="1324"/>
                </a:lnTo>
                <a:lnTo>
                  <a:pt x="4659" y="979"/>
                </a:lnTo>
                <a:lnTo>
                  <a:pt x="4313" y="633"/>
                </a:lnTo>
                <a:lnTo>
                  <a:pt x="3911" y="346"/>
                </a:lnTo>
                <a:lnTo>
                  <a:pt x="3451" y="173"/>
                </a:lnTo>
                <a:lnTo>
                  <a:pt x="2991" y="58"/>
                </a:lnTo>
                <a:lnTo>
                  <a:pt x="2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1"/>
          <p:cNvSpPr/>
          <p:nvPr/>
        </p:nvSpPr>
        <p:spPr>
          <a:xfrm>
            <a:off x="1055058" y="4866169"/>
            <a:ext cx="98226" cy="77628"/>
          </a:xfrm>
          <a:custGeom>
            <a:avLst/>
            <a:gdLst/>
            <a:ahLst/>
            <a:cxnLst/>
            <a:rect l="l" t="t" r="r" b="b"/>
            <a:pathLst>
              <a:path w="3567" h="2819" extrusionOk="0">
                <a:moveTo>
                  <a:pt x="1381" y="1"/>
                </a:moveTo>
                <a:lnTo>
                  <a:pt x="1093" y="58"/>
                </a:lnTo>
                <a:lnTo>
                  <a:pt x="806" y="173"/>
                </a:lnTo>
                <a:lnTo>
                  <a:pt x="576" y="346"/>
                </a:lnTo>
                <a:lnTo>
                  <a:pt x="346" y="518"/>
                </a:lnTo>
                <a:lnTo>
                  <a:pt x="173" y="748"/>
                </a:lnTo>
                <a:lnTo>
                  <a:pt x="58" y="1036"/>
                </a:lnTo>
                <a:lnTo>
                  <a:pt x="1" y="1266"/>
                </a:lnTo>
                <a:lnTo>
                  <a:pt x="1" y="1553"/>
                </a:lnTo>
                <a:lnTo>
                  <a:pt x="173" y="1841"/>
                </a:lnTo>
                <a:lnTo>
                  <a:pt x="346" y="2128"/>
                </a:lnTo>
                <a:lnTo>
                  <a:pt x="576" y="2358"/>
                </a:lnTo>
                <a:lnTo>
                  <a:pt x="863" y="2531"/>
                </a:lnTo>
                <a:lnTo>
                  <a:pt x="1151" y="2646"/>
                </a:lnTo>
                <a:lnTo>
                  <a:pt x="1496" y="2761"/>
                </a:lnTo>
                <a:lnTo>
                  <a:pt x="1841" y="2818"/>
                </a:lnTo>
                <a:lnTo>
                  <a:pt x="2128" y="2818"/>
                </a:lnTo>
                <a:lnTo>
                  <a:pt x="2473" y="2703"/>
                </a:lnTo>
                <a:lnTo>
                  <a:pt x="2761" y="2646"/>
                </a:lnTo>
                <a:lnTo>
                  <a:pt x="2991" y="2473"/>
                </a:lnTo>
                <a:lnTo>
                  <a:pt x="3221" y="2301"/>
                </a:lnTo>
                <a:lnTo>
                  <a:pt x="3394" y="2071"/>
                </a:lnTo>
                <a:lnTo>
                  <a:pt x="3509" y="1783"/>
                </a:lnTo>
                <a:lnTo>
                  <a:pt x="3566" y="1496"/>
                </a:lnTo>
                <a:lnTo>
                  <a:pt x="3509" y="1208"/>
                </a:lnTo>
                <a:lnTo>
                  <a:pt x="3394" y="921"/>
                </a:lnTo>
                <a:lnTo>
                  <a:pt x="3221" y="691"/>
                </a:lnTo>
                <a:lnTo>
                  <a:pt x="2991" y="461"/>
                </a:lnTo>
                <a:lnTo>
                  <a:pt x="2703" y="288"/>
                </a:lnTo>
                <a:lnTo>
                  <a:pt x="2416" y="116"/>
                </a:lnTo>
                <a:lnTo>
                  <a:pt x="2071" y="58"/>
                </a:lnTo>
                <a:lnTo>
                  <a:pt x="17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1"/>
          <p:cNvSpPr/>
          <p:nvPr/>
        </p:nvSpPr>
        <p:spPr>
          <a:xfrm>
            <a:off x="156942" y="946322"/>
            <a:ext cx="98226" cy="76031"/>
          </a:xfrm>
          <a:custGeom>
            <a:avLst/>
            <a:gdLst/>
            <a:ahLst/>
            <a:cxnLst/>
            <a:rect l="l" t="t" r="r" b="b"/>
            <a:pathLst>
              <a:path w="3567" h="2761" extrusionOk="0">
                <a:moveTo>
                  <a:pt x="1726" y="0"/>
                </a:moveTo>
                <a:lnTo>
                  <a:pt x="1381" y="58"/>
                </a:lnTo>
                <a:lnTo>
                  <a:pt x="1093" y="115"/>
                </a:lnTo>
                <a:lnTo>
                  <a:pt x="748" y="288"/>
                </a:lnTo>
                <a:lnTo>
                  <a:pt x="518" y="460"/>
                </a:lnTo>
                <a:lnTo>
                  <a:pt x="346" y="690"/>
                </a:lnTo>
                <a:lnTo>
                  <a:pt x="173" y="920"/>
                </a:lnTo>
                <a:lnTo>
                  <a:pt x="58" y="1150"/>
                </a:lnTo>
                <a:lnTo>
                  <a:pt x="1" y="1438"/>
                </a:lnTo>
                <a:lnTo>
                  <a:pt x="1" y="1725"/>
                </a:lnTo>
                <a:lnTo>
                  <a:pt x="116" y="2013"/>
                </a:lnTo>
                <a:lnTo>
                  <a:pt x="288" y="2243"/>
                </a:lnTo>
                <a:lnTo>
                  <a:pt x="576" y="2473"/>
                </a:lnTo>
                <a:lnTo>
                  <a:pt x="863" y="2588"/>
                </a:lnTo>
                <a:lnTo>
                  <a:pt x="1208" y="2703"/>
                </a:lnTo>
                <a:lnTo>
                  <a:pt x="1496" y="2760"/>
                </a:lnTo>
                <a:lnTo>
                  <a:pt x="2186" y="2760"/>
                </a:lnTo>
                <a:lnTo>
                  <a:pt x="2474" y="2645"/>
                </a:lnTo>
                <a:lnTo>
                  <a:pt x="2819" y="2473"/>
                </a:lnTo>
                <a:lnTo>
                  <a:pt x="3049" y="2300"/>
                </a:lnTo>
                <a:lnTo>
                  <a:pt x="3221" y="2128"/>
                </a:lnTo>
                <a:lnTo>
                  <a:pt x="3394" y="1898"/>
                </a:lnTo>
                <a:lnTo>
                  <a:pt x="3509" y="1610"/>
                </a:lnTo>
                <a:lnTo>
                  <a:pt x="3566" y="1323"/>
                </a:lnTo>
                <a:lnTo>
                  <a:pt x="3509" y="1035"/>
                </a:lnTo>
                <a:lnTo>
                  <a:pt x="3451" y="805"/>
                </a:lnTo>
                <a:lnTo>
                  <a:pt x="3221" y="518"/>
                </a:lnTo>
                <a:lnTo>
                  <a:pt x="2991" y="345"/>
                </a:lnTo>
                <a:lnTo>
                  <a:pt x="2704" y="173"/>
                </a:lnTo>
                <a:lnTo>
                  <a:pt x="2359" y="58"/>
                </a:lnTo>
                <a:lnTo>
                  <a:pt x="20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1"/>
          <p:cNvSpPr/>
          <p:nvPr/>
        </p:nvSpPr>
        <p:spPr>
          <a:xfrm>
            <a:off x="128635" y="4414840"/>
            <a:ext cx="140964" cy="110866"/>
          </a:xfrm>
          <a:custGeom>
            <a:avLst/>
            <a:gdLst/>
            <a:ahLst/>
            <a:cxnLst/>
            <a:rect l="l" t="t" r="r" b="b"/>
            <a:pathLst>
              <a:path w="5119" h="4026" extrusionOk="0">
                <a:moveTo>
                  <a:pt x="2013" y="0"/>
                </a:moveTo>
                <a:lnTo>
                  <a:pt x="1553" y="115"/>
                </a:lnTo>
                <a:lnTo>
                  <a:pt x="1150" y="230"/>
                </a:lnTo>
                <a:lnTo>
                  <a:pt x="805" y="460"/>
                </a:lnTo>
                <a:lnTo>
                  <a:pt x="518" y="748"/>
                </a:lnTo>
                <a:lnTo>
                  <a:pt x="230" y="1093"/>
                </a:lnTo>
                <a:lnTo>
                  <a:pt x="58" y="1438"/>
                </a:lnTo>
                <a:lnTo>
                  <a:pt x="0" y="1840"/>
                </a:lnTo>
                <a:lnTo>
                  <a:pt x="58" y="2243"/>
                </a:lnTo>
                <a:lnTo>
                  <a:pt x="230" y="2646"/>
                </a:lnTo>
                <a:lnTo>
                  <a:pt x="518" y="3048"/>
                </a:lnTo>
                <a:lnTo>
                  <a:pt x="863" y="3336"/>
                </a:lnTo>
                <a:lnTo>
                  <a:pt x="1265" y="3623"/>
                </a:lnTo>
                <a:lnTo>
                  <a:pt x="1668" y="3796"/>
                </a:lnTo>
                <a:lnTo>
                  <a:pt x="2128" y="3968"/>
                </a:lnTo>
                <a:lnTo>
                  <a:pt x="2646" y="4026"/>
                </a:lnTo>
                <a:lnTo>
                  <a:pt x="3106" y="3968"/>
                </a:lnTo>
                <a:lnTo>
                  <a:pt x="3566" y="3911"/>
                </a:lnTo>
                <a:lnTo>
                  <a:pt x="3968" y="3738"/>
                </a:lnTo>
                <a:lnTo>
                  <a:pt x="4313" y="3508"/>
                </a:lnTo>
                <a:lnTo>
                  <a:pt x="4658" y="3221"/>
                </a:lnTo>
                <a:lnTo>
                  <a:pt x="4888" y="2933"/>
                </a:lnTo>
                <a:lnTo>
                  <a:pt x="5061" y="2531"/>
                </a:lnTo>
                <a:lnTo>
                  <a:pt x="5118" y="2186"/>
                </a:lnTo>
                <a:lnTo>
                  <a:pt x="5061" y="1725"/>
                </a:lnTo>
                <a:lnTo>
                  <a:pt x="4888" y="1323"/>
                </a:lnTo>
                <a:lnTo>
                  <a:pt x="4601" y="978"/>
                </a:lnTo>
                <a:lnTo>
                  <a:pt x="4256" y="633"/>
                </a:lnTo>
                <a:lnTo>
                  <a:pt x="3853" y="345"/>
                </a:lnTo>
                <a:lnTo>
                  <a:pt x="3451" y="173"/>
                </a:lnTo>
                <a:lnTo>
                  <a:pt x="2991" y="58"/>
                </a:lnTo>
                <a:lnTo>
                  <a:pt x="25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1"/>
          <p:cNvSpPr/>
          <p:nvPr/>
        </p:nvSpPr>
        <p:spPr>
          <a:xfrm>
            <a:off x="65297" y="4585854"/>
            <a:ext cx="291402" cy="139395"/>
          </a:xfrm>
          <a:custGeom>
            <a:avLst/>
            <a:gdLst/>
            <a:ahLst/>
            <a:cxnLst/>
            <a:rect l="l" t="t" r="r" b="b"/>
            <a:pathLst>
              <a:path w="10582" h="5062" extrusionOk="0">
                <a:moveTo>
                  <a:pt x="2013" y="1"/>
                </a:moveTo>
                <a:lnTo>
                  <a:pt x="1610" y="116"/>
                </a:lnTo>
                <a:lnTo>
                  <a:pt x="1150" y="288"/>
                </a:lnTo>
                <a:lnTo>
                  <a:pt x="748" y="519"/>
                </a:lnTo>
                <a:lnTo>
                  <a:pt x="460" y="806"/>
                </a:lnTo>
                <a:lnTo>
                  <a:pt x="173" y="1209"/>
                </a:lnTo>
                <a:lnTo>
                  <a:pt x="0" y="1554"/>
                </a:lnTo>
                <a:lnTo>
                  <a:pt x="0" y="1784"/>
                </a:lnTo>
                <a:lnTo>
                  <a:pt x="0" y="2014"/>
                </a:lnTo>
                <a:lnTo>
                  <a:pt x="58" y="2416"/>
                </a:lnTo>
                <a:lnTo>
                  <a:pt x="230" y="2761"/>
                </a:lnTo>
                <a:lnTo>
                  <a:pt x="460" y="3106"/>
                </a:lnTo>
                <a:lnTo>
                  <a:pt x="748" y="3394"/>
                </a:lnTo>
                <a:lnTo>
                  <a:pt x="1093" y="3681"/>
                </a:lnTo>
                <a:lnTo>
                  <a:pt x="1438" y="3911"/>
                </a:lnTo>
                <a:lnTo>
                  <a:pt x="2185" y="4314"/>
                </a:lnTo>
                <a:lnTo>
                  <a:pt x="2645" y="4486"/>
                </a:lnTo>
                <a:lnTo>
                  <a:pt x="3105" y="4659"/>
                </a:lnTo>
                <a:lnTo>
                  <a:pt x="4083" y="4889"/>
                </a:lnTo>
                <a:lnTo>
                  <a:pt x="5061" y="5004"/>
                </a:lnTo>
                <a:lnTo>
                  <a:pt x="6038" y="5062"/>
                </a:lnTo>
                <a:lnTo>
                  <a:pt x="7073" y="5004"/>
                </a:lnTo>
                <a:lnTo>
                  <a:pt x="8108" y="4831"/>
                </a:lnTo>
                <a:lnTo>
                  <a:pt x="9086" y="4601"/>
                </a:lnTo>
                <a:lnTo>
                  <a:pt x="10064" y="4256"/>
                </a:lnTo>
                <a:lnTo>
                  <a:pt x="10409" y="4026"/>
                </a:lnTo>
                <a:lnTo>
                  <a:pt x="10581" y="3911"/>
                </a:lnTo>
                <a:lnTo>
                  <a:pt x="10236" y="3911"/>
                </a:lnTo>
                <a:lnTo>
                  <a:pt x="9949" y="3854"/>
                </a:lnTo>
                <a:lnTo>
                  <a:pt x="9316" y="3739"/>
                </a:lnTo>
                <a:lnTo>
                  <a:pt x="8741" y="3509"/>
                </a:lnTo>
                <a:lnTo>
                  <a:pt x="8166" y="3221"/>
                </a:lnTo>
                <a:lnTo>
                  <a:pt x="7591" y="2876"/>
                </a:lnTo>
                <a:lnTo>
                  <a:pt x="7073" y="2474"/>
                </a:lnTo>
                <a:lnTo>
                  <a:pt x="6038" y="1726"/>
                </a:lnTo>
                <a:lnTo>
                  <a:pt x="5233" y="1151"/>
                </a:lnTo>
                <a:lnTo>
                  <a:pt x="4371" y="634"/>
                </a:lnTo>
                <a:lnTo>
                  <a:pt x="3911" y="404"/>
                </a:lnTo>
                <a:lnTo>
                  <a:pt x="3450" y="231"/>
                </a:lnTo>
                <a:lnTo>
                  <a:pt x="2933" y="58"/>
                </a:lnTo>
                <a:lnTo>
                  <a:pt x="24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1"/>
          <p:cNvSpPr/>
          <p:nvPr/>
        </p:nvSpPr>
        <p:spPr>
          <a:xfrm>
            <a:off x="8649720" y="659413"/>
            <a:ext cx="418074" cy="277165"/>
          </a:xfrm>
          <a:custGeom>
            <a:avLst/>
            <a:gdLst/>
            <a:ahLst/>
            <a:cxnLst/>
            <a:rect l="l" t="t" r="r" b="b"/>
            <a:pathLst>
              <a:path w="15182" h="10065" extrusionOk="0">
                <a:moveTo>
                  <a:pt x="1840" y="1"/>
                </a:moveTo>
                <a:lnTo>
                  <a:pt x="1035" y="58"/>
                </a:lnTo>
                <a:lnTo>
                  <a:pt x="403" y="231"/>
                </a:lnTo>
                <a:lnTo>
                  <a:pt x="58" y="346"/>
                </a:lnTo>
                <a:lnTo>
                  <a:pt x="0" y="403"/>
                </a:lnTo>
                <a:lnTo>
                  <a:pt x="58" y="403"/>
                </a:lnTo>
                <a:lnTo>
                  <a:pt x="575" y="576"/>
                </a:lnTo>
                <a:lnTo>
                  <a:pt x="1035" y="748"/>
                </a:lnTo>
                <a:lnTo>
                  <a:pt x="1495" y="921"/>
                </a:lnTo>
                <a:lnTo>
                  <a:pt x="1898" y="1208"/>
                </a:lnTo>
                <a:lnTo>
                  <a:pt x="2300" y="1496"/>
                </a:lnTo>
                <a:lnTo>
                  <a:pt x="2703" y="1783"/>
                </a:lnTo>
                <a:lnTo>
                  <a:pt x="3393" y="2473"/>
                </a:lnTo>
                <a:lnTo>
                  <a:pt x="4083" y="3278"/>
                </a:lnTo>
                <a:lnTo>
                  <a:pt x="4716" y="4084"/>
                </a:lnTo>
                <a:lnTo>
                  <a:pt x="5923" y="5636"/>
                </a:lnTo>
                <a:lnTo>
                  <a:pt x="6901" y="6901"/>
                </a:lnTo>
                <a:lnTo>
                  <a:pt x="7419" y="7476"/>
                </a:lnTo>
                <a:lnTo>
                  <a:pt x="7936" y="8052"/>
                </a:lnTo>
                <a:lnTo>
                  <a:pt x="8511" y="8627"/>
                </a:lnTo>
                <a:lnTo>
                  <a:pt x="9144" y="9087"/>
                </a:lnTo>
                <a:lnTo>
                  <a:pt x="9776" y="9547"/>
                </a:lnTo>
                <a:lnTo>
                  <a:pt x="10524" y="9834"/>
                </a:lnTo>
                <a:lnTo>
                  <a:pt x="11156" y="10007"/>
                </a:lnTo>
                <a:lnTo>
                  <a:pt x="11847" y="10064"/>
                </a:lnTo>
                <a:lnTo>
                  <a:pt x="12537" y="10007"/>
                </a:lnTo>
                <a:lnTo>
                  <a:pt x="13227" y="9834"/>
                </a:lnTo>
                <a:lnTo>
                  <a:pt x="13917" y="9547"/>
                </a:lnTo>
                <a:lnTo>
                  <a:pt x="14204" y="9317"/>
                </a:lnTo>
                <a:lnTo>
                  <a:pt x="14434" y="9144"/>
                </a:lnTo>
                <a:lnTo>
                  <a:pt x="14664" y="8857"/>
                </a:lnTo>
                <a:lnTo>
                  <a:pt x="14837" y="8569"/>
                </a:lnTo>
                <a:lnTo>
                  <a:pt x="15009" y="8282"/>
                </a:lnTo>
                <a:lnTo>
                  <a:pt x="15124" y="7937"/>
                </a:lnTo>
                <a:lnTo>
                  <a:pt x="15182" y="7649"/>
                </a:lnTo>
                <a:lnTo>
                  <a:pt x="15182" y="7304"/>
                </a:lnTo>
                <a:lnTo>
                  <a:pt x="15124" y="7016"/>
                </a:lnTo>
                <a:lnTo>
                  <a:pt x="15067" y="6729"/>
                </a:lnTo>
                <a:lnTo>
                  <a:pt x="14837" y="6096"/>
                </a:lnTo>
                <a:lnTo>
                  <a:pt x="14549" y="5521"/>
                </a:lnTo>
                <a:lnTo>
                  <a:pt x="14147" y="4946"/>
                </a:lnTo>
                <a:lnTo>
                  <a:pt x="13744" y="4429"/>
                </a:lnTo>
                <a:lnTo>
                  <a:pt x="13284" y="3969"/>
                </a:lnTo>
                <a:lnTo>
                  <a:pt x="12882" y="3566"/>
                </a:lnTo>
                <a:lnTo>
                  <a:pt x="12249" y="3048"/>
                </a:lnTo>
                <a:lnTo>
                  <a:pt x="11617" y="2588"/>
                </a:lnTo>
                <a:lnTo>
                  <a:pt x="10984" y="2186"/>
                </a:lnTo>
                <a:lnTo>
                  <a:pt x="10294" y="1841"/>
                </a:lnTo>
                <a:lnTo>
                  <a:pt x="9546" y="1496"/>
                </a:lnTo>
                <a:lnTo>
                  <a:pt x="8856" y="1208"/>
                </a:lnTo>
                <a:lnTo>
                  <a:pt x="7361" y="748"/>
                </a:lnTo>
                <a:lnTo>
                  <a:pt x="6613" y="518"/>
                </a:lnTo>
                <a:lnTo>
                  <a:pt x="5866" y="346"/>
                </a:lnTo>
                <a:lnTo>
                  <a:pt x="5061" y="173"/>
                </a:lnTo>
                <a:lnTo>
                  <a:pt x="4256" y="116"/>
                </a:lnTo>
                <a:lnTo>
                  <a:pt x="34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1"/>
          <p:cNvSpPr/>
          <p:nvPr/>
        </p:nvSpPr>
        <p:spPr>
          <a:xfrm>
            <a:off x="8280731" y="616645"/>
            <a:ext cx="251803" cy="118797"/>
          </a:xfrm>
          <a:custGeom>
            <a:avLst/>
            <a:gdLst/>
            <a:ahLst/>
            <a:cxnLst/>
            <a:rect l="l" t="t" r="r" b="b"/>
            <a:pathLst>
              <a:path w="9144" h="4314" extrusionOk="0">
                <a:moveTo>
                  <a:pt x="4601" y="1"/>
                </a:moveTo>
                <a:lnTo>
                  <a:pt x="3853" y="116"/>
                </a:lnTo>
                <a:lnTo>
                  <a:pt x="3163" y="231"/>
                </a:lnTo>
                <a:lnTo>
                  <a:pt x="2415" y="461"/>
                </a:lnTo>
                <a:lnTo>
                  <a:pt x="1783" y="749"/>
                </a:lnTo>
                <a:lnTo>
                  <a:pt x="1150" y="1094"/>
                </a:lnTo>
                <a:lnTo>
                  <a:pt x="575" y="1496"/>
                </a:lnTo>
                <a:lnTo>
                  <a:pt x="173" y="1841"/>
                </a:lnTo>
                <a:lnTo>
                  <a:pt x="0" y="2014"/>
                </a:lnTo>
                <a:lnTo>
                  <a:pt x="0" y="2071"/>
                </a:lnTo>
                <a:lnTo>
                  <a:pt x="58" y="2071"/>
                </a:lnTo>
                <a:lnTo>
                  <a:pt x="575" y="2014"/>
                </a:lnTo>
                <a:lnTo>
                  <a:pt x="1035" y="2014"/>
                </a:lnTo>
                <a:lnTo>
                  <a:pt x="1553" y="2129"/>
                </a:lnTo>
                <a:lnTo>
                  <a:pt x="2070" y="2244"/>
                </a:lnTo>
                <a:lnTo>
                  <a:pt x="2530" y="2474"/>
                </a:lnTo>
                <a:lnTo>
                  <a:pt x="2991" y="2704"/>
                </a:lnTo>
                <a:lnTo>
                  <a:pt x="3911" y="3221"/>
                </a:lnTo>
                <a:lnTo>
                  <a:pt x="5061" y="3796"/>
                </a:lnTo>
                <a:lnTo>
                  <a:pt x="5636" y="4026"/>
                </a:lnTo>
                <a:lnTo>
                  <a:pt x="6211" y="4199"/>
                </a:lnTo>
                <a:lnTo>
                  <a:pt x="6786" y="4314"/>
                </a:lnTo>
                <a:lnTo>
                  <a:pt x="7304" y="4256"/>
                </a:lnTo>
                <a:lnTo>
                  <a:pt x="7821" y="4084"/>
                </a:lnTo>
                <a:lnTo>
                  <a:pt x="8109" y="3969"/>
                </a:lnTo>
                <a:lnTo>
                  <a:pt x="8281" y="3796"/>
                </a:lnTo>
                <a:lnTo>
                  <a:pt x="8684" y="3394"/>
                </a:lnTo>
                <a:lnTo>
                  <a:pt x="8971" y="2934"/>
                </a:lnTo>
                <a:lnTo>
                  <a:pt x="9029" y="2646"/>
                </a:lnTo>
                <a:lnTo>
                  <a:pt x="9144" y="2416"/>
                </a:lnTo>
                <a:lnTo>
                  <a:pt x="9144" y="2129"/>
                </a:lnTo>
                <a:lnTo>
                  <a:pt x="9144" y="1899"/>
                </a:lnTo>
                <a:lnTo>
                  <a:pt x="9086" y="1669"/>
                </a:lnTo>
                <a:lnTo>
                  <a:pt x="8971" y="1439"/>
                </a:lnTo>
                <a:lnTo>
                  <a:pt x="8856" y="1209"/>
                </a:lnTo>
                <a:lnTo>
                  <a:pt x="8741" y="1036"/>
                </a:lnTo>
                <a:lnTo>
                  <a:pt x="8339" y="749"/>
                </a:lnTo>
                <a:lnTo>
                  <a:pt x="7936" y="519"/>
                </a:lnTo>
                <a:lnTo>
                  <a:pt x="7419" y="346"/>
                </a:lnTo>
                <a:lnTo>
                  <a:pt x="6958" y="173"/>
                </a:lnTo>
                <a:lnTo>
                  <a:pt x="6038" y="58"/>
                </a:lnTo>
                <a:lnTo>
                  <a:pt x="53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1"/>
          <p:cNvSpPr/>
          <p:nvPr/>
        </p:nvSpPr>
        <p:spPr>
          <a:xfrm>
            <a:off x="8223699" y="81379"/>
            <a:ext cx="299333" cy="403837"/>
          </a:xfrm>
          <a:custGeom>
            <a:avLst/>
            <a:gdLst/>
            <a:ahLst/>
            <a:cxnLst/>
            <a:rect l="l" t="t" r="r" b="b"/>
            <a:pathLst>
              <a:path w="10870" h="14665" extrusionOk="0">
                <a:moveTo>
                  <a:pt x="7304" y="1"/>
                </a:moveTo>
                <a:lnTo>
                  <a:pt x="6672" y="58"/>
                </a:lnTo>
                <a:lnTo>
                  <a:pt x="6097" y="231"/>
                </a:lnTo>
                <a:lnTo>
                  <a:pt x="5522" y="518"/>
                </a:lnTo>
                <a:lnTo>
                  <a:pt x="5004" y="921"/>
                </a:lnTo>
                <a:lnTo>
                  <a:pt x="4544" y="1381"/>
                </a:lnTo>
                <a:lnTo>
                  <a:pt x="4141" y="1956"/>
                </a:lnTo>
                <a:lnTo>
                  <a:pt x="3796" y="2474"/>
                </a:lnTo>
                <a:lnTo>
                  <a:pt x="3509" y="2991"/>
                </a:lnTo>
                <a:lnTo>
                  <a:pt x="3279" y="3566"/>
                </a:lnTo>
                <a:lnTo>
                  <a:pt x="3049" y="4199"/>
                </a:lnTo>
                <a:lnTo>
                  <a:pt x="2704" y="5406"/>
                </a:lnTo>
                <a:lnTo>
                  <a:pt x="2474" y="6614"/>
                </a:lnTo>
                <a:lnTo>
                  <a:pt x="2244" y="8224"/>
                </a:lnTo>
                <a:lnTo>
                  <a:pt x="2014" y="9892"/>
                </a:lnTo>
                <a:lnTo>
                  <a:pt x="1841" y="10697"/>
                </a:lnTo>
                <a:lnTo>
                  <a:pt x="1611" y="11502"/>
                </a:lnTo>
                <a:lnTo>
                  <a:pt x="1381" y="12307"/>
                </a:lnTo>
                <a:lnTo>
                  <a:pt x="1036" y="13055"/>
                </a:lnTo>
                <a:lnTo>
                  <a:pt x="576" y="13860"/>
                </a:lnTo>
                <a:lnTo>
                  <a:pt x="288" y="14262"/>
                </a:lnTo>
                <a:lnTo>
                  <a:pt x="1" y="14607"/>
                </a:lnTo>
                <a:lnTo>
                  <a:pt x="1" y="14665"/>
                </a:lnTo>
                <a:lnTo>
                  <a:pt x="58" y="14665"/>
                </a:lnTo>
                <a:lnTo>
                  <a:pt x="346" y="14607"/>
                </a:lnTo>
                <a:lnTo>
                  <a:pt x="1036" y="14492"/>
                </a:lnTo>
                <a:lnTo>
                  <a:pt x="1956" y="14147"/>
                </a:lnTo>
                <a:lnTo>
                  <a:pt x="2876" y="13745"/>
                </a:lnTo>
                <a:lnTo>
                  <a:pt x="3796" y="13285"/>
                </a:lnTo>
                <a:lnTo>
                  <a:pt x="4659" y="12767"/>
                </a:lnTo>
                <a:lnTo>
                  <a:pt x="5464" y="12192"/>
                </a:lnTo>
                <a:lnTo>
                  <a:pt x="6269" y="11560"/>
                </a:lnTo>
                <a:lnTo>
                  <a:pt x="7017" y="10869"/>
                </a:lnTo>
                <a:lnTo>
                  <a:pt x="7764" y="10237"/>
                </a:lnTo>
                <a:lnTo>
                  <a:pt x="8282" y="9604"/>
                </a:lnTo>
                <a:lnTo>
                  <a:pt x="8799" y="8972"/>
                </a:lnTo>
                <a:lnTo>
                  <a:pt x="9259" y="8339"/>
                </a:lnTo>
                <a:lnTo>
                  <a:pt x="9720" y="7707"/>
                </a:lnTo>
                <a:lnTo>
                  <a:pt x="10065" y="6959"/>
                </a:lnTo>
                <a:lnTo>
                  <a:pt x="10352" y="6269"/>
                </a:lnTo>
                <a:lnTo>
                  <a:pt x="10640" y="5464"/>
                </a:lnTo>
                <a:lnTo>
                  <a:pt x="10812" y="4659"/>
                </a:lnTo>
                <a:lnTo>
                  <a:pt x="10870" y="3969"/>
                </a:lnTo>
                <a:lnTo>
                  <a:pt x="10870" y="3279"/>
                </a:lnTo>
                <a:lnTo>
                  <a:pt x="10755" y="2646"/>
                </a:lnTo>
                <a:lnTo>
                  <a:pt x="10525" y="2014"/>
                </a:lnTo>
                <a:lnTo>
                  <a:pt x="10237" y="1438"/>
                </a:lnTo>
                <a:lnTo>
                  <a:pt x="9777" y="978"/>
                </a:lnTo>
                <a:lnTo>
                  <a:pt x="9547" y="748"/>
                </a:lnTo>
                <a:lnTo>
                  <a:pt x="9259" y="576"/>
                </a:lnTo>
                <a:lnTo>
                  <a:pt x="8972" y="403"/>
                </a:lnTo>
                <a:lnTo>
                  <a:pt x="8627" y="231"/>
                </a:lnTo>
                <a:lnTo>
                  <a:pt x="7937" y="58"/>
                </a:lnTo>
                <a:lnTo>
                  <a:pt x="73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1"/>
          <p:cNvSpPr/>
          <p:nvPr/>
        </p:nvSpPr>
        <p:spPr>
          <a:xfrm>
            <a:off x="988357" y="62638"/>
            <a:ext cx="188494" cy="253400"/>
          </a:xfrm>
          <a:custGeom>
            <a:avLst/>
            <a:gdLst/>
            <a:ahLst/>
            <a:cxnLst/>
            <a:rect l="l" t="t" r="r" b="b"/>
            <a:pathLst>
              <a:path w="6845" h="9202" extrusionOk="0">
                <a:moveTo>
                  <a:pt x="2129" y="1"/>
                </a:moveTo>
                <a:lnTo>
                  <a:pt x="1726" y="58"/>
                </a:lnTo>
                <a:lnTo>
                  <a:pt x="1323" y="173"/>
                </a:lnTo>
                <a:lnTo>
                  <a:pt x="978" y="346"/>
                </a:lnTo>
                <a:lnTo>
                  <a:pt x="633" y="633"/>
                </a:lnTo>
                <a:lnTo>
                  <a:pt x="346" y="978"/>
                </a:lnTo>
                <a:lnTo>
                  <a:pt x="173" y="1323"/>
                </a:lnTo>
                <a:lnTo>
                  <a:pt x="1" y="1726"/>
                </a:lnTo>
                <a:lnTo>
                  <a:pt x="1" y="2128"/>
                </a:lnTo>
                <a:lnTo>
                  <a:pt x="1" y="2473"/>
                </a:lnTo>
                <a:lnTo>
                  <a:pt x="116" y="2876"/>
                </a:lnTo>
                <a:lnTo>
                  <a:pt x="231" y="3278"/>
                </a:lnTo>
                <a:lnTo>
                  <a:pt x="461" y="3623"/>
                </a:lnTo>
                <a:lnTo>
                  <a:pt x="921" y="4256"/>
                </a:lnTo>
                <a:lnTo>
                  <a:pt x="1438" y="4831"/>
                </a:lnTo>
                <a:lnTo>
                  <a:pt x="2071" y="5291"/>
                </a:lnTo>
                <a:lnTo>
                  <a:pt x="2704" y="5751"/>
                </a:lnTo>
                <a:lnTo>
                  <a:pt x="4429" y="6844"/>
                </a:lnTo>
                <a:lnTo>
                  <a:pt x="5234" y="7476"/>
                </a:lnTo>
                <a:lnTo>
                  <a:pt x="5636" y="7821"/>
                </a:lnTo>
                <a:lnTo>
                  <a:pt x="5981" y="8166"/>
                </a:lnTo>
                <a:lnTo>
                  <a:pt x="6326" y="8684"/>
                </a:lnTo>
                <a:lnTo>
                  <a:pt x="6557" y="9202"/>
                </a:lnTo>
                <a:lnTo>
                  <a:pt x="6614" y="9202"/>
                </a:lnTo>
                <a:lnTo>
                  <a:pt x="6672" y="8972"/>
                </a:lnTo>
                <a:lnTo>
                  <a:pt x="6787" y="8569"/>
                </a:lnTo>
                <a:lnTo>
                  <a:pt x="6787" y="7936"/>
                </a:lnTo>
                <a:lnTo>
                  <a:pt x="6844" y="7304"/>
                </a:lnTo>
                <a:lnTo>
                  <a:pt x="6787" y="6729"/>
                </a:lnTo>
                <a:lnTo>
                  <a:pt x="6729" y="6096"/>
                </a:lnTo>
                <a:lnTo>
                  <a:pt x="6614" y="5464"/>
                </a:lnTo>
                <a:lnTo>
                  <a:pt x="6442" y="4831"/>
                </a:lnTo>
                <a:lnTo>
                  <a:pt x="6039" y="3681"/>
                </a:lnTo>
                <a:lnTo>
                  <a:pt x="5636" y="2761"/>
                </a:lnTo>
                <a:lnTo>
                  <a:pt x="5406" y="2358"/>
                </a:lnTo>
                <a:lnTo>
                  <a:pt x="5119" y="1956"/>
                </a:lnTo>
                <a:lnTo>
                  <a:pt x="4831" y="1553"/>
                </a:lnTo>
                <a:lnTo>
                  <a:pt x="4486" y="1208"/>
                </a:lnTo>
                <a:lnTo>
                  <a:pt x="4084" y="863"/>
                </a:lnTo>
                <a:lnTo>
                  <a:pt x="3681" y="576"/>
                </a:lnTo>
                <a:lnTo>
                  <a:pt x="3336" y="346"/>
                </a:lnTo>
                <a:lnTo>
                  <a:pt x="2934" y="173"/>
                </a:lnTo>
                <a:lnTo>
                  <a:pt x="2531" y="58"/>
                </a:lnTo>
                <a:lnTo>
                  <a:pt x="21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1"/>
          <p:cNvSpPr/>
          <p:nvPr/>
        </p:nvSpPr>
        <p:spPr>
          <a:xfrm>
            <a:off x="8431174" y="334761"/>
            <a:ext cx="508342" cy="231232"/>
          </a:xfrm>
          <a:custGeom>
            <a:avLst/>
            <a:gdLst/>
            <a:ahLst/>
            <a:cxnLst/>
            <a:rect l="l" t="t" r="r" b="b"/>
            <a:pathLst>
              <a:path w="18460" h="8397" extrusionOk="0">
                <a:moveTo>
                  <a:pt x="11674" y="1"/>
                </a:moveTo>
                <a:lnTo>
                  <a:pt x="10812" y="116"/>
                </a:lnTo>
                <a:lnTo>
                  <a:pt x="9949" y="231"/>
                </a:lnTo>
                <a:lnTo>
                  <a:pt x="9086" y="461"/>
                </a:lnTo>
                <a:lnTo>
                  <a:pt x="8224" y="691"/>
                </a:lnTo>
                <a:lnTo>
                  <a:pt x="7246" y="1036"/>
                </a:lnTo>
                <a:lnTo>
                  <a:pt x="6211" y="1438"/>
                </a:lnTo>
                <a:lnTo>
                  <a:pt x="5176" y="1956"/>
                </a:lnTo>
                <a:lnTo>
                  <a:pt x="4198" y="2474"/>
                </a:lnTo>
                <a:lnTo>
                  <a:pt x="3278" y="3049"/>
                </a:lnTo>
                <a:lnTo>
                  <a:pt x="2358" y="3681"/>
                </a:lnTo>
                <a:lnTo>
                  <a:pt x="1553" y="4371"/>
                </a:lnTo>
                <a:lnTo>
                  <a:pt x="748" y="5176"/>
                </a:lnTo>
                <a:lnTo>
                  <a:pt x="230" y="5751"/>
                </a:lnTo>
                <a:lnTo>
                  <a:pt x="58" y="6039"/>
                </a:lnTo>
                <a:lnTo>
                  <a:pt x="0" y="6096"/>
                </a:lnTo>
                <a:lnTo>
                  <a:pt x="58" y="6096"/>
                </a:lnTo>
                <a:lnTo>
                  <a:pt x="575" y="5981"/>
                </a:lnTo>
                <a:lnTo>
                  <a:pt x="1093" y="5866"/>
                </a:lnTo>
                <a:lnTo>
                  <a:pt x="2128" y="5866"/>
                </a:lnTo>
                <a:lnTo>
                  <a:pt x="3048" y="5924"/>
                </a:lnTo>
                <a:lnTo>
                  <a:pt x="3968" y="6039"/>
                </a:lnTo>
                <a:lnTo>
                  <a:pt x="4831" y="6212"/>
                </a:lnTo>
                <a:lnTo>
                  <a:pt x="5693" y="6499"/>
                </a:lnTo>
                <a:lnTo>
                  <a:pt x="7476" y="7074"/>
                </a:lnTo>
                <a:lnTo>
                  <a:pt x="9144" y="7649"/>
                </a:lnTo>
                <a:lnTo>
                  <a:pt x="10466" y="7994"/>
                </a:lnTo>
                <a:lnTo>
                  <a:pt x="11847" y="8282"/>
                </a:lnTo>
                <a:lnTo>
                  <a:pt x="12537" y="8339"/>
                </a:lnTo>
                <a:lnTo>
                  <a:pt x="13227" y="8397"/>
                </a:lnTo>
                <a:lnTo>
                  <a:pt x="13917" y="8397"/>
                </a:lnTo>
                <a:lnTo>
                  <a:pt x="14549" y="8339"/>
                </a:lnTo>
                <a:lnTo>
                  <a:pt x="15297" y="8224"/>
                </a:lnTo>
                <a:lnTo>
                  <a:pt x="15987" y="7994"/>
                </a:lnTo>
                <a:lnTo>
                  <a:pt x="16620" y="7649"/>
                </a:lnTo>
                <a:lnTo>
                  <a:pt x="17195" y="7247"/>
                </a:lnTo>
                <a:lnTo>
                  <a:pt x="17655" y="6787"/>
                </a:lnTo>
                <a:lnTo>
                  <a:pt x="18057" y="6212"/>
                </a:lnTo>
                <a:lnTo>
                  <a:pt x="18172" y="5866"/>
                </a:lnTo>
                <a:lnTo>
                  <a:pt x="18287" y="5521"/>
                </a:lnTo>
                <a:lnTo>
                  <a:pt x="18402" y="5176"/>
                </a:lnTo>
                <a:lnTo>
                  <a:pt x="18460" y="4774"/>
                </a:lnTo>
                <a:lnTo>
                  <a:pt x="18460" y="4371"/>
                </a:lnTo>
                <a:lnTo>
                  <a:pt x="18460" y="3969"/>
                </a:lnTo>
                <a:lnTo>
                  <a:pt x="18402" y="3566"/>
                </a:lnTo>
                <a:lnTo>
                  <a:pt x="18345" y="3221"/>
                </a:lnTo>
                <a:lnTo>
                  <a:pt x="18230" y="2876"/>
                </a:lnTo>
                <a:lnTo>
                  <a:pt x="18057" y="2589"/>
                </a:lnTo>
                <a:lnTo>
                  <a:pt x="17655" y="2014"/>
                </a:lnTo>
                <a:lnTo>
                  <a:pt x="17137" y="1496"/>
                </a:lnTo>
                <a:lnTo>
                  <a:pt x="16562" y="1036"/>
                </a:lnTo>
                <a:lnTo>
                  <a:pt x="15872" y="691"/>
                </a:lnTo>
                <a:lnTo>
                  <a:pt x="15182" y="403"/>
                </a:lnTo>
                <a:lnTo>
                  <a:pt x="14319" y="173"/>
                </a:lnTo>
                <a:lnTo>
                  <a:pt x="13457" y="58"/>
                </a:lnTo>
                <a:lnTo>
                  <a:pt x="125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1"/>
          <p:cNvSpPr/>
          <p:nvPr/>
        </p:nvSpPr>
        <p:spPr>
          <a:xfrm>
            <a:off x="76199" y="458559"/>
            <a:ext cx="565345" cy="402240"/>
          </a:xfrm>
          <a:custGeom>
            <a:avLst/>
            <a:gdLst/>
            <a:ahLst/>
            <a:cxnLst/>
            <a:rect l="l" t="t" r="r" b="b"/>
            <a:pathLst>
              <a:path w="20530" h="14607" extrusionOk="0">
                <a:moveTo>
                  <a:pt x="18000" y="0"/>
                </a:moveTo>
                <a:lnTo>
                  <a:pt x="16907" y="58"/>
                </a:lnTo>
                <a:lnTo>
                  <a:pt x="15814" y="115"/>
                </a:lnTo>
                <a:lnTo>
                  <a:pt x="14664" y="288"/>
                </a:lnTo>
                <a:lnTo>
                  <a:pt x="13572" y="460"/>
                </a:lnTo>
                <a:lnTo>
                  <a:pt x="12479" y="748"/>
                </a:lnTo>
                <a:lnTo>
                  <a:pt x="11444" y="1035"/>
                </a:lnTo>
                <a:lnTo>
                  <a:pt x="10409" y="1380"/>
                </a:lnTo>
                <a:lnTo>
                  <a:pt x="9374" y="1725"/>
                </a:lnTo>
                <a:lnTo>
                  <a:pt x="8396" y="2128"/>
                </a:lnTo>
                <a:lnTo>
                  <a:pt x="7418" y="2588"/>
                </a:lnTo>
                <a:lnTo>
                  <a:pt x="6441" y="3048"/>
                </a:lnTo>
                <a:lnTo>
                  <a:pt x="5521" y="3623"/>
                </a:lnTo>
                <a:lnTo>
                  <a:pt x="4601" y="4256"/>
                </a:lnTo>
                <a:lnTo>
                  <a:pt x="3795" y="4888"/>
                </a:lnTo>
                <a:lnTo>
                  <a:pt x="2990" y="5636"/>
                </a:lnTo>
                <a:lnTo>
                  <a:pt x="2415" y="6211"/>
                </a:lnTo>
                <a:lnTo>
                  <a:pt x="1840" y="6901"/>
                </a:lnTo>
                <a:lnTo>
                  <a:pt x="1265" y="7648"/>
                </a:lnTo>
                <a:lnTo>
                  <a:pt x="748" y="8454"/>
                </a:lnTo>
                <a:lnTo>
                  <a:pt x="345" y="9259"/>
                </a:lnTo>
                <a:lnTo>
                  <a:pt x="230" y="9719"/>
                </a:lnTo>
                <a:lnTo>
                  <a:pt x="115" y="10121"/>
                </a:lnTo>
                <a:lnTo>
                  <a:pt x="58" y="10581"/>
                </a:lnTo>
                <a:lnTo>
                  <a:pt x="0" y="10984"/>
                </a:lnTo>
                <a:lnTo>
                  <a:pt x="58" y="11444"/>
                </a:lnTo>
                <a:lnTo>
                  <a:pt x="173" y="11846"/>
                </a:lnTo>
                <a:lnTo>
                  <a:pt x="345" y="12306"/>
                </a:lnTo>
                <a:lnTo>
                  <a:pt x="518" y="12709"/>
                </a:lnTo>
                <a:lnTo>
                  <a:pt x="805" y="13112"/>
                </a:lnTo>
                <a:lnTo>
                  <a:pt x="1150" y="13457"/>
                </a:lnTo>
                <a:lnTo>
                  <a:pt x="1553" y="13744"/>
                </a:lnTo>
                <a:lnTo>
                  <a:pt x="1955" y="13974"/>
                </a:lnTo>
                <a:lnTo>
                  <a:pt x="2358" y="14204"/>
                </a:lnTo>
                <a:lnTo>
                  <a:pt x="2818" y="14319"/>
                </a:lnTo>
                <a:lnTo>
                  <a:pt x="3335" y="14492"/>
                </a:lnTo>
                <a:lnTo>
                  <a:pt x="3795" y="14549"/>
                </a:lnTo>
                <a:lnTo>
                  <a:pt x="4313" y="14607"/>
                </a:lnTo>
                <a:lnTo>
                  <a:pt x="4831" y="14607"/>
                </a:lnTo>
                <a:lnTo>
                  <a:pt x="5291" y="14549"/>
                </a:lnTo>
                <a:lnTo>
                  <a:pt x="5751" y="14492"/>
                </a:lnTo>
                <a:lnTo>
                  <a:pt x="6211" y="14377"/>
                </a:lnTo>
                <a:lnTo>
                  <a:pt x="6613" y="14204"/>
                </a:lnTo>
                <a:lnTo>
                  <a:pt x="7131" y="13974"/>
                </a:lnTo>
                <a:lnTo>
                  <a:pt x="7591" y="13687"/>
                </a:lnTo>
                <a:lnTo>
                  <a:pt x="8511" y="13054"/>
                </a:lnTo>
                <a:lnTo>
                  <a:pt x="9316" y="12364"/>
                </a:lnTo>
                <a:lnTo>
                  <a:pt x="10064" y="11559"/>
                </a:lnTo>
                <a:lnTo>
                  <a:pt x="10811" y="10696"/>
                </a:lnTo>
                <a:lnTo>
                  <a:pt x="11444" y="9834"/>
                </a:lnTo>
                <a:lnTo>
                  <a:pt x="12766" y="8109"/>
                </a:lnTo>
                <a:lnTo>
                  <a:pt x="13514" y="6958"/>
                </a:lnTo>
                <a:lnTo>
                  <a:pt x="14319" y="5808"/>
                </a:lnTo>
                <a:lnTo>
                  <a:pt x="15124" y="4658"/>
                </a:lnTo>
                <a:lnTo>
                  <a:pt x="15987" y="3566"/>
                </a:lnTo>
                <a:lnTo>
                  <a:pt x="16447" y="3048"/>
                </a:lnTo>
                <a:lnTo>
                  <a:pt x="16964" y="2530"/>
                </a:lnTo>
                <a:lnTo>
                  <a:pt x="17482" y="2070"/>
                </a:lnTo>
                <a:lnTo>
                  <a:pt x="18000" y="1668"/>
                </a:lnTo>
                <a:lnTo>
                  <a:pt x="18575" y="1265"/>
                </a:lnTo>
                <a:lnTo>
                  <a:pt x="19150" y="920"/>
                </a:lnTo>
                <a:lnTo>
                  <a:pt x="19840" y="690"/>
                </a:lnTo>
                <a:lnTo>
                  <a:pt x="20472" y="460"/>
                </a:lnTo>
                <a:lnTo>
                  <a:pt x="20530" y="403"/>
                </a:lnTo>
                <a:lnTo>
                  <a:pt x="20472" y="345"/>
                </a:lnTo>
                <a:lnTo>
                  <a:pt x="20070" y="230"/>
                </a:lnTo>
                <a:lnTo>
                  <a:pt x="19150" y="58"/>
                </a:lnTo>
                <a:lnTo>
                  <a:pt x="180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1"/>
          <p:cNvSpPr/>
          <p:nvPr/>
        </p:nvSpPr>
        <p:spPr>
          <a:xfrm>
            <a:off x="628870" y="216248"/>
            <a:ext cx="419699" cy="281901"/>
          </a:xfrm>
          <a:custGeom>
            <a:avLst/>
            <a:gdLst/>
            <a:ahLst/>
            <a:cxnLst/>
            <a:rect l="l" t="t" r="r" b="b"/>
            <a:pathLst>
              <a:path w="15241" h="10237" extrusionOk="0">
                <a:moveTo>
                  <a:pt x="3796" y="1"/>
                </a:moveTo>
                <a:lnTo>
                  <a:pt x="3106" y="58"/>
                </a:lnTo>
                <a:lnTo>
                  <a:pt x="2474" y="231"/>
                </a:lnTo>
                <a:lnTo>
                  <a:pt x="1841" y="461"/>
                </a:lnTo>
                <a:lnTo>
                  <a:pt x="1323" y="806"/>
                </a:lnTo>
                <a:lnTo>
                  <a:pt x="863" y="1266"/>
                </a:lnTo>
                <a:lnTo>
                  <a:pt x="633" y="1553"/>
                </a:lnTo>
                <a:lnTo>
                  <a:pt x="461" y="1841"/>
                </a:lnTo>
                <a:lnTo>
                  <a:pt x="288" y="2128"/>
                </a:lnTo>
                <a:lnTo>
                  <a:pt x="173" y="2473"/>
                </a:lnTo>
                <a:lnTo>
                  <a:pt x="58" y="3221"/>
                </a:lnTo>
                <a:lnTo>
                  <a:pt x="1" y="3854"/>
                </a:lnTo>
                <a:lnTo>
                  <a:pt x="116" y="4486"/>
                </a:lnTo>
                <a:lnTo>
                  <a:pt x="346" y="5061"/>
                </a:lnTo>
                <a:lnTo>
                  <a:pt x="691" y="5579"/>
                </a:lnTo>
                <a:lnTo>
                  <a:pt x="1093" y="6096"/>
                </a:lnTo>
                <a:lnTo>
                  <a:pt x="1611" y="6499"/>
                </a:lnTo>
                <a:lnTo>
                  <a:pt x="2186" y="6901"/>
                </a:lnTo>
                <a:lnTo>
                  <a:pt x="2761" y="7189"/>
                </a:lnTo>
                <a:lnTo>
                  <a:pt x="3336" y="7419"/>
                </a:lnTo>
                <a:lnTo>
                  <a:pt x="3911" y="7649"/>
                </a:lnTo>
                <a:lnTo>
                  <a:pt x="4486" y="7822"/>
                </a:lnTo>
                <a:lnTo>
                  <a:pt x="5751" y="8109"/>
                </a:lnTo>
                <a:lnTo>
                  <a:pt x="7017" y="8224"/>
                </a:lnTo>
                <a:lnTo>
                  <a:pt x="8627" y="8339"/>
                </a:lnTo>
                <a:lnTo>
                  <a:pt x="10294" y="8512"/>
                </a:lnTo>
                <a:lnTo>
                  <a:pt x="11157" y="8627"/>
                </a:lnTo>
                <a:lnTo>
                  <a:pt x="11962" y="8742"/>
                </a:lnTo>
                <a:lnTo>
                  <a:pt x="12767" y="8972"/>
                </a:lnTo>
                <a:lnTo>
                  <a:pt x="13515" y="9259"/>
                </a:lnTo>
                <a:lnTo>
                  <a:pt x="14377" y="9662"/>
                </a:lnTo>
                <a:lnTo>
                  <a:pt x="14780" y="9892"/>
                </a:lnTo>
                <a:lnTo>
                  <a:pt x="15183" y="10179"/>
                </a:lnTo>
                <a:lnTo>
                  <a:pt x="15240" y="10237"/>
                </a:lnTo>
                <a:lnTo>
                  <a:pt x="15240" y="10122"/>
                </a:lnTo>
                <a:lnTo>
                  <a:pt x="15183" y="9834"/>
                </a:lnTo>
                <a:lnTo>
                  <a:pt x="14952" y="9144"/>
                </a:lnTo>
                <a:lnTo>
                  <a:pt x="14550" y="8224"/>
                </a:lnTo>
                <a:lnTo>
                  <a:pt x="14090" y="7361"/>
                </a:lnTo>
                <a:lnTo>
                  <a:pt x="13572" y="6499"/>
                </a:lnTo>
                <a:lnTo>
                  <a:pt x="12997" y="5636"/>
                </a:lnTo>
                <a:lnTo>
                  <a:pt x="12365" y="4831"/>
                </a:lnTo>
                <a:lnTo>
                  <a:pt x="11675" y="4084"/>
                </a:lnTo>
                <a:lnTo>
                  <a:pt x="10985" y="3394"/>
                </a:lnTo>
                <a:lnTo>
                  <a:pt x="10237" y="2703"/>
                </a:lnTo>
                <a:lnTo>
                  <a:pt x="9604" y="2186"/>
                </a:lnTo>
                <a:lnTo>
                  <a:pt x="8972" y="1726"/>
                </a:lnTo>
                <a:lnTo>
                  <a:pt x="8282" y="1323"/>
                </a:lnTo>
                <a:lnTo>
                  <a:pt x="7592" y="921"/>
                </a:lnTo>
                <a:lnTo>
                  <a:pt x="6844" y="576"/>
                </a:lnTo>
                <a:lnTo>
                  <a:pt x="6096" y="346"/>
                </a:lnTo>
                <a:lnTo>
                  <a:pt x="5291" y="173"/>
                </a:lnTo>
                <a:lnTo>
                  <a:pt x="44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1"/>
          <p:cNvSpPr/>
          <p:nvPr/>
        </p:nvSpPr>
        <p:spPr>
          <a:xfrm>
            <a:off x="8592688" y="748087"/>
            <a:ext cx="110894" cy="95059"/>
          </a:xfrm>
          <a:custGeom>
            <a:avLst/>
            <a:gdLst/>
            <a:ahLst/>
            <a:cxnLst/>
            <a:rect l="l" t="t" r="r" b="b"/>
            <a:pathLst>
              <a:path w="4027" h="3452" extrusionOk="0">
                <a:moveTo>
                  <a:pt x="1381" y="1"/>
                </a:moveTo>
                <a:lnTo>
                  <a:pt x="1036" y="116"/>
                </a:lnTo>
                <a:lnTo>
                  <a:pt x="749" y="231"/>
                </a:lnTo>
                <a:lnTo>
                  <a:pt x="461" y="404"/>
                </a:lnTo>
                <a:lnTo>
                  <a:pt x="231" y="691"/>
                </a:lnTo>
                <a:lnTo>
                  <a:pt x="58" y="979"/>
                </a:lnTo>
                <a:lnTo>
                  <a:pt x="1" y="1266"/>
                </a:lnTo>
                <a:lnTo>
                  <a:pt x="58" y="1669"/>
                </a:lnTo>
                <a:lnTo>
                  <a:pt x="173" y="2014"/>
                </a:lnTo>
                <a:lnTo>
                  <a:pt x="346" y="2359"/>
                </a:lnTo>
                <a:lnTo>
                  <a:pt x="576" y="2646"/>
                </a:lnTo>
                <a:lnTo>
                  <a:pt x="864" y="2934"/>
                </a:lnTo>
                <a:lnTo>
                  <a:pt x="1209" y="3164"/>
                </a:lnTo>
                <a:lnTo>
                  <a:pt x="1554" y="3279"/>
                </a:lnTo>
                <a:lnTo>
                  <a:pt x="1956" y="3394"/>
                </a:lnTo>
                <a:lnTo>
                  <a:pt x="2359" y="3451"/>
                </a:lnTo>
                <a:lnTo>
                  <a:pt x="2704" y="3451"/>
                </a:lnTo>
                <a:lnTo>
                  <a:pt x="2991" y="3336"/>
                </a:lnTo>
                <a:lnTo>
                  <a:pt x="3336" y="3221"/>
                </a:lnTo>
                <a:lnTo>
                  <a:pt x="3624" y="3049"/>
                </a:lnTo>
                <a:lnTo>
                  <a:pt x="3854" y="2761"/>
                </a:lnTo>
                <a:lnTo>
                  <a:pt x="3969" y="2474"/>
                </a:lnTo>
                <a:lnTo>
                  <a:pt x="4026" y="2186"/>
                </a:lnTo>
                <a:lnTo>
                  <a:pt x="4026" y="1784"/>
                </a:lnTo>
                <a:lnTo>
                  <a:pt x="3911" y="1439"/>
                </a:lnTo>
                <a:lnTo>
                  <a:pt x="3681" y="1094"/>
                </a:lnTo>
                <a:lnTo>
                  <a:pt x="3451" y="749"/>
                </a:lnTo>
                <a:lnTo>
                  <a:pt x="3164" y="519"/>
                </a:lnTo>
                <a:lnTo>
                  <a:pt x="2819" y="289"/>
                </a:lnTo>
                <a:lnTo>
                  <a:pt x="2474" y="116"/>
                </a:lnTo>
                <a:lnTo>
                  <a:pt x="2129" y="58"/>
                </a:lnTo>
                <a:lnTo>
                  <a:pt x="17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1"/>
          <p:cNvSpPr/>
          <p:nvPr/>
        </p:nvSpPr>
        <p:spPr>
          <a:xfrm>
            <a:off x="576629" y="604238"/>
            <a:ext cx="117200" cy="117227"/>
          </a:xfrm>
          <a:custGeom>
            <a:avLst/>
            <a:gdLst/>
            <a:ahLst/>
            <a:cxnLst/>
            <a:rect l="l" t="t" r="r" b="b"/>
            <a:pathLst>
              <a:path w="4256" h="4257" extrusionOk="0">
                <a:moveTo>
                  <a:pt x="1840" y="1"/>
                </a:moveTo>
                <a:lnTo>
                  <a:pt x="1495" y="116"/>
                </a:lnTo>
                <a:lnTo>
                  <a:pt x="1150" y="231"/>
                </a:lnTo>
                <a:lnTo>
                  <a:pt x="805" y="461"/>
                </a:lnTo>
                <a:lnTo>
                  <a:pt x="575" y="691"/>
                </a:lnTo>
                <a:lnTo>
                  <a:pt x="403" y="921"/>
                </a:lnTo>
                <a:lnTo>
                  <a:pt x="230" y="1208"/>
                </a:lnTo>
                <a:lnTo>
                  <a:pt x="115" y="1496"/>
                </a:lnTo>
                <a:lnTo>
                  <a:pt x="58" y="1841"/>
                </a:lnTo>
                <a:lnTo>
                  <a:pt x="0" y="2128"/>
                </a:lnTo>
                <a:lnTo>
                  <a:pt x="58" y="2473"/>
                </a:lnTo>
                <a:lnTo>
                  <a:pt x="115" y="2819"/>
                </a:lnTo>
                <a:lnTo>
                  <a:pt x="230" y="3106"/>
                </a:lnTo>
                <a:lnTo>
                  <a:pt x="403" y="3394"/>
                </a:lnTo>
                <a:lnTo>
                  <a:pt x="633" y="3624"/>
                </a:lnTo>
                <a:lnTo>
                  <a:pt x="863" y="3854"/>
                </a:lnTo>
                <a:lnTo>
                  <a:pt x="1093" y="4026"/>
                </a:lnTo>
                <a:lnTo>
                  <a:pt x="1380" y="4141"/>
                </a:lnTo>
                <a:lnTo>
                  <a:pt x="1725" y="4199"/>
                </a:lnTo>
                <a:lnTo>
                  <a:pt x="2070" y="4256"/>
                </a:lnTo>
                <a:lnTo>
                  <a:pt x="2358" y="4256"/>
                </a:lnTo>
                <a:lnTo>
                  <a:pt x="2703" y="4199"/>
                </a:lnTo>
                <a:lnTo>
                  <a:pt x="2990" y="4084"/>
                </a:lnTo>
                <a:lnTo>
                  <a:pt x="3278" y="3911"/>
                </a:lnTo>
                <a:lnTo>
                  <a:pt x="3508" y="3739"/>
                </a:lnTo>
                <a:lnTo>
                  <a:pt x="3738" y="3509"/>
                </a:lnTo>
                <a:lnTo>
                  <a:pt x="3968" y="3221"/>
                </a:lnTo>
                <a:lnTo>
                  <a:pt x="4083" y="2934"/>
                </a:lnTo>
                <a:lnTo>
                  <a:pt x="4198" y="2646"/>
                </a:lnTo>
                <a:lnTo>
                  <a:pt x="4256" y="2301"/>
                </a:lnTo>
                <a:lnTo>
                  <a:pt x="4256" y="2013"/>
                </a:lnTo>
                <a:lnTo>
                  <a:pt x="4198" y="1668"/>
                </a:lnTo>
                <a:lnTo>
                  <a:pt x="4141" y="1381"/>
                </a:lnTo>
                <a:lnTo>
                  <a:pt x="3968" y="1093"/>
                </a:lnTo>
                <a:lnTo>
                  <a:pt x="3795" y="806"/>
                </a:lnTo>
                <a:lnTo>
                  <a:pt x="3565" y="576"/>
                </a:lnTo>
                <a:lnTo>
                  <a:pt x="3278" y="346"/>
                </a:lnTo>
                <a:lnTo>
                  <a:pt x="2933" y="173"/>
                </a:lnTo>
                <a:lnTo>
                  <a:pt x="2588" y="58"/>
                </a:lnTo>
                <a:lnTo>
                  <a:pt x="22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1"/>
          <p:cNvSpPr/>
          <p:nvPr/>
        </p:nvSpPr>
        <p:spPr>
          <a:xfrm>
            <a:off x="7976651" y="247657"/>
            <a:ext cx="190064" cy="269262"/>
          </a:xfrm>
          <a:custGeom>
            <a:avLst/>
            <a:gdLst/>
            <a:ahLst/>
            <a:cxnLst/>
            <a:rect l="l" t="t" r="r" b="b"/>
            <a:pathLst>
              <a:path w="6902" h="9778" extrusionOk="0">
                <a:moveTo>
                  <a:pt x="4429" y="1"/>
                </a:moveTo>
                <a:lnTo>
                  <a:pt x="4084" y="58"/>
                </a:lnTo>
                <a:lnTo>
                  <a:pt x="3796" y="116"/>
                </a:lnTo>
                <a:lnTo>
                  <a:pt x="3451" y="231"/>
                </a:lnTo>
                <a:lnTo>
                  <a:pt x="3164" y="404"/>
                </a:lnTo>
                <a:lnTo>
                  <a:pt x="2876" y="576"/>
                </a:lnTo>
                <a:lnTo>
                  <a:pt x="2646" y="806"/>
                </a:lnTo>
                <a:lnTo>
                  <a:pt x="2416" y="1036"/>
                </a:lnTo>
                <a:lnTo>
                  <a:pt x="2244" y="1324"/>
                </a:lnTo>
                <a:lnTo>
                  <a:pt x="1956" y="1956"/>
                </a:lnTo>
                <a:lnTo>
                  <a:pt x="1726" y="2704"/>
                </a:lnTo>
                <a:lnTo>
                  <a:pt x="1611" y="3451"/>
                </a:lnTo>
                <a:lnTo>
                  <a:pt x="1496" y="4256"/>
                </a:lnTo>
                <a:lnTo>
                  <a:pt x="1439" y="5004"/>
                </a:lnTo>
                <a:lnTo>
                  <a:pt x="1381" y="6269"/>
                </a:lnTo>
                <a:lnTo>
                  <a:pt x="1266" y="6902"/>
                </a:lnTo>
                <a:lnTo>
                  <a:pt x="1151" y="7534"/>
                </a:lnTo>
                <a:lnTo>
                  <a:pt x="979" y="8109"/>
                </a:lnTo>
                <a:lnTo>
                  <a:pt x="748" y="8684"/>
                </a:lnTo>
                <a:lnTo>
                  <a:pt x="461" y="9202"/>
                </a:lnTo>
                <a:lnTo>
                  <a:pt x="1" y="9662"/>
                </a:lnTo>
                <a:lnTo>
                  <a:pt x="1" y="9720"/>
                </a:lnTo>
                <a:lnTo>
                  <a:pt x="58" y="9777"/>
                </a:lnTo>
                <a:lnTo>
                  <a:pt x="346" y="9720"/>
                </a:lnTo>
                <a:lnTo>
                  <a:pt x="979" y="9547"/>
                </a:lnTo>
                <a:lnTo>
                  <a:pt x="1784" y="9259"/>
                </a:lnTo>
                <a:lnTo>
                  <a:pt x="2531" y="8799"/>
                </a:lnTo>
                <a:lnTo>
                  <a:pt x="3279" y="8339"/>
                </a:lnTo>
                <a:lnTo>
                  <a:pt x="3969" y="7764"/>
                </a:lnTo>
                <a:lnTo>
                  <a:pt x="4601" y="7074"/>
                </a:lnTo>
                <a:lnTo>
                  <a:pt x="5176" y="6384"/>
                </a:lnTo>
                <a:lnTo>
                  <a:pt x="5694" y="5694"/>
                </a:lnTo>
                <a:lnTo>
                  <a:pt x="6097" y="4947"/>
                </a:lnTo>
                <a:lnTo>
                  <a:pt x="6327" y="4429"/>
                </a:lnTo>
                <a:lnTo>
                  <a:pt x="6557" y="3911"/>
                </a:lnTo>
                <a:lnTo>
                  <a:pt x="6729" y="3279"/>
                </a:lnTo>
                <a:lnTo>
                  <a:pt x="6844" y="2704"/>
                </a:lnTo>
                <a:lnTo>
                  <a:pt x="6902" y="2071"/>
                </a:lnTo>
                <a:lnTo>
                  <a:pt x="6844" y="1496"/>
                </a:lnTo>
                <a:lnTo>
                  <a:pt x="6729" y="1209"/>
                </a:lnTo>
                <a:lnTo>
                  <a:pt x="6614" y="979"/>
                </a:lnTo>
                <a:lnTo>
                  <a:pt x="6442" y="749"/>
                </a:lnTo>
                <a:lnTo>
                  <a:pt x="6269" y="519"/>
                </a:lnTo>
                <a:lnTo>
                  <a:pt x="5982" y="346"/>
                </a:lnTo>
                <a:lnTo>
                  <a:pt x="5694" y="173"/>
                </a:lnTo>
                <a:lnTo>
                  <a:pt x="5407" y="116"/>
                </a:lnTo>
                <a:lnTo>
                  <a:pt x="50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1"/>
          <p:cNvSpPr/>
          <p:nvPr/>
        </p:nvSpPr>
        <p:spPr>
          <a:xfrm>
            <a:off x="8073256" y="84546"/>
            <a:ext cx="140964" cy="110894"/>
          </a:xfrm>
          <a:custGeom>
            <a:avLst/>
            <a:gdLst/>
            <a:ahLst/>
            <a:cxnLst/>
            <a:rect l="l" t="t" r="r" b="b"/>
            <a:pathLst>
              <a:path w="5119" h="4027" extrusionOk="0">
                <a:moveTo>
                  <a:pt x="2014" y="1"/>
                </a:moveTo>
                <a:lnTo>
                  <a:pt x="1553" y="116"/>
                </a:lnTo>
                <a:lnTo>
                  <a:pt x="1151" y="231"/>
                </a:lnTo>
                <a:lnTo>
                  <a:pt x="806" y="461"/>
                </a:lnTo>
                <a:lnTo>
                  <a:pt x="518" y="748"/>
                </a:lnTo>
                <a:lnTo>
                  <a:pt x="231" y="1093"/>
                </a:lnTo>
                <a:lnTo>
                  <a:pt x="58" y="1438"/>
                </a:lnTo>
                <a:lnTo>
                  <a:pt x="1" y="1841"/>
                </a:lnTo>
                <a:lnTo>
                  <a:pt x="58" y="2244"/>
                </a:lnTo>
                <a:lnTo>
                  <a:pt x="231" y="2646"/>
                </a:lnTo>
                <a:lnTo>
                  <a:pt x="518" y="3049"/>
                </a:lnTo>
                <a:lnTo>
                  <a:pt x="863" y="3336"/>
                </a:lnTo>
                <a:lnTo>
                  <a:pt x="1266" y="3624"/>
                </a:lnTo>
                <a:lnTo>
                  <a:pt x="1668" y="3796"/>
                </a:lnTo>
                <a:lnTo>
                  <a:pt x="2129" y="3969"/>
                </a:lnTo>
                <a:lnTo>
                  <a:pt x="2646" y="4026"/>
                </a:lnTo>
                <a:lnTo>
                  <a:pt x="3106" y="3969"/>
                </a:lnTo>
                <a:lnTo>
                  <a:pt x="3566" y="3911"/>
                </a:lnTo>
                <a:lnTo>
                  <a:pt x="3969" y="3739"/>
                </a:lnTo>
                <a:lnTo>
                  <a:pt x="4314" y="3509"/>
                </a:lnTo>
                <a:lnTo>
                  <a:pt x="4659" y="3221"/>
                </a:lnTo>
                <a:lnTo>
                  <a:pt x="4889" y="2934"/>
                </a:lnTo>
                <a:lnTo>
                  <a:pt x="5061" y="2531"/>
                </a:lnTo>
                <a:lnTo>
                  <a:pt x="5119" y="2186"/>
                </a:lnTo>
                <a:lnTo>
                  <a:pt x="5061" y="1726"/>
                </a:lnTo>
                <a:lnTo>
                  <a:pt x="4889" y="1323"/>
                </a:lnTo>
                <a:lnTo>
                  <a:pt x="4601" y="978"/>
                </a:lnTo>
                <a:lnTo>
                  <a:pt x="4256" y="633"/>
                </a:lnTo>
                <a:lnTo>
                  <a:pt x="3854" y="346"/>
                </a:lnTo>
                <a:lnTo>
                  <a:pt x="3451" y="173"/>
                </a:lnTo>
                <a:lnTo>
                  <a:pt x="2991" y="58"/>
                </a:lnTo>
                <a:lnTo>
                  <a:pt x="2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07075" y="205975"/>
            <a:ext cx="6129900" cy="8574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accent2"/>
              </a:buClr>
              <a:buSzPts val="3000"/>
              <a:buFont typeface="Pacifico"/>
              <a:buNone/>
              <a:defRPr sz="3000">
                <a:solidFill>
                  <a:schemeClr val="accent2"/>
                </a:solidFill>
                <a:latin typeface="Pacifico"/>
                <a:ea typeface="Pacifico"/>
                <a:cs typeface="Pacifico"/>
                <a:sym typeface="Pacifico"/>
              </a:defRPr>
            </a:lvl1pPr>
            <a:lvl2pPr lvl="1" algn="ctr">
              <a:spcBef>
                <a:spcPts val="0"/>
              </a:spcBef>
              <a:spcAft>
                <a:spcPts val="0"/>
              </a:spcAft>
              <a:buClr>
                <a:schemeClr val="accent2"/>
              </a:buClr>
              <a:buSzPts val="3000"/>
              <a:buFont typeface="Pacifico"/>
              <a:buNone/>
              <a:defRPr sz="3000">
                <a:solidFill>
                  <a:schemeClr val="accent2"/>
                </a:solidFill>
                <a:latin typeface="Pacifico"/>
                <a:ea typeface="Pacifico"/>
                <a:cs typeface="Pacifico"/>
                <a:sym typeface="Pacifico"/>
              </a:defRPr>
            </a:lvl2pPr>
            <a:lvl3pPr lvl="2" algn="ctr">
              <a:spcBef>
                <a:spcPts val="0"/>
              </a:spcBef>
              <a:spcAft>
                <a:spcPts val="0"/>
              </a:spcAft>
              <a:buClr>
                <a:schemeClr val="accent2"/>
              </a:buClr>
              <a:buSzPts val="3000"/>
              <a:buFont typeface="Pacifico"/>
              <a:buNone/>
              <a:defRPr sz="3000">
                <a:solidFill>
                  <a:schemeClr val="accent2"/>
                </a:solidFill>
                <a:latin typeface="Pacifico"/>
                <a:ea typeface="Pacifico"/>
                <a:cs typeface="Pacifico"/>
                <a:sym typeface="Pacifico"/>
              </a:defRPr>
            </a:lvl3pPr>
            <a:lvl4pPr lvl="3" algn="ctr">
              <a:spcBef>
                <a:spcPts val="0"/>
              </a:spcBef>
              <a:spcAft>
                <a:spcPts val="0"/>
              </a:spcAft>
              <a:buClr>
                <a:schemeClr val="accent2"/>
              </a:buClr>
              <a:buSzPts val="3000"/>
              <a:buFont typeface="Pacifico"/>
              <a:buNone/>
              <a:defRPr sz="3000">
                <a:solidFill>
                  <a:schemeClr val="accent2"/>
                </a:solidFill>
                <a:latin typeface="Pacifico"/>
                <a:ea typeface="Pacifico"/>
                <a:cs typeface="Pacifico"/>
                <a:sym typeface="Pacifico"/>
              </a:defRPr>
            </a:lvl4pPr>
            <a:lvl5pPr lvl="4" algn="ctr">
              <a:spcBef>
                <a:spcPts val="0"/>
              </a:spcBef>
              <a:spcAft>
                <a:spcPts val="0"/>
              </a:spcAft>
              <a:buClr>
                <a:schemeClr val="accent2"/>
              </a:buClr>
              <a:buSzPts val="3000"/>
              <a:buFont typeface="Pacifico"/>
              <a:buNone/>
              <a:defRPr sz="3000">
                <a:solidFill>
                  <a:schemeClr val="accent2"/>
                </a:solidFill>
                <a:latin typeface="Pacifico"/>
                <a:ea typeface="Pacifico"/>
                <a:cs typeface="Pacifico"/>
                <a:sym typeface="Pacifico"/>
              </a:defRPr>
            </a:lvl5pPr>
            <a:lvl6pPr lvl="5" algn="ctr">
              <a:spcBef>
                <a:spcPts val="0"/>
              </a:spcBef>
              <a:spcAft>
                <a:spcPts val="0"/>
              </a:spcAft>
              <a:buClr>
                <a:schemeClr val="accent2"/>
              </a:buClr>
              <a:buSzPts val="3000"/>
              <a:buFont typeface="Pacifico"/>
              <a:buNone/>
              <a:defRPr sz="3000">
                <a:solidFill>
                  <a:schemeClr val="accent2"/>
                </a:solidFill>
                <a:latin typeface="Pacifico"/>
                <a:ea typeface="Pacifico"/>
                <a:cs typeface="Pacifico"/>
                <a:sym typeface="Pacifico"/>
              </a:defRPr>
            </a:lvl6pPr>
            <a:lvl7pPr lvl="6" algn="ctr">
              <a:spcBef>
                <a:spcPts val="0"/>
              </a:spcBef>
              <a:spcAft>
                <a:spcPts val="0"/>
              </a:spcAft>
              <a:buClr>
                <a:schemeClr val="accent2"/>
              </a:buClr>
              <a:buSzPts val="3000"/>
              <a:buFont typeface="Pacifico"/>
              <a:buNone/>
              <a:defRPr sz="3000">
                <a:solidFill>
                  <a:schemeClr val="accent2"/>
                </a:solidFill>
                <a:latin typeface="Pacifico"/>
                <a:ea typeface="Pacifico"/>
                <a:cs typeface="Pacifico"/>
                <a:sym typeface="Pacifico"/>
              </a:defRPr>
            </a:lvl7pPr>
            <a:lvl8pPr lvl="7" algn="ctr">
              <a:spcBef>
                <a:spcPts val="0"/>
              </a:spcBef>
              <a:spcAft>
                <a:spcPts val="0"/>
              </a:spcAft>
              <a:buClr>
                <a:schemeClr val="accent2"/>
              </a:buClr>
              <a:buSzPts val="3000"/>
              <a:buFont typeface="Pacifico"/>
              <a:buNone/>
              <a:defRPr sz="3000">
                <a:solidFill>
                  <a:schemeClr val="accent2"/>
                </a:solidFill>
                <a:latin typeface="Pacifico"/>
                <a:ea typeface="Pacifico"/>
                <a:cs typeface="Pacifico"/>
                <a:sym typeface="Pacifico"/>
              </a:defRPr>
            </a:lvl8pPr>
            <a:lvl9pPr lvl="8" algn="ctr">
              <a:spcBef>
                <a:spcPts val="0"/>
              </a:spcBef>
              <a:spcAft>
                <a:spcPts val="0"/>
              </a:spcAft>
              <a:buClr>
                <a:schemeClr val="accent2"/>
              </a:buClr>
              <a:buSzPts val="3000"/>
              <a:buFont typeface="Pacifico"/>
              <a:buNone/>
              <a:defRPr sz="3000">
                <a:solidFill>
                  <a:schemeClr val="accent2"/>
                </a:solidFill>
                <a:latin typeface="Pacifico"/>
                <a:ea typeface="Pacifico"/>
                <a:cs typeface="Pacifico"/>
                <a:sym typeface="Pacifico"/>
              </a:defRPr>
            </a:lvl9pPr>
          </a:lstStyle>
          <a:p>
            <a:endParaRPr/>
          </a:p>
        </p:txBody>
      </p:sp>
      <p:sp>
        <p:nvSpPr>
          <p:cNvPr id="7" name="Google Shape;7;p1"/>
          <p:cNvSpPr txBox="1">
            <a:spLocks noGrp="1"/>
          </p:cNvSpPr>
          <p:nvPr>
            <p:ph type="body" idx="1"/>
          </p:nvPr>
        </p:nvSpPr>
        <p:spPr>
          <a:xfrm>
            <a:off x="1507075" y="1200147"/>
            <a:ext cx="6129900" cy="37257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chemeClr val="accent5"/>
              </a:buClr>
              <a:buSzPts val="2400"/>
              <a:buFont typeface="Roboto Slab"/>
              <a:buChar char="﹡"/>
              <a:defRPr sz="2400">
                <a:solidFill>
                  <a:schemeClr val="dk1"/>
                </a:solidFill>
                <a:latin typeface="Roboto Slab"/>
                <a:ea typeface="Roboto Slab"/>
                <a:cs typeface="Roboto Slab"/>
                <a:sym typeface="Roboto Slab"/>
              </a:defRPr>
            </a:lvl1pPr>
            <a:lvl2pPr marL="914400" lvl="1" indent="-381000">
              <a:spcBef>
                <a:spcPts val="0"/>
              </a:spcBef>
              <a:spcAft>
                <a:spcPts val="0"/>
              </a:spcAft>
              <a:buClr>
                <a:schemeClr val="accent3"/>
              </a:buClr>
              <a:buSzPts val="2400"/>
              <a:buFont typeface="Roboto Slab"/>
              <a:buChar char="○"/>
              <a:defRPr sz="2400">
                <a:solidFill>
                  <a:schemeClr val="dk1"/>
                </a:solidFill>
                <a:latin typeface="Roboto Slab"/>
                <a:ea typeface="Roboto Slab"/>
                <a:cs typeface="Roboto Slab"/>
                <a:sym typeface="Roboto Slab"/>
              </a:defRPr>
            </a:lvl2pPr>
            <a:lvl3pPr marL="1371600" lvl="2" indent="-381000">
              <a:spcBef>
                <a:spcPts val="0"/>
              </a:spcBef>
              <a:spcAft>
                <a:spcPts val="0"/>
              </a:spcAft>
              <a:buClr>
                <a:schemeClr val="accent2"/>
              </a:buClr>
              <a:buSzPts val="2400"/>
              <a:buFont typeface="Roboto Slab"/>
              <a:buChar char="■"/>
              <a:defRPr sz="2400">
                <a:solidFill>
                  <a:schemeClr val="dk1"/>
                </a:solidFill>
                <a:latin typeface="Roboto Slab"/>
                <a:ea typeface="Roboto Slab"/>
                <a:cs typeface="Roboto Slab"/>
                <a:sym typeface="Roboto Slab"/>
              </a:defRPr>
            </a:lvl3pPr>
            <a:lvl4pPr marL="1828800" lvl="3" indent="-381000">
              <a:spcBef>
                <a:spcPts val="0"/>
              </a:spcBef>
              <a:spcAft>
                <a:spcPts val="0"/>
              </a:spcAft>
              <a:buClr>
                <a:schemeClr val="accent4"/>
              </a:buClr>
              <a:buSzPts val="2400"/>
              <a:buFont typeface="Roboto Slab"/>
              <a:buChar char="●"/>
              <a:defRPr sz="2400">
                <a:solidFill>
                  <a:schemeClr val="dk1"/>
                </a:solidFill>
                <a:latin typeface="Roboto Slab"/>
                <a:ea typeface="Roboto Slab"/>
                <a:cs typeface="Roboto Slab"/>
                <a:sym typeface="Roboto Slab"/>
              </a:defRPr>
            </a:lvl4pPr>
            <a:lvl5pPr marL="2286000" lvl="4" indent="-381000">
              <a:spcBef>
                <a:spcPts val="0"/>
              </a:spcBef>
              <a:spcAft>
                <a:spcPts val="0"/>
              </a:spcAft>
              <a:buClr>
                <a:schemeClr val="accent6"/>
              </a:buClr>
              <a:buSzPts val="2400"/>
              <a:buFont typeface="Roboto Slab"/>
              <a:buChar char="○"/>
              <a:defRPr sz="2400">
                <a:solidFill>
                  <a:schemeClr val="dk1"/>
                </a:solidFill>
                <a:latin typeface="Roboto Slab"/>
                <a:ea typeface="Roboto Slab"/>
                <a:cs typeface="Roboto Slab"/>
                <a:sym typeface="Roboto Slab"/>
              </a:defRPr>
            </a:lvl5pPr>
            <a:lvl6pPr marL="2743200" lvl="5" indent="-381000">
              <a:spcBef>
                <a:spcPts val="0"/>
              </a:spcBef>
              <a:spcAft>
                <a:spcPts val="0"/>
              </a:spcAft>
              <a:buClr>
                <a:schemeClr val="accent1"/>
              </a:buClr>
              <a:buSzPts val="2400"/>
              <a:buFont typeface="Roboto Slab"/>
              <a:buChar char="■"/>
              <a:defRPr sz="2400">
                <a:solidFill>
                  <a:schemeClr val="dk1"/>
                </a:solidFill>
                <a:latin typeface="Roboto Slab"/>
                <a:ea typeface="Roboto Slab"/>
                <a:cs typeface="Roboto Slab"/>
                <a:sym typeface="Roboto Slab"/>
              </a:defRPr>
            </a:lvl6pPr>
            <a:lvl7pPr marL="3200400" lvl="6" indent="-381000">
              <a:spcBef>
                <a:spcPts val="0"/>
              </a:spcBef>
              <a:spcAft>
                <a:spcPts val="0"/>
              </a:spcAft>
              <a:buClr>
                <a:schemeClr val="dk1"/>
              </a:buClr>
              <a:buSzPts val="2400"/>
              <a:buFont typeface="Roboto Slab"/>
              <a:buChar char="●"/>
              <a:defRPr sz="2400">
                <a:solidFill>
                  <a:schemeClr val="dk1"/>
                </a:solidFill>
                <a:latin typeface="Roboto Slab"/>
                <a:ea typeface="Roboto Slab"/>
                <a:cs typeface="Roboto Slab"/>
                <a:sym typeface="Roboto Slab"/>
              </a:defRPr>
            </a:lvl7pPr>
            <a:lvl8pPr marL="3657600" lvl="7" indent="-381000">
              <a:spcBef>
                <a:spcPts val="0"/>
              </a:spcBef>
              <a:spcAft>
                <a:spcPts val="0"/>
              </a:spcAft>
              <a:buClr>
                <a:schemeClr val="dk1"/>
              </a:buClr>
              <a:buSzPts val="2400"/>
              <a:buFont typeface="Roboto Slab"/>
              <a:buChar char="○"/>
              <a:defRPr sz="2400">
                <a:solidFill>
                  <a:schemeClr val="dk1"/>
                </a:solidFill>
                <a:latin typeface="Roboto Slab"/>
                <a:ea typeface="Roboto Slab"/>
                <a:cs typeface="Roboto Slab"/>
                <a:sym typeface="Roboto Slab"/>
              </a:defRPr>
            </a:lvl8pPr>
            <a:lvl9pPr marL="4114800" lvl="8" indent="-381000">
              <a:spcBef>
                <a:spcPts val="0"/>
              </a:spcBef>
              <a:spcAft>
                <a:spcPts val="0"/>
              </a:spcAft>
              <a:buClr>
                <a:schemeClr val="dk1"/>
              </a:buClr>
              <a:buSzPts val="2400"/>
              <a:buFont typeface="Roboto Slab"/>
              <a:buChar char="■"/>
              <a:defRPr sz="2400">
                <a:solidFill>
                  <a:schemeClr val="dk1"/>
                </a:solidFill>
                <a:latin typeface="Roboto Slab"/>
                <a:ea typeface="Roboto Slab"/>
                <a:cs typeface="Roboto Slab"/>
                <a:sym typeface="Roboto Slab"/>
              </a:defRPr>
            </a:lvl9pPr>
          </a:lstStyle>
          <a:p>
            <a:endParaRPr/>
          </a:p>
        </p:txBody>
      </p:sp>
      <p:sp>
        <p:nvSpPr>
          <p:cNvPr id="8" name="Google Shape;8;p1"/>
          <p:cNvSpPr txBox="1">
            <a:spLocks noGrp="1"/>
          </p:cNvSpPr>
          <p:nvPr>
            <p:ph type="sldNum" idx="12"/>
          </p:nvPr>
        </p:nvSpPr>
        <p:spPr>
          <a:xfrm>
            <a:off x="4297650" y="4749851"/>
            <a:ext cx="548700" cy="393600"/>
          </a:xfrm>
          <a:prstGeom prst="rect">
            <a:avLst/>
          </a:prstGeom>
          <a:noFill/>
          <a:ln>
            <a:noFill/>
          </a:ln>
        </p:spPr>
        <p:txBody>
          <a:bodyPr spcFirstLastPara="1" wrap="square" lIns="0" tIns="0" rIns="0" bIns="0" anchor="ctr" anchorCtr="0">
            <a:noAutofit/>
          </a:bodyPr>
          <a:lstStyle>
            <a:lvl1pPr lvl="0" algn="ctr">
              <a:buNone/>
              <a:defRPr sz="1300">
                <a:solidFill>
                  <a:schemeClr val="accent2"/>
                </a:solidFill>
                <a:latin typeface="Roboto Slab"/>
                <a:ea typeface="Roboto Slab"/>
                <a:cs typeface="Roboto Slab"/>
                <a:sym typeface="Roboto Slab"/>
              </a:defRPr>
            </a:lvl1pPr>
            <a:lvl2pPr lvl="1" algn="ctr">
              <a:buNone/>
              <a:defRPr sz="1300">
                <a:solidFill>
                  <a:schemeClr val="accent2"/>
                </a:solidFill>
                <a:latin typeface="Roboto Slab"/>
                <a:ea typeface="Roboto Slab"/>
                <a:cs typeface="Roboto Slab"/>
                <a:sym typeface="Roboto Slab"/>
              </a:defRPr>
            </a:lvl2pPr>
            <a:lvl3pPr lvl="2" algn="ctr">
              <a:buNone/>
              <a:defRPr sz="1300">
                <a:solidFill>
                  <a:schemeClr val="accent2"/>
                </a:solidFill>
                <a:latin typeface="Roboto Slab"/>
                <a:ea typeface="Roboto Slab"/>
                <a:cs typeface="Roboto Slab"/>
                <a:sym typeface="Roboto Slab"/>
              </a:defRPr>
            </a:lvl3pPr>
            <a:lvl4pPr lvl="3" algn="ctr">
              <a:buNone/>
              <a:defRPr sz="1300">
                <a:solidFill>
                  <a:schemeClr val="accent2"/>
                </a:solidFill>
                <a:latin typeface="Roboto Slab"/>
                <a:ea typeface="Roboto Slab"/>
                <a:cs typeface="Roboto Slab"/>
                <a:sym typeface="Roboto Slab"/>
              </a:defRPr>
            </a:lvl4pPr>
            <a:lvl5pPr lvl="4" algn="ctr">
              <a:buNone/>
              <a:defRPr sz="1300">
                <a:solidFill>
                  <a:schemeClr val="accent2"/>
                </a:solidFill>
                <a:latin typeface="Roboto Slab"/>
                <a:ea typeface="Roboto Slab"/>
                <a:cs typeface="Roboto Slab"/>
                <a:sym typeface="Roboto Slab"/>
              </a:defRPr>
            </a:lvl5pPr>
            <a:lvl6pPr lvl="5" algn="ctr">
              <a:buNone/>
              <a:defRPr sz="1300">
                <a:solidFill>
                  <a:schemeClr val="accent2"/>
                </a:solidFill>
                <a:latin typeface="Roboto Slab"/>
                <a:ea typeface="Roboto Slab"/>
                <a:cs typeface="Roboto Slab"/>
                <a:sym typeface="Roboto Slab"/>
              </a:defRPr>
            </a:lvl6pPr>
            <a:lvl7pPr lvl="6" algn="ctr">
              <a:buNone/>
              <a:defRPr sz="1300">
                <a:solidFill>
                  <a:schemeClr val="accent2"/>
                </a:solidFill>
                <a:latin typeface="Roboto Slab"/>
                <a:ea typeface="Roboto Slab"/>
                <a:cs typeface="Roboto Slab"/>
                <a:sym typeface="Roboto Slab"/>
              </a:defRPr>
            </a:lvl7pPr>
            <a:lvl8pPr lvl="7" algn="ctr">
              <a:buNone/>
              <a:defRPr sz="1300">
                <a:solidFill>
                  <a:schemeClr val="accent2"/>
                </a:solidFill>
                <a:latin typeface="Roboto Slab"/>
                <a:ea typeface="Roboto Slab"/>
                <a:cs typeface="Roboto Slab"/>
                <a:sym typeface="Roboto Slab"/>
              </a:defRPr>
            </a:lvl8pPr>
            <a:lvl9pPr lvl="8" algn="ctr">
              <a:buNone/>
              <a:defRPr sz="1300">
                <a:solidFill>
                  <a:schemeClr val="accent2"/>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linkedin.com/posts/muhammad-abdullah-1093a8261_activity-7018805657210343424-5uyw?utm_source=share&amp;utm_medium=member_desktop"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hyperlink" Target="https://www.linkedin.com/posts/shaheer-arshad-015a8423b_hey-i-am-shaheer-arshad-this-post-is-activity-7018865623979954176-YeVR?utm_source=share&amp;utm_medium=member_ios" TargetMode="External"/><Relationship Id="rId4" Type="http://schemas.openxmlformats.org/officeDocument/2006/relationships/hyperlink" Target="https://www.linkedin.com/posts/myself-muhammad-jafar_hey-i-am-muhammad-jafar-this-post-is-activity-7018873536031117312-Uif5?utm_source=share&amp;utm_medium=member_android"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12"/>
          <p:cNvSpPr txBox="1">
            <a:spLocks noGrp="1"/>
          </p:cNvSpPr>
          <p:nvPr>
            <p:ph type="ctrTitle"/>
          </p:nvPr>
        </p:nvSpPr>
        <p:spPr>
          <a:xfrm>
            <a:off x="1502872" y="1195754"/>
            <a:ext cx="5641506" cy="97469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latin typeface="Agency FB" panose="020B0503020202020204" pitchFamily="34" charset="0"/>
              </a:rPr>
              <a:t>SE Lab Project</a:t>
            </a:r>
            <a:endParaRPr dirty="0">
              <a:latin typeface="Agency FB" panose="020B0503020202020204" pitchFamily="34" charset="0"/>
            </a:endParaRPr>
          </a:p>
        </p:txBody>
      </p:sp>
      <p:sp>
        <p:nvSpPr>
          <p:cNvPr id="2" name="TextBox 1"/>
          <p:cNvSpPr txBox="1"/>
          <p:nvPr/>
        </p:nvSpPr>
        <p:spPr>
          <a:xfrm>
            <a:off x="3106197" y="2029767"/>
            <a:ext cx="2434856" cy="707886"/>
          </a:xfrm>
          <a:prstGeom prst="rect">
            <a:avLst/>
          </a:prstGeom>
          <a:noFill/>
        </p:spPr>
        <p:txBody>
          <a:bodyPr wrap="square" rtlCol="0">
            <a:spAutoFit/>
          </a:bodyPr>
          <a:lstStyle/>
          <a:p>
            <a:pPr algn="ctr"/>
            <a:r>
              <a:rPr lang="en-GB" sz="2000" dirty="0" smtClean="0">
                <a:solidFill>
                  <a:schemeClr val="bg1"/>
                </a:solidFill>
                <a:latin typeface="Agency FB" panose="020B0503020202020204" pitchFamily="34" charset="0"/>
              </a:rPr>
              <a:t>Presented To: </a:t>
            </a:r>
          </a:p>
          <a:p>
            <a:pPr algn="ctr"/>
            <a:r>
              <a:rPr lang="en-GB" sz="2000" dirty="0" smtClean="0">
                <a:solidFill>
                  <a:schemeClr val="bg1"/>
                </a:solidFill>
                <a:latin typeface="Agency FB" panose="020B0503020202020204" pitchFamily="34" charset="0"/>
              </a:rPr>
              <a:t>Sir Waqas Ali</a:t>
            </a:r>
            <a:endParaRPr lang="en-GB" sz="2000" dirty="0">
              <a:solidFill>
                <a:schemeClr val="bg1"/>
              </a:solidFill>
              <a:latin typeface="Agency FB" panose="020B0503020202020204" pitchFamily="34" charset="0"/>
            </a:endParaRPr>
          </a:p>
        </p:txBody>
      </p:sp>
      <p:sp>
        <p:nvSpPr>
          <p:cNvPr id="4" name="Subtitle 2"/>
          <p:cNvSpPr txBox="1">
            <a:spLocks/>
          </p:cNvSpPr>
          <p:nvPr/>
        </p:nvSpPr>
        <p:spPr>
          <a:xfrm>
            <a:off x="2990985" y="2737653"/>
            <a:ext cx="2665280" cy="97216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600" dirty="0" smtClean="0">
                <a:solidFill>
                  <a:schemeClr val="bg1"/>
                </a:solidFill>
                <a:latin typeface="Agency FB" panose="020B0503020202020204" pitchFamily="34" charset="0"/>
              </a:rPr>
              <a:t>Presented By:</a:t>
            </a:r>
          </a:p>
          <a:p>
            <a:pPr algn="ctr"/>
            <a:r>
              <a:rPr lang="en-GB" sz="1600" dirty="0" smtClean="0">
                <a:solidFill>
                  <a:schemeClr val="bg1"/>
                </a:solidFill>
                <a:latin typeface="Agency FB" panose="020B0503020202020204" pitchFamily="34" charset="0"/>
              </a:rPr>
              <a:t>M. Abdullah(2020-CS-627)</a:t>
            </a:r>
          </a:p>
          <a:p>
            <a:pPr algn="ctr"/>
            <a:r>
              <a:rPr lang="en-GB" sz="1600" dirty="0" smtClean="0">
                <a:solidFill>
                  <a:schemeClr val="bg1"/>
                </a:solidFill>
                <a:latin typeface="Agency FB" panose="020B0503020202020204" pitchFamily="34" charset="0"/>
              </a:rPr>
              <a:t>Shaheer Arshad(2020-CS-639)</a:t>
            </a:r>
          </a:p>
          <a:p>
            <a:pPr algn="ctr"/>
            <a:r>
              <a:rPr lang="en-GB" sz="1600" dirty="0" smtClean="0">
                <a:solidFill>
                  <a:schemeClr val="bg1"/>
                </a:solidFill>
                <a:latin typeface="Agency FB" panose="020B0503020202020204" pitchFamily="34" charset="0"/>
              </a:rPr>
              <a:t>M. Jafar(2020-CS-644)</a:t>
            </a:r>
            <a:endParaRPr lang="en-GB" sz="1600" dirty="0">
              <a:solidFill>
                <a:schemeClr val="bg1"/>
              </a:solidFill>
              <a:latin typeface="Agency FB" panose="020B0503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Functionalities</a:t>
            </a:r>
            <a:endParaRPr lang="en-GB" dirty="0"/>
          </a:p>
        </p:txBody>
      </p:sp>
      <p:sp>
        <p:nvSpPr>
          <p:cNvPr id="3" name="Text Placeholder 2"/>
          <p:cNvSpPr>
            <a:spLocks noGrp="1"/>
          </p:cNvSpPr>
          <p:nvPr>
            <p:ph type="body" idx="1"/>
          </p:nvPr>
        </p:nvSpPr>
        <p:spPr>
          <a:xfrm>
            <a:off x="1507075" y="1210779"/>
            <a:ext cx="6129900" cy="3725700"/>
          </a:xfrm>
        </p:spPr>
        <p:txBody>
          <a:bodyPr/>
          <a:lstStyle/>
          <a:p>
            <a:r>
              <a:rPr lang="en-GB" dirty="0" smtClean="0"/>
              <a:t>Admin:</a:t>
            </a:r>
          </a:p>
          <a:p>
            <a:pPr lvl="1"/>
            <a:r>
              <a:rPr lang="en-GB" dirty="0" smtClean="0"/>
              <a:t>Login.</a:t>
            </a:r>
          </a:p>
          <a:p>
            <a:pPr lvl="1"/>
            <a:r>
              <a:rPr lang="en-GB" dirty="0" smtClean="0"/>
              <a:t>Add, View, Update, Delete Products.</a:t>
            </a:r>
          </a:p>
          <a:p>
            <a:pPr lvl="1"/>
            <a:r>
              <a:rPr lang="en-GB" dirty="0" smtClean="0"/>
              <a:t>Add, View, Update Categories.</a:t>
            </a:r>
          </a:p>
          <a:p>
            <a:pPr lvl="1"/>
            <a:r>
              <a:rPr lang="en-GB" dirty="0" smtClean="0"/>
              <a:t>Add, View, Delete Decorators.</a:t>
            </a:r>
          </a:p>
          <a:p>
            <a:pPr lvl="1"/>
            <a:r>
              <a:rPr lang="en-GB" dirty="0" smtClean="0"/>
              <a:t>View Pending and </a:t>
            </a:r>
            <a:r>
              <a:rPr lang="en-GB" dirty="0"/>
              <a:t>D</a:t>
            </a:r>
            <a:r>
              <a:rPr lang="en-GB" dirty="0" smtClean="0"/>
              <a:t>eployed Orders.</a:t>
            </a:r>
          </a:p>
          <a:p>
            <a:pPr lvl="1"/>
            <a:r>
              <a:rPr lang="en-GB" dirty="0" smtClean="0"/>
              <a:t>View Payments.</a:t>
            </a:r>
          </a:p>
          <a:p>
            <a:pPr lvl="1"/>
            <a:r>
              <a:rPr lang="en-GB" dirty="0" smtClean="0"/>
              <a:t>View, Delete Users.</a:t>
            </a:r>
          </a:p>
          <a:p>
            <a:pPr lvl="1"/>
            <a:r>
              <a:rPr lang="en-GB" dirty="0" smtClean="0"/>
              <a:t>Add Admins.</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730638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5"/>
          <p:cNvSpPr txBox="1">
            <a:spLocks noGrp="1"/>
          </p:cNvSpPr>
          <p:nvPr>
            <p:ph type="ctrTitle"/>
          </p:nvPr>
        </p:nvSpPr>
        <p:spPr>
          <a:xfrm>
            <a:off x="1575125" y="1294499"/>
            <a:ext cx="5993700" cy="449241"/>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2800" dirty="0" smtClean="0"/>
              <a:t>Summary/Closure</a:t>
            </a:r>
            <a:endParaRPr sz="2800" dirty="0"/>
          </a:p>
        </p:txBody>
      </p:sp>
      <p:sp>
        <p:nvSpPr>
          <p:cNvPr id="373" name="Google Shape;373;p15"/>
          <p:cNvSpPr txBox="1">
            <a:spLocks noGrp="1"/>
          </p:cNvSpPr>
          <p:nvPr>
            <p:ph type="subTitle" idx="1"/>
          </p:nvPr>
        </p:nvSpPr>
        <p:spPr>
          <a:xfrm>
            <a:off x="1063256" y="1860698"/>
            <a:ext cx="6505569" cy="1807534"/>
          </a:xfrm>
          <a:prstGeom prst="rect">
            <a:avLst/>
          </a:prstGeom>
        </p:spPr>
        <p:txBody>
          <a:bodyPr spcFirstLastPara="1" wrap="square" lIns="0" tIns="0" rIns="0" bIns="0" anchor="t" anchorCtr="0">
            <a:noAutofit/>
          </a:bodyPr>
          <a:lstStyle/>
          <a:p>
            <a:pPr marL="457200" lvl="1" indent="0" algn="just"/>
            <a:r>
              <a:rPr lang="en" sz="1800" dirty="0" smtClean="0"/>
              <a:t>	We have implemented and presented all our work on this project. All functions of viewer, customer and admin are doabel.</a:t>
            </a:r>
            <a:r>
              <a:rPr lang="en" sz="1800" dirty="0"/>
              <a:t> </a:t>
            </a:r>
            <a:r>
              <a:rPr lang="en" sz="1800" dirty="0" smtClean="0"/>
              <a:t>Detailed working of website is presented in the videos. Starting from scratch and building a website to this far is a great achievement for us. Thanks to Sir Waqas to provide us the opportunity to learn new skills.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456"/>
        <p:cNvGrpSpPr/>
        <p:nvPr/>
      </p:nvGrpSpPr>
      <p:grpSpPr>
        <a:xfrm>
          <a:off x="0" y="0"/>
          <a:ext cx="0" cy="0"/>
          <a:chOff x="0" y="0"/>
          <a:chExt cx="0" cy="0"/>
        </a:xfrm>
      </p:grpSpPr>
      <p:sp>
        <p:nvSpPr>
          <p:cNvPr id="13" name="TextBox 12"/>
          <p:cNvSpPr txBox="1"/>
          <p:nvPr/>
        </p:nvSpPr>
        <p:spPr>
          <a:xfrm>
            <a:off x="1467293" y="531628"/>
            <a:ext cx="6092456" cy="584775"/>
          </a:xfrm>
          <a:prstGeom prst="rect">
            <a:avLst/>
          </a:prstGeom>
          <a:noFill/>
        </p:spPr>
        <p:txBody>
          <a:bodyPr wrap="square" rtlCol="0">
            <a:spAutoFit/>
          </a:bodyPr>
          <a:lstStyle/>
          <a:p>
            <a:pPr algn="ctr"/>
            <a:r>
              <a:rPr lang="en-GB" sz="3200" dirty="0" smtClean="0">
                <a:solidFill>
                  <a:schemeClr val="bg1"/>
                </a:solidFill>
                <a:latin typeface="Pacifico"/>
              </a:rPr>
              <a:t>Video Links</a:t>
            </a:r>
            <a:endParaRPr lang="en-GB" sz="3200" dirty="0">
              <a:solidFill>
                <a:schemeClr val="bg1"/>
              </a:solidFill>
              <a:latin typeface="Pacifico"/>
            </a:endParaRPr>
          </a:p>
        </p:txBody>
      </p:sp>
      <p:sp>
        <p:nvSpPr>
          <p:cNvPr id="14" name="TextBox 13"/>
          <p:cNvSpPr txBox="1"/>
          <p:nvPr/>
        </p:nvSpPr>
        <p:spPr>
          <a:xfrm>
            <a:off x="1065126" y="1301911"/>
            <a:ext cx="7164474" cy="3262432"/>
          </a:xfrm>
          <a:prstGeom prst="rect">
            <a:avLst/>
          </a:prstGeom>
          <a:noFill/>
        </p:spPr>
        <p:txBody>
          <a:bodyPr wrap="square" rtlCol="0">
            <a:spAutoFit/>
          </a:bodyPr>
          <a:lstStyle/>
          <a:p>
            <a:r>
              <a:rPr lang="en-GB" sz="1600" dirty="0" smtClean="0">
                <a:solidFill>
                  <a:schemeClr val="bg1"/>
                </a:solidFill>
              </a:rPr>
              <a:t>M. Abdullah: </a:t>
            </a:r>
            <a:r>
              <a:rPr lang="en-GB" sz="1600" dirty="0">
                <a:hlinkClick r:id="rId3"/>
              </a:rPr>
              <a:t>https://</a:t>
            </a:r>
            <a:r>
              <a:rPr lang="en-GB" sz="1600" dirty="0" smtClean="0">
                <a:hlinkClick r:id="rId3"/>
              </a:rPr>
              <a:t>www.linkedin.com/posts/muhammad-abdullah-1093a8261_activity-7018805657210343424-5uyw?utm_source=share&amp;utm_medium=member_desktop</a:t>
            </a:r>
            <a:endParaRPr lang="en-GB" sz="1600" dirty="0" smtClean="0"/>
          </a:p>
          <a:p>
            <a:endParaRPr lang="en-GB" sz="1600" dirty="0" smtClean="0"/>
          </a:p>
          <a:p>
            <a:r>
              <a:rPr lang="en-GB" sz="1600" dirty="0" smtClean="0">
                <a:solidFill>
                  <a:schemeClr val="bg1"/>
                </a:solidFill>
              </a:rPr>
              <a:t>M</a:t>
            </a:r>
            <a:r>
              <a:rPr lang="en-GB" sz="1600" dirty="0">
                <a:solidFill>
                  <a:schemeClr val="bg1"/>
                </a:solidFill>
              </a:rPr>
              <a:t>. Jafar</a:t>
            </a:r>
            <a:r>
              <a:rPr lang="en-GB" sz="1600" dirty="0" smtClean="0">
                <a:solidFill>
                  <a:schemeClr val="bg1"/>
                </a:solidFill>
              </a:rPr>
              <a:t>: </a:t>
            </a:r>
            <a:r>
              <a:rPr lang="en-GB" sz="1600" dirty="0" smtClean="0">
                <a:hlinkClick r:id="rId4"/>
              </a:rPr>
              <a:t>https</a:t>
            </a:r>
            <a:r>
              <a:rPr lang="en-GB" sz="1600" dirty="0">
                <a:hlinkClick r:id="rId4"/>
              </a:rPr>
              <a:t>://</a:t>
            </a:r>
            <a:r>
              <a:rPr lang="en-GB" sz="1600" dirty="0" smtClean="0">
                <a:hlinkClick r:id="rId4"/>
              </a:rPr>
              <a:t>www.linkedin.com/posts/myself-muhammad-jafar_hey-i-am-muhammad-jafar-this-post-is-activity-7018873536031117312-Uif5?utm_source=share&amp;utm_medium=member_android</a:t>
            </a:r>
            <a:endParaRPr lang="en-GB" sz="1600" dirty="0" smtClean="0"/>
          </a:p>
          <a:p>
            <a:endParaRPr lang="en-GB" sz="1600" dirty="0" smtClean="0"/>
          </a:p>
          <a:p>
            <a:r>
              <a:rPr lang="en-GB" sz="1600" dirty="0" smtClean="0">
                <a:solidFill>
                  <a:schemeClr val="bg1"/>
                </a:solidFill>
              </a:rPr>
              <a:t>Shaheer </a:t>
            </a:r>
            <a:r>
              <a:rPr lang="en-GB" sz="1600" dirty="0">
                <a:solidFill>
                  <a:schemeClr val="bg1"/>
                </a:solidFill>
              </a:rPr>
              <a:t>Arshad: </a:t>
            </a:r>
            <a:r>
              <a:rPr lang="en-GB" sz="1600" dirty="0">
                <a:hlinkClick r:id="rId5"/>
              </a:rPr>
              <a:t>https://</a:t>
            </a:r>
            <a:r>
              <a:rPr lang="en-GB" sz="1600" dirty="0" smtClean="0">
                <a:hlinkClick r:id="rId5"/>
              </a:rPr>
              <a:t>www.linkedin.com/posts/shaheer-arshad-015a8423b_hey-i-am-shaheer-arshad-this-post-is-activity-7018865623979954176-YeVR?utm_source=share&amp;utm_medium=member_ios</a:t>
            </a:r>
            <a:endParaRPr lang="en-GB" sz="1600" dirty="0" smtClean="0"/>
          </a:p>
          <a:p>
            <a:endParaRPr lang="en-GB"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428"/>
        <p:cNvGrpSpPr/>
        <p:nvPr/>
      </p:nvGrpSpPr>
      <p:grpSpPr>
        <a:xfrm>
          <a:off x="0" y="0"/>
          <a:ext cx="0" cy="0"/>
          <a:chOff x="0" y="0"/>
          <a:chExt cx="0" cy="0"/>
        </a:xfrm>
      </p:grpSpPr>
      <p:sp>
        <p:nvSpPr>
          <p:cNvPr id="1444" name="Google Shape;1444;p50"/>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18" name="Text Placeholder 1"/>
          <p:cNvSpPr txBox="1">
            <a:spLocks/>
          </p:cNvSpPr>
          <p:nvPr/>
        </p:nvSpPr>
        <p:spPr>
          <a:xfrm>
            <a:off x="2748909" y="1868994"/>
            <a:ext cx="3646182" cy="177855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r>
              <a:rPr lang="en-GB" sz="6600" dirty="0" smtClean="0">
                <a:solidFill>
                  <a:schemeClr val="bg1"/>
                </a:solidFill>
                <a:latin typeface="Monotype Corsiva" panose="03010101010201010101" pitchFamily="66" charset="0"/>
              </a:rPr>
              <a:t>Thank You</a:t>
            </a:r>
            <a:endParaRPr lang="en-GB" sz="6600" dirty="0">
              <a:solidFill>
                <a:schemeClr val="bg1"/>
              </a:solidFill>
              <a:latin typeface="Monotype Corsiva" panose="03010101010201010101"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55"/>
        <p:cNvGrpSpPr/>
        <p:nvPr/>
      </p:nvGrpSpPr>
      <p:grpSpPr>
        <a:xfrm>
          <a:off x="0" y="0"/>
          <a:ext cx="0" cy="0"/>
          <a:chOff x="0" y="0"/>
          <a:chExt cx="0" cy="0"/>
        </a:xfrm>
      </p:grpSpPr>
      <p:sp>
        <p:nvSpPr>
          <p:cNvPr id="557" name="Google Shape;557;p31"/>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rgbClr val="FFFFFF"/>
                </a:solidFill>
              </a:rPr>
              <a:t>2</a:t>
            </a:fld>
            <a:endParaRPr>
              <a:solidFill>
                <a:srgbClr val="FFFFFF"/>
              </a:solidFill>
            </a:endParaRPr>
          </a:p>
        </p:txBody>
      </p:sp>
      <p:sp>
        <p:nvSpPr>
          <p:cNvPr id="2" name="TextBox 1"/>
          <p:cNvSpPr txBox="1"/>
          <p:nvPr/>
        </p:nvSpPr>
        <p:spPr>
          <a:xfrm>
            <a:off x="1961939" y="1286188"/>
            <a:ext cx="5220119" cy="1323439"/>
          </a:xfrm>
          <a:prstGeom prst="rect">
            <a:avLst/>
          </a:prstGeom>
          <a:noFill/>
        </p:spPr>
        <p:txBody>
          <a:bodyPr wrap="square" rtlCol="0">
            <a:spAutoFit/>
          </a:bodyPr>
          <a:lstStyle/>
          <a:p>
            <a:r>
              <a:rPr lang="en-GB" sz="8000" dirty="0" smtClean="0">
                <a:solidFill>
                  <a:schemeClr val="bg1"/>
                </a:solidFill>
                <a:latin typeface="Monotype Corsiva" panose="03010101010201010101" pitchFamily="66" charset="0"/>
              </a:rPr>
              <a:t>PartyPoppers</a:t>
            </a:r>
            <a:endParaRPr lang="en-GB" sz="8000" dirty="0">
              <a:solidFill>
                <a:schemeClr val="bg1"/>
              </a:solidFill>
              <a:latin typeface="Monotype Corsiva" panose="03010101010201010101" pitchFamily="66" charset="0"/>
            </a:endParaRPr>
          </a:p>
        </p:txBody>
      </p:sp>
      <p:sp>
        <p:nvSpPr>
          <p:cNvPr id="3" name="TextBox 2"/>
          <p:cNvSpPr txBox="1"/>
          <p:nvPr/>
        </p:nvSpPr>
        <p:spPr>
          <a:xfrm>
            <a:off x="3270738" y="2974313"/>
            <a:ext cx="2602523" cy="369332"/>
          </a:xfrm>
          <a:prstGeom prst="rect">
            <a:avLst/>
          </a:prstGeom>
          <a:noFill/>
        </p:spPr>
        <p:txBody>
          <a:bodyPr wrap="square" rtlCol="0">
            <a:spAutoFit/>
          </a:bodyPr>
          <a:lstStyle/>
          <a:p>
            <a:r>
              <a:rPr lang="en-GB" sz="1800" dirty="0" smtClean="0">
                <a:solidFill>
                  <a:schemeClr val="bg1"/>
                </a:solidFill>
                <a:latin typeface="Agency FB" panose="020B0503020202020204" pitchFamily="34" charset="0"/>
              </a:rPr>
              <a:t>Making</a:t>
            </a:r>
            <a:r>
              <a:rPr lang="en-GB" sz="1800" dirty="0" smtClean="0">
                <a:latin typeface="Agency FB" panose="020B0503020202020204" pitchFamily="34" charset="0"/>
              </a:rPr>
              <a:t> </a:t>
            </a:r>
            <a:r>
              <a:rPr lang="en-GB" sz="1800" dirty="0">
                <a:solidFill>
                  <a:schemeClr val="bg1"/>
                </a:solidFill>
                <a:latin typeface="Agency FB" panose="020B0503020202020204" pitchFamily="34" charset="0"/>
              </a:rPr>
              <a:t>M</a:t>
            </a:r>
            <a:r>
              <a:rPr lang="en-GB" sz="1800" dirty="0" smtClean="0">
                <a:solidFill>
                  <a:schemeClr val="bg1"/>
                </a:solidFill>
                <a:latin typeface="Agency FB" panose="020B0503020202020204" pitchFamily="34" charset="0"/>
              </a:rPr>
              <a:t>emories</a:t>
            </a:r>
            <a:r>
              <a:rPr lang="en-GB" sz="1800" dirty="0" smtClean="0">
                <a:latin typeface="Agency FB" panose="020B0503020202020204" pitchFamily="34" charset="0"/>
              </a:rPr>
              <a:t> </a:t>
            </a:r>
            <a:r>
              <a:rPr lang="en-GB" sz="1800" dirty="0">
                <a:solidFill>
                  <a:schemeClr val="bg1"/>
                </a:solidFill>
                <a:latin typeface="Agency FB" panose="020B0503020202020204" pitchFamily="34" charset="0"/>
              </a:rPr>
              <a:t>U</a:t>
            </a:r>
            <a:r>
              <a:rPr lang="en-GB" sz="1800" dirty="0" smtClean="0">
                <a:solidFill>
                  <a:schemeClr val="bg1"/>
                </a:solidFill>
                <a:latin typeface="Agency FB" panose="020B0503020202020204" pitchFamily="34" charset="0"/>
              </a:rPr>
              <a:t>nforgettable!</a:t>
            </a:r>
            <a:endParaRPr lang="en-GB" sz="1800" dirty="0">
              <a:solidFill>
                <a:schemeClr val="bg1"/>
              </a:solidFill>
              <a:latin typeface="Agency FB" panose="020B0503020202020204" pitchFamily="34" charset="0"/>
            </a:endParaRPr>
          </a:p>
        </p:txBody>
      </p:sp>
      <p:sp>
        <p:nvSpPr>
          <p:cNvPr id="4" name="TextBox 3"/>
          <p:cNvSpPr txBox="1"/>
          <p:nvPr/>
        </p:nvSpPr>
        <p:spPr>
          <a:xfrm>
            <a:off x="3009479" y="4149969"/>
            <a:ext cx="3125037" cy="307777"/>
          </a:xfrm>
          <a:prstGeom prst="rect">
            <a:avLst/>
          </a:prstGeom>
          <a:noFill/>
        </p:spPr>
        <p:txBody>
          <a:bodyPr wrap="square" rtlCol="0">
            <a:spAutoFit/>
          </a:bodyPr>
          <a:lstStyle/>
          <a:p>
            <a:r>
              <a:rPr lang="en-GB" dirty="0" smtClean="0">
                <a:solidFill>
                  <a:schemeClr val="bg1"/>
                </a:solidFill>
              </a:rPr>
              <a:t>http://partypopper.infinityfreeapp.com</a:t>
            </a:r>
            <a:endParaRPr lang="en-GB"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13"/>
          <p:cNvSpPr txBox="1">
            <a:spLocks noGrp="1"/>
          </p:cNvSpPr>
          <p:nvPr>
            <p:ph type="title"/>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Introduction</a:t>
            </a:r>
            <a:endParaRPr dirty="0"/>
          </a:p>
        </p:txBody>
      </p:sp>
      <p:sp>
        <p:nvSpPr>
          <p:cNvPr id="357" name="Google Shape;357;p13"/>
          <p:cNvSpPr txBox="1">
            <a:spLocks noGrp="1"/>
          </p:cNvSpPr>
          <p:nvPr>
            <p:ph type="body" idx="1"/>
          </p:nvPr>
        </p:nvSpPr>
        <p:spPr>
          <a:xfrm>
            <a:off x="1073888" y="1190847"/>
            <a:ext cx="7038754" cy="3734999"/>
          </a:xfrm>
          <a:prstGeom prst="rect">
            <a:avLst/>
          </a:prstGeom>
        </p:spPr>
        <p:txBody>
          <a:bodyPr spcFirstLastPara="1" wrap="square" lIns="0" tIns="0" rIns="0" bIns="0" anchor="t" anchorCtr="0">
            <a:noAutofit/>
          </a:bodyPr>
          <a:lstStyle/>
          <a:p>
            <a:pPr marL="285750" lvl="0" indent="-285750" algn="just">
              <a:buClr>
                <a:schemeClr val="dk1"/>
              </a:buClr>
              <a:buSzPts val="1100"/>
              <a:buFont typeface="Wingdings" panose="05000000000000000000" pitchFamily="2" charset="2"/>
              <a:buChar char="§"/>
            </a:pPr>
            <a:r>
              <a:rPr lang="en-GB" sz="1800" dirty="0"/>
              <a:t>Due to hectic routine now a days, it is not possible for everyone to reach up to the market to purchase decoration materials. Moreover, it is not available to lay man easily he had to visit multiple shops to collect party item</a:t>
            </a:r>
            <a:r>
              <a:rPr lang="en-GB" sz="1800" dirty="0" smtClean="0"/>
              <a:t>.</a:t>
            </a:r>
          </a:p>
          <a:p>
            <a:pPr marL="285750" indent="-285750" algn="just">
              <a:buClr>
                <a:schemeClr val="dk1"/>
              </a:buClr>
              <a:buSzPts val="1100"/>
              <a:buFont typeface="Wingdings" panose="05000000000000000000" pitchFamily="2" charset="2"/>
              <a:buChar char="§"/>
            </a:pPr>
            <a:r>
              <a:rPr lang="en-GB" sz="1800" dirty="0"/>
              <a:t>Now its 21-century people would love to shop online. As online stores are usually available 24/7, and now many people have Internet access both at work and at home. So, this project will be a good solution for customer ’s problem. </a:t>
            </a:r>
            <a:endParaRPr sz="1800" dirty="0"/>
          </a:p>
        </p:txBody>
      </p:sp>
      <p:sp>
        <p:nvSpPr>
          <p:cNvPr id="359" name="Google Shape;359;p1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Vision</a:t>
            </a:r>
            <a:endParaRPr lang="en-GB" dirty="0"/>
          </a:p>
        </p:txBody>
      </p:sp>
      <p:sp>
        <p:nvSpPr>
          <p:cNvPr id="3" name="Text Placeholder 2"/>
          <p:cNvSpPr>
            <a:spLocks noGrp="1"/>
          </p:cNvSpPr>
          <p:nvPr>
            <p:ph type="body" idx="1"/>
          </p:nvPr>
        </p:nvSpPr>
        <p:spPr>
          <a:xfrm>
            <a:off x="914400" y="1200147"/>
            <a:ext cx="7272669" cy="3725700"/>
          </a:xfrm>
        </p:spPr>
        <p:txBody>
          <a:bodyPr/>
          <a:lstStyle/>
          <a:p>
            <a:r>
              <a:rPr lang="en-GB" sz="1800" dirty="0"/>
              <a:t>Our Online System automates the need of going physically to the Market for purchasing and selling of decoration items and equipment by the help of Internet-enabled </a:t>
            </a:r>
            <a:r>
              <a:rPr lang="en-GB" sz="1800" dirty="0" smtClean="0"/>
              <a:t>computerized </a:t>
            </a:r>
            <a:r>
              <a:rPr lang="en-GB" sz="1800" dirty="0"/>
              <a:t>systems. </a:t>
            </a:r>
            <a:endParaRPr lang="en-GB" sz="1800" dirty="0" smtClean="0"/>
          </a:p>
          <a:p>
            <a:r>
              <a:rPr lang="en-GB" sz="1800" dirty="0" smtClean="0"/>
              <a:t>It </a:t>
            </a:r>
            <a:r>
              <a:rPr lang="en-GB" sz="1800" dirty="0"/>
              <a:t>will help even a layman to decorate and plan their dream party with our previously provided ideas about arrangements. </a:t>
            </a:r>
            <a:endParaRPr lang="en-GB" sz="1800" dirty="0" smtClean="0"/>
          </a:p>
          <a:p>
            <a:r>
              <a:rPr lang="en-GB" sz="1800" dirty="0" smtClean="0"/>
              <a:t>To </a:t>
            </a:r>
            <a:r>
              <a:rPr lang="en-GB" sz="1800" dirty="0"/>
              <a:t>make every event memorable is our main goal and our system will help the users to do so.</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1876311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a:t>
            </a:r>
            <a:endParaRPr lang="en-GB" dirty="0"/>
          </a:p>
        </p:txBody>
      </p:sp>
      <p:sp>
        <p:nvSpPr>
          <p:cNvPr id="3" name="Text Placeholder 2"/>
          <p:cNvSpPr>
            <a:spLocks noGrp="1"/>
          </p:cNvSpPr>
          <p:nvPr>
            <p:ph type="body" idx="1"/>
          </p:nvPr>
        </p:nvSpPr>
        <p:spPr>
          <a:xfrm>
            <a:off x="1507074" y="1200147"/>
            <a:ext cx="6414181" cy="3725700"/>
          </a:xfrm>
        </p:spPr>
        <p:txBody>
          <a:bodyPr/>
          <a:lstStyle/>
          <a:p>
            <a:r>
              <a:rPr lang="en-GB" dirty="0" smtClean="0"/>
              <a:t>Front-end:</a:t>
            </a:r>
          </a:p>
          <a:p>
            <a:pPr lvl="1"/>
            <a:r>
              <a:rPr lang="en-GB" sz="2000" dirty="0" smtClean="0"/>
              <a:t>HTML, CSS, Bootstrap, Font-awesome</a:t>
            </a:r>
          </a:p>
          <a:p>
            <a:r>
              <a:rPr lang="en-GB" dirty="0" smtClean="0"/>
              <a:t>Back-end:</a:t>
            </a:r>
          </a:p>
          <a:p>
            <a:pPr lvl="1"/>
            <a:r>
              <a:rPr lang="en-GB" sz="2000" dirty="0" smtClean="0"/>
              <a:t>PHP</a:t>
            </a:r>
          </a:p>
          <a:p>
            <a:r>
              <a:rPr lang="en-GB" dirty="0"/>
              <a:t>Database:</a:t>
            </a:r>
          </a:p>
          <a:p>
            <a:pPr lvl="1"/>
            <a:r>
              <a:rPr lang="en-GB" sz="2000" dirty="0"/>
              <a:t>MySQL</a:t>
            </a:r>
          </a:p>
          <a:p>
            <a:r>
              <a:rPr lang="en-GB" dirty="0" smtClean="0"/>
              <a:t>Tools:</a:t>
            </a:r>
          </a:p>
          <a:p>
            <a:pPr lvl="1"/>
            <a:r>
              <a:rPr lang="en-GB" sz="2000" dirty="0" smtClean="0"/>
              <a:t>VS Code, XAMPP, Chrome Browser</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254825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Contribution</a:t>
            </a:r>
            <a:endParaRPr lang="en-GB" dirty="0"/>
          </a:p>
        </p:txBody>
      </p:sp>
      <p:sp>
        <p:nvSpPr>
          <p:cNvPr id="3" name="Text Placeholder 2"/>
          <p:cNvSpPr>
            <a:spLocks noGrp="1"/>
          </p:cNvSpPr>
          <p:nvPr>
            <p:ph type="body" idx="1"/>
          </p:nvPr>
        </p:nvSpPr>
        <p:spPr>
          <a:xfrm>
            <a:off x="1507075" y="1200147"/>
            <a:ext cx="2759332" cy="3725700"/>
          </a:xfrm>
        </p:spPr>
        <p:txBody>
          <a:bodyPr/>
          <a:lstStyle/>
          <a:p>
            <a:pPr marL="76200" indent="0">
              <a:buNone/>
            </a:pPr>
            <a:r>
              <a:rPr lang="en-GB" dirty="0" smtClean="0"/>
              <a:t>M. Abdullah:</a:t>
            </a:r>
          </a:p>
          <a:p>
            <a:r>
              <a:rPr lang="en-GB" sz="2000" dirty="0" smtClean="0"/>
              <a:t>Search </a:t>
            </a:r>
            <a:r>
              <a:rPr lang="en-GB" sz="2000" dirty="0"/>
              <a:t>Product</a:t>
            </a:r>
            <a:r>
              <a:rPr lang="en-GB" sz="2000" dirty="0" smtClean="0"/>
              <a:t>. </a:t>
            </a:r>
          </a:p>
          <a:p>
            <a:r>
              <a:rPr lang="en-GB" sz="2000" dirty="0" smtClean="0"/>
              <a:t>View </a:t>
            </a:r>
            <a:r>
              <a:rPr lang="en-GB" sz="2000" dirty="0"/>
              <a:t>Category</a:t>
            </a:r>
            <a:r>
              <a:rPr lang="en-GB" sz="2000" dirty="0" smtClean="0"/>
              <a:t>. </a:t>
            </a:r>
          </a:p>
          <a:p>
            <a:r>
              <a:rPr lang="en-GB" sz="2000" dirty="0" smtClean="0"/>
              <a:t>Choose Product.</a:t>
            </a:r>
          </a:p>
          <a:p>
            <a:r>
              <a:rPr lang="en-GB" sz="2000" dirty="0" smtClean="0"/>
              <a:t>Add </a:t>
            </a:r>
            <a:r>
              <a:rPr lang="en-GB" sz="2000" dirty="0"/>
              <a:t>to Cart</a:t>
            </a:r>
            <a:r>
              <a:rPr lang="en-GB" sz="2000" dirty="0" smtClean="0"/>
              <a:t>.</a:t>
            </a:r>
          </a:p>
          <a:p>
            <a:r>
              <a:rPr lang="en-GB" sz="2000" dirty="0" smtClean="0"/>
              <a:t>Register.</a:t>
            </a:r>
          </a:p>
          <a:p>
            <a:r>
              <a:rPr lang="en-GB" sz="2000" dirty="0" smtClean="0"/>
              <a:t>Login</a:t>
            </a:r>
            <a:r>
              <a:rPr lang="en-GB" sz="2000" dirty="0"/>
              <a:t>.</a:t>
            </a:r>
            <a:endParaRPr lang="en-GB" sz="2000" dirty="0" smtClean="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
        <p:nvSpPr>
          <p:cNvPr id="5" name="Text Placeholder 2"/>
          <p:cNvSpPr txBox="1">
            <a:spLocks/>
          </p:cNvSpPr>
          <p:nvPr/>
        </p:nvSpPr>
        <p:spPr>
          <a:xfrm>
            <a:off x="4877593" y="1200147"/>
            <a:ext cx="2790575" cy="3725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5"/>
              </a:buClr>
              <a:buSzPts val="2400"/>
              <a:buFont typeface="Roboto Slab"/>
              <a:buChar char="﹡"/>
              <a:defRPr sz="2400" b="0" i="0" u="none" strike="noStrike" cap="none">
                <a:solidFill>
                  <a:schemeClr val="dk1"/>
                </a:solidFill>
                <a:latin typeface="Roboto Slab"/>
                <a:ea typeface="Roboto Slab"/>
                <a:cs typeface="Roboto Slab"/>
                <a:sym typeface="Roboto Slab"/>
              </a:defRPr>
            </a:lvl1pPr>
            <a:lvl2pPr marL="914400" marR="0" lvl="1" indent="-381000" algn="l" rtl="0">
              <a:lnSpc>
                <a:spcPct val="100000"/>
              </a:lnSpc>
              <a:spcBef>
                <a:spcPts val="0"/>
              </a:spcBef>
              <a:spcAft>
                <a:spcPts val="0"/>
              </a:spcAft>
              <a:buClr>
                <a:schemeClr val="accent3"/>
              </a:buClr>
              <a:buSzPts val="2400"/>
              <a:buFont typeface="Roboto Slab"/>
              <a:buChar char="○"/>
              <a:defRPr sz="2400" b="0" i="0" u="none" strike="noStrike" cap="none">
                <a:solidFill>
                  <a:schemeClr val="dk1"/>
                </a:solidFill>
                <a:latin typeface="Roboto Slab"/>
                <a:ea typeface="Roboto Slab"/>
                <a:cs typeface="Roboto Slab"/>
                <a:sym typeface="Roboto Slab"/>
              </a:defRPr>
            </a:lvl2pPr>
            <a:lvl3pPr marL="1371600" marR="0" lvl="2" indent="-381000" algn="l" rtl="0">
              <a:lnSpc>
                <a:spcPct val="100000"/>
              </a:lnSpc>
              <a:spcBef>
                <a:spcPts val="0"/>
              </a:spcBef>
              <a:spcAft>
                <a:spcPts val="0"/>
              </a:spcAft>
              <a:buClr>
                <a:schemeClr val="accent2"/>
              </a:buClr>
              <a:buSzPts val="2400"/>
              <a:buFont typeface="Roboto Slab"/>
              <a:buChar char="■"/>
              <a:defRPr sz="2400" b="0" i="0" u="none" strike="noStrike" cap="none">
                <a:solidFill>
                  <a:schemeClr val="dk1"/>
                </a:solidFill>
                <a:latin typeface="Roboto Slab"/>
                <a:ea typeface="Roboto Slab"/>
                <a:cs typeface="Roboto Slab"/>
                <a:sym typeface="Roboto Slab"/>
              </a:defRPr>
            </a:lvl3pPr>
            <a:lvl4pPr marL="1828800" marR="0" lvl="3" indent="-381000" algn="l" rtl="0">
              <a:lnSpc>
                <a:spcPct val="100000"/>
              </a:lnSpc>
              <a:spcBef>
                <a:spcPts val="0"/>
              </a:spcBef>
              <a:spcAft>
                <a:spcPts val="0"/>
              </a:spcAft>
              <a:buClr>
                <a:schemeClr val="accent4"/>
              </a:buClr>
              <a:buSzPts val="2400"/>
              <a:buFont typeface="Roboto Slab"/>
              <a:buChar char="●"/>
              <a:defRPr sz="2400" b="0" i="0" u="none" strike="noStrike" cap="none">
                <a:solidFill>
                  <a:schemeClr val="dk1"/>
                </a:solidFill>
                <a:latin typeface="Roboto Slab"/>
                <a:ea typeface="Roboto Slab"/>
                <a:cs typeface="Roboto Slab"/>
                <a:sym typeface="Roboto Slab"/>
              </a:defRPr>
            </a:lvl4pPr>
            <a:lvl5pPr marL="2286000" marR="0" lvl="4" indent="-381000" algn="l" rtl="0">
              <a:lnSpc>
                <a:spcPct val="100000"/>
              </a:lnSpc>
              <a:spcBef>
                <a:spcPts val="0"/>
              </a:spcBef>
              <a:spcAft>
                <a:spcPts val="0"/>
              </a:spcAft>
              <a:buClr>
                <a:schemeClr val="accent6"/>
              </a:buClr>
              <a:buSzPts val="2400"/>
              <a:buFont typeface="Roboto Slab"/>
              <a:buChar char="○"/>
              <a:defRPr sz="2400" b="0" i="0" u="none" strike="noStrike" cap="none">
                <a:solidFill>
                  <a:schemeClr val="dk1"/>
                </a:solidFill>
                <a:latin typeface="Roboto Slab"/>
                <a:ea typeface="Roboto Slab"/>
                <a:cs typeface="Roboto Slab"/>
                <a:sym typeface="Roboto Slab"/>
              </a:defRPr>
            </a:lvl5pPr>
            <a:lvl6pPr marL="2743200" marR="0" lvl="5" indent="-381000" algn="l" rtl="0">
              <a:lnSpc>
                <a:spcPct val="100000"/>
              </a:lnSpc>
              <a:spcBef>
                <a:spcPts val="0"/>
              </a:spcBef>
              <a:spcAft>
                <a:spcPts val="0"/>
              </a:spcAft>
              <a:buClr>
                <a:schemeClr val="accent1"/>
              </a:buClr>
              <a:buSzPts val="2400"/>
              <a:buFont typeface="Roboto Slab"/>
              <a:buChar char="■"/>
              <a:defRPr sz="2400" b="0" i="0" u="none" strike="noStrike" cap="none">
                <a:solidFill>
                  <a:schemeClr val="dk1"/>
                </a:solidFill>
                <a:latin typeface="Roboto Slab"/>
                <a:ea typeface="Roboto Slab"/>
                <a:cs typeface="Roboto Slab"/>
                <a:sym typeface="Roboto Slab"/>
              </a:defRPr>
            </a:lvl6pPr>
            <a:lvl7pPr marL="3200400" marR="0" lvl="6" indent="-381000" algn="l" rtl="0">
              <a:lnSpc>
                <a:spcPct val="100000"/>
              </a:lnSpc>
              <a:spcBef>
                <a:spcPts val="0"/>
              </a:spcBef>
              <a:spcAft>
                <a:spcPts val="0"/>
              </a:spcAft>
              <a:buClr>
                <a:schemeClr val="dk1"/>
              </a:buClr>
              <a:buSzPts val="2400"/>
              <a:buFont typeface="Roboto Slab"/>
              <a:buChar char="●"/>
              <a:defRPr sz="2400" b="0" i="0" u="none" strike="noStrike" cap="none">
                <a:solidFill>
                  <a:schemeClr val="dk1"/>
                </a:solidFill>
                <a:latin typeface="Roboto Slab"/>
                <a:ea typeface="Roboto Slab"/>
                <a:cs typeface="Roboto Slab"/>
                <a:sym typeface="Roboto Slab"/>
              </a:defRPr>
            </a:lvl7pPr>
            <a:lvl8pPr marL="3657600" marR="0" lvl="7" indent="-381000" algn="l" rtl="0">
              <a:lnSpc>
                <a:spcPct val="100000"/>
              </a:lnSpc>
              <a:spcBef>
                <a:spcPts val="0"/>
              </a:spcBef>
              <a:spcAft>
                <a:spcPts val="0"/>
              </a:spcAft>
              <a:buClr>
                <a:schemeClr val="dk1"/>
              </a:buClr>
              <a:buSzPts val="2400"/>
              <a:buFont typeface="Roboto Slab"/>
              <a:buChar char="○"/>
              <a:defRPr sz="2400" b="0" i="0" u="none" strike="noStrike" cap="none">
                <a:solidFill>
                  <a:schemeClr val="dk1"/>
                </a:solidFill>
                <a:latin typeface="Roboto Slab"/>
                <a:ea typeface="Roboto Slab"/>
                <a:cs typeface="Roboto Slab"/>
                <a:sym typeface="Roboto Slab"/>
              </a:defRPr>
            </a:lvl8pPr>
            <a:lvl9pPr marL="4114800" marR="0" lvl="8" indent="-381000" algn="l" rtl="0">
              <a:lnSpc>
                <a:spcPct val="100000"/>
              </a:lnSpc>
              <a:spcBef>
                <a:spcPts val="0"/>
              </a:spcBef>
              <a:spcAft>
                <a:spcPts val="0"/>
              </a:spcAft>
              <a:buClr>
                <a:schemeClr val="dk1"/>
              </a:buClr>
              <a:buSzPts val="2400"/>
              <a:buFont typeface="Roboto Slab"/>
              <a:buChar char="■"/>
              <a:defRPr sz="2400" b="0" i="0" u="none" strike="noStrike" cap="none">
                <a:solidFill>
                  <a:schemeClr val="dk1"/>
                </a:solidFill>
                <a:latin typeface="Roboto Slab"/>
                <a:ea typeface="Roboto Slab"/>
                <a:cs typeface="Roboto Slab"/>
                <a:sym typeface="Roboto Slab"/>
              </a:defRPr>
            </a:lvl9pPr>
          </a:lstStyle>
          <a:p>
            <a:pPr marL="76200" indent="0">
              <a:buFont typeface="Roboto Slab"/>
              <a:buNone/>
            </a:pPr>
            <a:r>
              <a:rPr lang="en-GB" dirty="0" smtClean="0"/>
              <a:t>M. Jafar:</a:t>
            </a:r>
          </a:p>
          <a:p>
            <a:r>
              <a:rPr lang="en-GB" sz="2000" dirty="0" smtClean="0"/>
              <a:t>Place Order. </a:t>
            </a:r>
          </a:p>
          <a:p>
            <a:r>
              <a:rPr lang="en-GB" sz="2000" dirty="0" smtClean="0"/>
              <a:t>View Order. </a:t>
            </a:r>
          </a:p>
          <a:p>
            <a:r>
              <a:rPr lang="en-GB" sz="2000" dirty="0" smtClean="0"/>
              <a:t>Cancel Order. </a:t>
            </a:r>
          </a:p>
          <a:p>
            <a:r>
              <a:rPr lang="en-GB" sz="2000" dirty="0" smtClean="0"/>
              <a:t>Payment. </a:t>
            </a:r>
          </a:p>
          <a:p>
            <a:r>
              <a:rPr lang="en-GB" sz="2000" dirty="0" smtClean="0"/>
              <a:t>Add Review. </a:t>
            </a:r>
          </a:p>
          <a:p>
            <a:r>
              <a:rPr lang="en-GB" sz="2000" dirty="0" smtClean="0"/>
              <a:t>Edit Profile.</a:t>
            </a:r>
          </a:p>
          <a:p>
            <a:r>
              <a:rPr lang="en-GB" sz="2000" dirty="0" smtClean="0"/>
              <a:t>Delete Account. </a:t>
            </a:r>
          </a:p>
          <a:p>
            <a:endParaRPr lang="en-GB" dirty="0"/>
          </a:p>
        </p:txBody>
      </p:sp>
    </p:spTree>
    <p:extLst>
      <p:ext uri="{BB962C8B-B14F-4D97-AF65-F5344CB8AC3E}">
        <p14:creationId xmlns:p14="http://schemas.microsoft.com/office/powerpoint/2010/main" val="2201970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Contribution</a:t>
            </a:r>
            <a:endParaRPr lang="en-GB" dirty="0"/>
          </a:p>
        </p:txBody>
      </p:sp>
      <p:sp>
        <p:nvSpPr>
          <p:cNvPr id="3" name="Text Placeholder 2"/>
          <p:cNvSpPr>
            <a:spLocks noGrp="1"/>
          </p:cNvSpPr>
          <p:nvPr>
            <p:ph type="body" idx="1"/>
          </p:nvPr>
        </p:nvSpPr>
        <p:spPr>
          <a:xfrm>
            <a:off x="1507075" y="1200147"/>
            <a:ext cx="3339275" cy="2797695"/>
          </a:xfrm>
        </p:spPr>
        <p:txBody>
          <a:bodyPr/>
          <a:lstStyle/>
          <a:p>
            <a:pPr marL="76200" indent="0">
              <a:buNone/>
            </a:pPr>
            <a:r>
              <a:rPr lang="en-GB" dirty="0" smtClean="0"/>
              <a:t>Shaheer Arshad:</a:t>
            </a:r>
          </a:p>
          <a:p>
            <a:r>
              <a:rPr lang="en-GB" sz="1800" dirty="0"/>
              <a:t>Admin </a:t>
            </a:r>
            <a:r>
              <a:rPr lang="en-GB" sz="1800" dirty="0" smtClean="0"/>
              <a:t>Login.</a:t>
            </a:r>
          </a:p>
          <a:p>
            <a:r>
              <a:rPr lang="en-GB" sz="1800" dirty="0" smtClean="0"/>
              <a:t>Add </a:t>
            </a:r>
            <a:r>
              <a:rPr lang="en-GB" sz="1800" dirty="0"/>
              <a:t>Product. </a:t>
            </a:r>
          </a:p>
          <a:p>
            <a:r>
              <a:rPr lang="en-GB" sz="1800" dirty="0" smtClean="0"/>
              <a:t>Manage </a:t>
            </a:r>
            <a:r>
              <a:rPr lang="en-GB" sz="1800" dirty="0"/>
              <a:t>Product</a:t>
            </a:r>
            <a:r>
              <a:rPr lang="en-GB" sz="1800" dirty="0" smtClean="0"/>
              <a:t>.</a:t>
            </a:r>
          </a:p>
          <a:p>
            <a:r>
              <a:rPr lang="en-GB" sz="1800" dirty="0" smtClean="0"/>
              <a:t>Add Category.</a:t>
            </a:r>
          </a:p>
          <a:p>
            <a:r>
              <a:rPr lang="en-GB" sz="1800" dirty="0" smtClean="0"/>
              <a:t>Manage </a:t>
            </a:r>
            <a:r>
              <a:rPr lang="en-GB" sz="1800" dirty="0"/>
              <a:t>Category</a:t>
            </a:r>
            <a:r>
              <a:rPr lang="en-GB" sz="1800" dirty="0" smtClean="0"/>
              <a:t>. </a:t>
            </a:r>
          </a:p>
          <a:p>
            <a:r>
              <a:rPr lang="en-GB" sz="1800" dirty="0" smtClean="0"/>
              <a:t>Add </a:t>
            </a:r>
            <a:r>
              <a:rPr lang="en-GB" sz="1800" dirty="0"/>
              <a:t>Decorator</a:t>
            </a:r>
            <a:r>
              <a:rPr lang="en-GB" sz="1800" dirty="0" smtClean="0"/>
              <a:t>.</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5" name="Text Placeholder 2"/>
          <p:cNvSpPr txBox="1">
            <a:spLocks/>
          </p:cNvSpPr>
          <p:nvPr/>
        </p:nvSpPr>
        <p:spPr>
          <a:xfrm>
            <a:off x="4877593" y="1200147"/>
            <a:ext cx="2790575" cy="3725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5"/>
              </a:buClr>
              <a:buSzPts val="2400"/>
              <a:buFont typeface="Roboto Slab"/>
              <a:buChar char="﹡"/>
              <a:defRPr sz="2400" b="0" i="0" u="none" strike="noStrike" cap="none">
                <a:solidFill>
                  <a:schemeClr val="dk1"/>
                </a:solidFill>
                <a:latin typeface="Roboto Slab"/>
                <a:ea typeface="Roboto Slab"/>
                <a:cs typeface="Roboto Slab"/>
                <a:sym typeface="Roboto Slab"/>
              </a:defRPr>
            </a:lvl1pPr>
            <a:lvl2pPr marL="914400" marR="0" lvl="1" indent="-381000" algn="l" rtl="0">
              <a:lnSpc>
                <a:spcPct val="100000"/>
              </a:lnSpc>
              <a:spcBef>
                <a:spcPts val="0"/>
              </a:spcBef>
              <a:spcAft>
                <a:spcPts val="0"/>
              </a:spcAft>
              <a:buClr>
                <a:schemeClr val="accent3"/>
              </a:buClr>
              <a:buSzPts val="2400"/>
              <a:buFont typeface="Roboto Slab"/>
              <a:buChar char="○"/>
              <a:defRPr sz="2400" b="0" i="0" u="none" strike="noStrike" cap="none">
                <a:solidFill>
                  <a:schemeClr val="dk1"/>
                </a:solidFill>
                <a:latin typeface="Roboto Slab"/>
                <a:ea typeface="Roboto Slab"/>
                <a:cs typeface="Roboto Slab"/>
                <a:sym typeface="Roboto Slab"/>
              </a:defRPr>
            </a:lvl2pPr>
            <a:lvl3pPr marL="1371600" marR="0" lvl="2" indent="-381000" algn="l" rtl="0">
              <a:lnSpc>
                <a:spcPct val="100000"/>
              </a:lnSpc>
              <a:spcBef>
                <a:spcPts val="0"/>
              </a:spcBef>
              <a:spcAft>
                <a:spcPts val="0"/>
              </a:spcAft>
              <a:buClr>
                <a:schemeClr val="accent2"/>
              </a:buClr>
              <a:buSzPts val="2400"/>
              <a:buFont typeface="Roboto Slab"/>
              <a:buChar char="■"/>
              <a:defRPr sz="2400" b="0" i="0" u="none" strike="noStrike" cap="none">
                <a:solidFill>
                  <a:schemeClr val="dk1"/>
                </a:solidFill>
                <a:latin typeface="Roboto Slab"/>
                <a:ea typeface="Roboto Slab"/>
                <a:cs typeface="Roboto Slab"/>
                <a:sym typeface="Roboto Slab"/>
              </a:defRPr>
            </a:lvl3pPr>
            <a:lvl4pPr marL="1828800" marR="0" lvl="3" indent="-381000" algn="l" rtl="0">
              <a:lnSpc>
                <a:spcPct val="100000"/>
              </a:lnSpc>
              <a:spcBef>
                <a:spcPts val="0"/>
              </a:spcBef>
              <a:spcAft>
                <a:spcPts val="0"/>
              </a:spcAft>
              <a:buClr>
                <a:schemeClr val="accent4"/>
              </a:buClr>
              <a:buSzPts val="2400"/>
              <a:buFont typeface="Roboto Slab"/>
              <a:buChar char="●"/>
              <a:defRPr sz="2400" b="0" i="0" u="none" strike="noStrike" cap="none">
                <a:solidFill>
                  <a:schemeClr val="dk1"/>
                </a:solidFill>
                <a:latin typeface="Roboto Slab"/>
                <a:ea typeface="Roboto Slab"/>
                <a:cs typeface="Roboto Slab"/>
                <a:sym typeface="Roboto Slab"/>
              </a:defRPr>
            </a:lvl4pPr>
            <a:lvl5pPr marL="2286000" marR="0" lvl="4" indent="-381000" algn="l" rtl="0">
              <a:lnSpc>
                <a:spcPct val="100000"/>
              </a:lnSpc>
              <a:spcBef>
                <a:spcPts val="0"/>
              </a:spcBef>
              <a:spcAft>
                <a:spcPts val="0"/>
              </a:spcAft>
              <a:buClr>
                <a:schemeClr val="accent6"/>
              </a:buClr>
              <a:buSzPts val="2400"/>
              <a:buFont typeface="Roboto Slab"/>
              <a:buChar char="○"/>
              <a:defRPr sz="2400" b="0" i="0" u="none" strike="noStrike" cap="none">
                <a:solidFill>
                  <a:schemeClr val="dk1"/>
                </a:solidFill>
                <a:latin typeface="Roboto Slab"/>
                <a:ea typeface="Roboto Slab"/>
                <a:cs typeface="Roboto Slab"/>
                <a:sym typeface="Roboto Slab"/>
              </a:defRPr>
            </a:lvl5pPr>
            <a:lvl6pPr marL="2743200" marR="0" lvl="5" indent="-381000" algn="l" rtl="0">
              <a:lnSpc>
                <a:spcPct val="100000"/>
              </a:lnSpc>
              <a:spcBef>
                <a:spcPts val="0"/>
              </a:spcBef>
              <a:spcAft>
                <a:spcPts val="0"/>
              </a:spcAft>
              <a:buClr>
                <a:schemeClr val="accent1"/>
              </a:buClr>
              <a:buSzPts val="2400"/>
              <a:buFont typeface="Roboto Slab"/>
              <a:buChar char="■"/>
              <a:defRPr sz="2400" b="0" i="0" u="none" strike="noStrike" cap="none">
                <a:solidFill>
                  <a:schemeClr val="dk1"/>
                </a:solidFill>
                <a:latin typeface="Roboto Slab"/>
                <a:ea typeface="Roboto Slab"/>
                <a:cs typeface="Roboto Slab"/>
                <a:sym typeface="Roboto Slab"/>
              </a:defRPr>
            </a:lvl6pPr>
            <a:lvl7pPr marL="3200400" marR="0" lvl="6" indent="-381000" algn="l" rtl="0">
              <a:lnSpc>
                <a:spcPct val="100000"/>
              </a:lnSpc>
              <a:spcBef>
                <a:spcPts val="0"/>
              </a:spcBef>
              <a:spcAft>
                <a:spcPts val="0"/>
              </a:spcAft>
              <a:buClr>
                <a:schemeClr val="dk1"/>
              </a:buClr>
              <a:buSzPts val="2400"/>
              <a:buFont typeface="Roboto Slab"/>
              <a:buChar char="●"/>
              <a:defRPr sz="2400" b="0" i="0" u="none" strike="noStrike" cap="none">
                <a:solidFill>
                  <a:schemeClr val="dk1"/>
                </a:solidFill>
                <a:latin typeface="Roboto Slab"/>
                <a:ea typeface="Roboto Slab"/>
                <a:cs typeface="Roboto Slab"/>
                <a:sym typeface="Roboto Slab"/>
              </a:defRPr>
            </a:lvl7pPr>
            <a:lvl8pPr marL="3657600" marR="0" lvl="7" indent="-381000" algn="l" rtl="0">
              <a:lnSpc>
                <a:spcPct val="100000"/>
              </a:lnSpc>
              <a:spcBef>
                <a:spcPts val="0"/>
              </a:spcBef>
              <a:spcAft>
                <a:spcPts val="0"/>
              </a:spcAft>
              <a:buClr>
                <a:schemeClr val="dk1"/>
              </a:buClr>
              <a:buSzPts val="2400"/>
              <a:buFont typeface="Roboto Slab"/>
              <a:buChar char="○"/>
              <a:defRPr sz="2400" b="0" i="0" u="none" strike="noStrike" cap="none">
                <a:solidFill>
                  <a:schemeClr val="dk1"/>
                </a:solidFill>
                <a:latin typeface="Roboto Slab"/>
                <a:ea typeface="Roboto Slab"/>
                <a:cs typeface="Roboto Slab"/>
                <a:sym typeface="Roboto Slab"/>
              </a:defRPr>
            </a:lvl8pPr>
            <a:lvl9pPr marL="4114800" marR="0" lvl="8" indent="-381000" algn="l" rtl="0">
              <a:lnSpc>
                <a:spcPct val="100000"/>
              </a:lnSpc>
              <a:spcBef>
                <a:spcPts val="0"/>
              </a:spcBef>
              <a:spcAft>
                <a:spcPts val="0"/>
              </a:spcAft>
              <a:buClr>
                <a:schemeClr val="dk1"/>
              </a:buClr>
              <a:buSzPts val="2400"/>
              <a:buFont typeface="Roboto Slab"/>
              <a:buChar char="■"/>
              <a:defRPr sz="2400" b="0" i="0" u="none" strike="noStrike" cap="none">
                <a:solidFill>
                  <a:schemeClr val="dk1"/>
                </a:solidFill>
                <a:latin typeface="Roboto Slab"/>
                <a:ea typeface="Roboto Slab"/>
                <a:cs typeface="Roboto Slab"/>
                <a:sym typeface="Roboto Slab"/>
              </a:defRPr>
            </a:lvl9pPr>
          </a:lstStyle>
          <a:p>
            <a:pPr marL="76200" indent="0">
              <a:buFont typeface="Roboto Slab"/>
              <a:buNone/>
            </a:pPr>
            <a:endParaRPr lang="en-GB" dirty="0" smtClean="0"/>
          </a:p>
          <a:p>
            <a:r>
              <a:rPr lang="en-GB" sz="2000" dirty="0" smtClean="0"/>
              <a:t>Manage Decorator</a:t>
            </a:r>
          </a:p>
          <a:p>
            <a:r>
              <a:rPr lang="en-GB" sz="2000" dirty="0" smtClean="0"/>
              <a:t>View </a:t>
            </a:r>
            <a:r>
              <a:rPr lang="en-GB" sz="2000" dirty="0"/>
              <a:t>Orders.</a:t>
            </a:r>
          </a:p>
          <a:p>
            <a:r>
              <a:rPr lang="en-GB" sz="2000" dirty="0"/>
              <a:t>View Payments</a:t>
            </a:r>
            <a:r>
              <a:rPr lang="en-GB" sz="2000" dirty="0" smtClean="0"/>
              <a:t>. </a:t>
            </a:r>
          </a:p>
          <a:p>
            <a:r>
              <a:rPr lang="en-GB" sz="2000" dirty="0" smtClean="0"/>
              <a:t>Manage </a:t>
            </a:r>
            <a:r>
              <a:rPr lang="en-GB" sz="2000" dirty="0"/>
              <a:t>Users</a:t>
            </a:r>
            <a:r>
              <a:rPr lang="en-GB" sz="2000" dirty="0" smtClean="0"/>
              <a:t>.</a:t>
            </a:r>
          </a:p>
          <a:p>
            <a:r>
              <a:rPr lang="en-GB" sz="2000" dirty="0" smtClean="0"/>
              <a:t>Add </a:t>
            </a:r>
            <a:r>
              <a:rPr lang="en-GB" sz="2000" dirty="0"/>
              <a:t>Admin</a:t>
            </a:r>
            <a:endParaRPr lang="en-GB" dirty="0"/>
          </a:p>
          <a:p>
            <a:endParaRPr lang="en-GB" dirty="0"/>
          </a:p>
        </p:txBody>
      </p:sp>
    </p:spTree>
    <p:extLst>
      <p:ext uri="{BB962C8B-B14F-4D97-AF65-F5344CB8AC3E}">
        <p14:creationId xmlns:p14="http://schemas.microsoft.com/office/powerpoint/2010/main" val="2405994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Functionalities</a:t>
            </a:r>
            <a:endParaRPr lang="en-GB" dirty="0"/>
          </a:p>
        </p:txBody>
      </p:sp>
      <p:sp>
        <p:nvSpPr>
          <p:cNvPr id="3" name="Text Placeholder 2"/>
          <p:cNvSpPr>
            <a:spLocks noGrp="1"/>
          </p:cNvSpPr>
          <p:nvPr>
            <p:ph type="body" idx="1"/>
          </p:nvPr>
        </p:nvSpPr>
        <p:spPr>
          <a:xfrm>
            <a:off x="1698461" y="1370268"/>
            <a:ext cx="3798572" cy="2850858"/>
          </a:xfrm>
        </p:spPr>
        <p:txBody>
          <a:bodyPr/>
          <a:lstStyle/>
          <a:p>
            <a:r>
              <a:rPr lang="en-GB" dirty="0" smtClean="0"/>
              <a:t>Viewer: </a:t>
            </a:r>
          </a:p>
          <a:p>
            <a:pPr lvl="1"/>
            <a:r>
              <a:rPr lang="en-GB" sz="2000" dirty="0" smtClean="0"/>
              <a:t>Open </a:t>
            </a:r>
            <a:r>
              <a:rPr lang="en-GB" sz="2000" dirty="0"/>
              <a:t>our </a:t>
            </a:r>
            <a:r>
              <a:rPr lang="en-GB" sz="2000" dirty="0" smtClean="0"/>
              <a:t>website, </a:t>
            </a:r>
            <a:endParaRPr lang="en-GB" sz="2000" dirty="0"/>
          </a:p>
          <a:p>
            <a:pPr lvl="1"/>
            <a:r>
              <a:rPr lang="en-GB" sz="2000" dirty="0" smtClean="0"/>
              <a:t>Search </a:t>
            </a:r>
            <a:r>
              <a:rPr lang="en-GB" sz="2000" dirty="0"/>
              <a:t>for </a:t>
            </a:r>
            <a:r>
              <a:rPr lang="en-GB" sz="2000" dirty="0" smtClean="0"/>
              <a:t>products,</a:t>
            </a:r>
          </a:p>
          <a:p>
            <a:pPr lvl="1"/>
            <a:r>
              <a:rPr lang="en-GB" sz="2000" dirty="0"/>
              <a:t>S</a:t>
            </a:r>
            <a:r>
              <a:rPr lang="en-GB" sz="2000" dirty="0" smtClean="0"/>
              <a:t>urf </a:t>
            </a:r>
            <a:r>
              <a:rPr lang="en-GB" sz="2000" dirty="0"/>
              <a:t>through </a:t>
            </a:r>
            <a:r>
              <a:rPr lang="en-GB" sz="2000" dirty="0" smtClean="0"/>
              <a:t>pages, </a:t>
            </a:r>
          </a:p>
          <a:p>
            <a:pPr lvl="1"/>
            <a:r>
              <a:rPr lang="en-GB" sz="2000" dirty="0" smtClean="0"/>
              <a:t>View categories,</a:t>
            </a:r>
          </a:p>
          <a:p>
            <a:pPr lvl="1"/>
            <a:r>
              <a:rPr lang="en-GB" sz="2000" dirty="0"/>
              <a:t>V</a:t>
            </a:r>
            <a:r>
              <a:rPr lang="en-GB" sz="2000" dirty="0" smtClean="0"/>
              <a:t>iew decorators, </a:t>
            </a:r>
          </a:p>
          <a:p>
            <a:pPr lvl="1"/>
            <a:r>
              <a:rPr lang="en-GB" sz="2000" dirty="0" smtClean="0"/>
              <a:t>Add </a:t>
            </a:r>
            <a:r>
              <a:rPr lang="en-GB" sz="2000" dirty="0"/>
              <a:t>items to </a:t>
            </a:r>
            <a:r>
              <a:rPr lang="en-GB" sz="2000" dirty="0" smtClean="0"/>
              <a:t>cart, </a:t>
            </a:r>
          </a:p>
          <a:p>
            <a:pPr lvl="1"/>
            <a:r>
              <a:rPr lang="en-GB" sz="2000" dirty="0" smtClean="0"/>
              <a:t>Register.</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580612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Functionalities</a:t>
            </a:r>
            <a:endParaRPr lang="en-GB" dirty="0"/>
          </a:p>
        </p:txBody>
      </p:sp>
      <p:sp>
        <p:nvSpPr>
          <p:cNvPr id="3" name="Text Placeholder 2"/>
          <p:cNvSpPr>
            <a:spLocks noGrp="1"/>
          </p:cNvSpPr>
          <p:nvPr>
            <p:ph type="body" idx="1"/>
          </p:nvPr>
        </p:nvSpPr>
        <p:spPr/>
        <p:txBody>
          <a:bodyPr/>
          <a:lstStyle/>
          <a:p>
            <a:r>
              <a:rPr lang="en-GB" dirty="0" smtClean="0"/>
              <a:t>User/Customer:</a:t>
            </a:r>
          </a:p>
          <a:p>
            <a:pPr lvl="1"/>
            <a:r>
              <a:rPr lang="en-GB" sz="2000" dirty="0" smtClean="0"/>
              <a:t>Login,</a:t>
            </a:r>
          </a:p>
          <a:p>
            <a:pPr lvl="1"/>
            <a:r>
              <a:rPr lang="en-GB" sz="2000" dirty="0" smtClean="0"/>
              <a:t>Placing an order, </a:t>
            </a:r>
          </a:p>
          <a:p>
            <a:pPr lvl="1"/>
            <a:r>
              <a:rPr lang="en-GB" sz="2000" dirty="0" smtClean="0"/>
              <a:t>Viewing orders, </a:t>
            </a:r>
          </a:p>
          <a:p>
            <a:pPr lvl="1"/>
            <a:r>
              <a:rPr lang="en-GB" sz="2000" dirty="0" smtClean="0"/>
              <a:t>Cancelling order, </a:t>
            </a:r>
          </a:p>
          <a:p>
            <a:pPr lvl="1"/>
            <a:r>
              <a:rPr lang="en-GB" sz="2000" dirty="0" smtClean="0"/>
              <a:t>Pay for orders, </a:t>
            </a:r>
          </a:p>
          <a:p>
            <a:pPr lvl="1"/>
            <a:r>
              <a:rPr lang="en-GB" sz="2000" dirty="0" smtClean="0"/>
              <a:t>Edit their profile, </a:t>
            </a:r>
          </a:p>
          <a:p>
            <a:pPr lvl="1"/>
            <a:r>
              <a:rPr lang="en-GB" sz="2000" dirty="0" smtClean="0"/>
              <a:t>Delete their accounts.</a:t>
            </a:r>
            <a:endParaRPr lang="en-GB" sz="20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1866114071"/>
      </p:ext>
    </p:extLst>
  </p:cSld>
  <p:clrMapOvr>
    <a:masterClrMapping/>
  </p:clrMapOvr>
</p:sld>
</file>

<file path=ppt/theme/theme1.xml><?xml version="1.0" encoding="utf-8"?>
<a:theme xmlns:a="http://schemas.openxmlformats.org/drawingml/2006/main" name="Hortensius template">
  <a:themeElements>
    <a:clrScheme name="Custom 347">
      <a:dk1>
        <a:srgbClr val="627281"/>
      </a:dk1>
      <a:lt1>
        <a:srgbClr val="FFFFFF"/>
      </a:lt1>
      <a:dk2>
        <a:srgbClr val="627281"/>
      </a:dk2>
      <a:lt2>
        <a:srgbClr val="EBEEF1"/>
      </a:lt2>
      <a:accent1>
        <a:srgbClr val="7B77C8"/>
      </a:accent1>
      <a:accent2>
        <a:srgbClr val="FE6594"/>
      </a:accent2>
      <a:accent3>
        <a:srgbClr val="FEB794"/>
      </a:accent3>
      <a:accent4>
        <a:srgbClr val="FFDB5C"/>
      </a:accent4>
      <a:accent5>
        <a:srgbClr val="8FF1ED"/>
      </a:accent5>
      <a:accent6>
        <a:srgbClr val="4CC3F8"/>
      </a:accent6>
      <a:hlink>
        <a:srgbClr val="62728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436</Words>
  <Application>Microsoft Office PowerPoint</Application>
  <PresentationFormat>On-screen Show (16:9)</PresentationFormat>
  <Paragraphs>103</Paragraphs>
  <Slides>13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Agency FB</vt:lpstr>
      <vt:lpstr>Arial</vt:lpstr>
      <vt:lpstr>Monotype Corsiva</vt:lpstr>
      <vt:lpstr>Pacifico</vt:lpstr>
      <vt:lpstr>Roboto Slab</vt:lpstr>
      <vt:lpstr>Wingdings</vt:lpstr>
      <vt:lpstr>Hortensius template</vt:lpstr>
      <vt:lpstr>SE Lab Project</vt:lpstr>
      <vt:lpstr>PowerPoint Presentation</vt:lpstr>
      <vt:lpstr>Introduction</vt:lpstr>
      <vt:lpstr>Vision</vt:lpstr>
      <vt:lpstr>Implementation</vt:lpstr>
      <vt:lpstr>Contribution</vt:lpstr>
      <vt:lpstr>Contribution</vt:lpstr>
      <vt:lpstr>Functionalities</vt:lpstr>
      <vt:lpstr>Functionalities</vt:lpstr>
      <vt:lpstr>Functionalities</vt:lpstr>
      <vt:lpstr>Summary/Closure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LAB PartyPopper</dc:title>
  <cp:lastModifiedBy>Shaheer Arshad</cp:lastModifiedBy>
  <cp:revision>10</cp:revision>
  <dcterms:modified xsi:type="dcterms:W3CDTF">2023-01-11T22:06:36Z</dcterms:modified>
</cp:coreProperties>
</file>