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15"/>
  </p:normalViewPr>
  <p:slideViewPr>
    <p:cSldViewPr snapToGrid="0" snapToObjects="1">
      <p:cViewPr>
        <p:scale>
          <a:sx n="103" d="100"/>
          <a:sy n="103" d="100"/>
        </p:scale>
        <p:origin x="7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F1259-93C4-814F-81A6-B382148E1E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37412-431A-134A-8850-E00B9989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37412-431A-134A-8850-E00B99895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373-2A66-F045-BA80-4666E199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89170-3688-CB47-B725-82BA3A72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CA95-FC33-C047-BAFE-958EF67C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56BE-2A28-F04A-BB92-4D28D2F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D134-4712-B942-8232-C0410102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9A9F-4021-5D4B-AC6C-1F23433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ADAE-5856-9442-A56A-442F1C1E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0600-06B4-DE4A-8641-F87B2651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CA20-FEFA-0B46-9282-5F39967C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883D-4C26-ED47-984F-ACA98F9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8361-5172-2F47-8777-774AB686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F87A-43EA-7F45-98C4-A139BE7A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DD0-AC29-E644-BB8E-62DD3DB4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C585-F0A9-5D41-AE3A-5A30CCE0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C727-0CC8-4E49-A372-B3A02C67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F52E-B479-4746-9357-62306CA5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8459-C8BD-2144-807A-694475F8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C95F-C513-8B48-A405-F493A488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2707-B5B1-074E-921B-8A04A759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5ED0-37D0-6B4F-AFAA-96806804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8DFF-222C-D44F-AAA5-FE540844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40FE-97CB-664F-A8DA-8FD08862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160C-463F-8B4C-B3AB-B3837271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CB12-F22B-DF42-9817-0C5A58C7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694D-ACD6-1A49-BDA1-10B68F24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C42A-2F14-2046-B478-DE7BD5D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C5BB-8CB7-6B43-A703-653B88230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0F95-54FD-AE4C-9D61-0364715B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8507-3D3C-6B44-8BD9-A560624E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8B7C-FB29-684C-BBEF-5A059661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6724-09C4-3643-B175-D1EFBDB4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1E0-732F-E04A-8CFB-6600DB83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4B0B-998C-624C-8F9D-581F457F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AB7D0-405D-4C4B-99D2-00A88698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12FE6-CAF4-6544-945A-EE6245D9E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8344A-6897-AB4F-A127-5345E25E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434F6-F2D7-CE4E-8C44-939507D4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01FF4-0ADA-F949-A55E-0F0645D7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AE2D9-192C-7A48-BB5B-7987F2D0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8CE9-D5B2-F24C-94E8-537FB8C0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7B0A6-C343-4442-BD46-D5E01AF3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7E40B-7FB6-4347-9FB3-8CE93CCB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D6607-4190-1B47-AF5F-75E97CAC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4ED81-2A37-0A42-A83C-E81F03DD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DADE3-E0F7-E041-91BC-8E61013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2AFC-C77A-3344-9B3E-0625978F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BE06-3BFC-5A43-A8EC-3A4BF10E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3274-7B9F-9745-AA88-172AF0A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9FB4-F069-7B43-8919-20D449CC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C7CC9-1A68-0042-89BF-B77CB7D7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3886-F5A8-264C-B097-6EB9E5A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CF58-05F8-B24A-9203-01689C30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DFCF-5BFB-FD46-B07C-EC66634F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02B7A-F8F1-1145-9823-05406AE80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5876-0082-2F40-9584-91A5724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A51C-5AFD-DB41-B2ED-E49C6817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F1B0-5ED6-A447-B967-F35C2FC5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F46D-5D85-DF4E-93F1-E9DCB9CE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40B33-718C-4247-9E9F-FB40606B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DE072-4908-3645-B36A-837D1534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7155-B899-384F-B5FF-6EABFEBA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4A9-10E8-784B-BA92-E9075EE8964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576F-BAFD-3944-B163-3C45A123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2707-60AA-B04D-82E0-DAB35695B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3DB8-1B2D-5F4C-82B5-0C2D25C0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26000"/>
                    </a14:imgEffect>
                    <a14:imgEffect>
                      <a14:saturation sat="244000"/>
                    </a14:imgEffect>
                    <a14:imgEffect>
                      <a14:brightnessContrast bright="-9000" contrast="-30000"/>
                    </a14:imgEffect>
                  </a14:imgLayer>
                </a14:imgProps>
              </a:ext>
            </a:extLst>
          </a:blip>
          <a:srcRect/>
          <a:stretch>
            <a:fillRect l="-65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59C66D-0111-5443-A99F-3451795C6D5F}"/>
              </a:ext>
            </a:extLst>
          </p:cNvPr>
          <p:cNvSpPr/>
          <p:nvPr/>
        </p:nvSpPr>
        <p:spPr>
          <a:xfrm>
            <a:off x="913109" y="569430"/>
            <a:ext cx="9533280" cy="5310679"/>
          </a:xfrm>
          <a:custGeom>
            <a:avLst/>
            <a:gdLst>
              <a:gd name="connsiteX0" fmla="*/ 0 w 10764455"/>
              <a:gd name="connsiteY0" fmla="*/ 1030167 h 6180881"/>
              <a:gd name="connsiteX1" fmla="*/ 1030167 w 10764455"/>
              <a:gd name="connsiteY1" fmla="*/ 0 h 6180881"/>
              <a:gd name="connsiteX2" fmla="*/ 9734288 w 10764455"/>
              <a:gd name="connsiteY2" fmla="*/ 0 h 6180881"/>
              <a:gd name="connsiteX3" fmla="*/ 10764455 w 10764455"/>
              <a:gd name="connsiteY3" fmla="*/ 1030167 h 6180881"/>
              <a:gd name="connsiteX4" fmla="*/ 10764455 w 10764455"/>
              <a:gd name="connsiteY4" fmla="*/ 5150714 h 6180881"/>
              <a:gd name="connsiteX5" fmla="*/ 9734288 w 10764455"/>
              <a:gd name="connsiteY5" fmla="*/ 6180881 h 6180881"/>
              <a:gd name="connsiteX6" fmla="*/ 1030167 w 10764455"/>
              <a:gd name="connsiteY6" fmla="*/ 6180881 h 6180881"/>
              <a:gd name="connsiteX7" fmla="*/ 0 w 10764455"/>
              <a:gd name="connsiteY7" fmla="*/ 5150714 h 6180881"/>
              <a:gd name="connsiteX8" fmla="*/ 0 w 10764455"/>
              <a:gd name="connsiteY8" fmla="*/ 1030167 h 6180881"/>
              <a:gd name="connsiteX0" fmla="*/ 0 w 10764455"/>
              <a:gd name="connsiteY0" fmla="*/ 1030167 h 6180881"/>
              <a:gd name="connsiteX1" fmla="*/ 1030167 w 10764455"/>
              <a:gd name="connsiteY1" fmla="*/ 0 h 6180881"/>
              <a:gd name="connsiteX2" fmla="*/ 10185700 w 10764455"/>
              <a:gd name="connsiteY2" fmla="*/ 0 h 6180881"/>
              <a:gd name="connsiteX3" fmla="*/ 10764455 w 10764455"/>
              <a:gd name="connsiteY3" fmla="*/ 1030167 h 6180881"/>
              <a:gd name="connsiteX4" fmla="*/ 10764455 w 10764455"/>
              <a:gd name="connsiteY4" fmla="*/ 5150714 h 6180881"/>
              <a:gd name="connsiteX5" fmla="*/ 9734288 w 10764455"/>
              <a:gd name="connsiteY5" fmla="*/ 6180881 h 6180881"/>
              <a:gd name="connsiteX6" fmla="*/ 1030167 w 10764455"/>
              <a:gd name="connsiteY6" fmla="*/ 6180881 h 6180881"/>
              <a:gd name="connsiteX7" fmla="*/ 0 w 10764455"/>
              <a:gd name="connsiteY7" fmla="*/ 5150714 h 6180881"/>
              <a:gd name="connsiteX8" fmla="*/ 0 w 10764455"/>
              <a:gd name="connsiteY8" fmla="*/ 1030167 h 6180881"/>
              <a:gd name="connsiteX0" fmla="*/ 0 w 10764455"/>
              <a:gd name="connsiteY0" fmla="*/ 1030167 h 6180881"/>
              <a:gd name="connsiteX1" fmla="*/ 1030167 w 10764455"/>
              <a:gd name="connsiteY1" fmla="*/ 0 h 6180881"/>
              <a:gd name="connsiteX2" fmla="*/ 10185700 w 10764455"/>
              <a:gd name="connsiteY2" fmla="*/ 0 h 6180881"/>
              <a:gd name="connsiteX3" fmla="*/ 10764455 w 10764455"/>
              <a:gd name="connsiteY3" fmla="*/ 601904 h 6180881"/>
              <a:gd name="connsiteX4" fmla="*/ 10764455 w 10764455"/>
              <a:gd name="connsiteY4" fmla="*/ 5150714 h 6180881"/>
              <a:gd name="connsiteX5" fmla="*/ 9734288 w 10764455"/>
              <a:gd name="connsiteY5" fmla="*/ 6180881 h 6180881"/>
              <a:gd name="connsiteX6" fmla="*/ 1030167 w 10764455"/>
              <a:gd name="connsiteY6" fmla="*/ 6180881 h 6180881"/>
              <a:gd name="connsiteX7" fmla="*/ 0 w 10764455"/>
              <a:gd name="connsiteY7" fmla="*/ 5150714 h 6180881"/>
              <a:gd name="connsiteX8" fmla="*/ 0 w 10764455"/>
              <a:gd name="connsiteY8" fmla="*/ 1030167 h 6180881"/>
              <a:gd name="connsiteX0" fmla="*/ 0 w 10764455"/>
              <a:gd name="connsiteY0" fmla="*/ 1030167 h 6180907"/>
              <a:gd name="connsiteX1" fmla="*/ 1030167 w 10764455"/>
              <a:gd name="connsiteY1" fmla="*/ 0 h 6180907"/>
              <a:gd name="connsiteX2" fmla="*/ 10185700 w 10764455"/>
              <a:gd name="connsiteY2" fmla="*/ 0 h 6180907"/>
              <a:gd name="connsiteX3" fmla="*/ 10764455 w 10764455"/>
              <a:gd name="connsiteY3" fmla="*/ 601904 h 6180907"/>
              <a:gd name="connsiteX4" fmla="*/ 10764455 w 10764455"/>
              <a:gd name="connsiteY4" fmla="*/ 5625276 h 6180907"/>
              <a:gd name="connsiteX5" fmla="*/ 9734288 w 10764455"/>
              <a:gd name="connsiteY5" fmla="*/ 6180881 h 6180907"/>
              <a:gd name="connsiteX6" fmla="*/ 1030167 w 10764455"/>
              <a:gd name="connsiteY6" fmla="*/ 6180881 h 6180907"/>
              <a:gd name="connsiteX7" fmla="*/ 0 w 10764455"/>
              <a:gd name="connsiteY7" fmla="*/ 5150714 h 6180907"/>
              <a:gd name="connsiteX8" fmla="*/ 0 w 10764455"/>
              <a:gd name="connsiteY8" fmla="*/ 1030167 h 6180907"/>
              <a:gd name="connsiteX0" fmla="*/ 0 w 10764455"/>
              <a:gd name="connsiteY0" fmla="*/ 1030167 h 6180907"/>
              <a:gd name="connsiteX1" fmla="*/ 1030167 w 10764455"/>
              <a:gd name="connsiteY1" fmla="*/ 0 h 6180907"/>
              <a:gd name="connsiteX2" fmla="*/ 9769012 w 10764455"/>
              <a:gd name="connsiteY2" fmla="*/ 23149 h 6180907"/>
              <a:gd name="connsiteX3" fmla="*/ 10764455 w 10764455"/>
              <a:gd name="connsiteY3" fmla="*/ 601904 h 6180907"/>
              <a:gd name="connsiteX4" fmla="*/ 10764455 w 10764455"/>
              <a:gd name="connsiteY4" fmla="*/ 5625276 h 6180907"/>
              <a:gd name="connsiteX5" fmla="*/ 9734288 w 10764455"/>
              <a:gd name="connsiteY5" fmla="*/ 6180881 h 6180907"/>
              <a:gd name="connsiteX6" fmla="*/ 1030167 w 10764455"/>
              <a:gd name="connsiteY6" fmla="*/ 6180881 h 6180907"/>
              <a:gd name="connsiteX7" fmla="*/ 0 w 10764455"/>
              <a:gd name="connsiteY7" fmla="*/ 5150714 h 6180907"/>
              <a:gd name="connsiteX8" fmla="*/ 0 w 10764455"/>
              <a:gd name="connsiteY8" fmla="*/ 1030167 h 6180907"/>
              <a:gd name="connsiteX0" fmla="*/ 0 w 10764455"/>
              <a:gd name="connsiteY0" fmla="*/ 1030167 h 6180907"/>
              <a:gd name="connsiteX1" fmla="*/ 1030167 w 10764455"/>
              <a:gd name="connsiteY1" fmla="*/ 0 h 6180907"/>
              <a:gd name="connsiteX2" fmla="*/ 9537518 w 10764455"/>
              <a:gd name="connsiteY2" fmla="*/ 69448 h 6180907"/>
              <a:gd name="connsiteX3" fmla="*/ 10764455 w 10764455"/>
              <a:gd name="connsiteY3" fmla="*/ 601904 h 6180907"/>
              <a:gd name="connsiteX4" fmla="*/ 10764455 w 10764455"/>
              <a:gd name="connsiteY4" fmla="*/ 5625276 h 6180907"/>
              <a:gd name="connsiteX5" fmla="*/ 9734288 w 10764455"/>
              <a:gd name="connsiteY5" fmla="*/ 6180881 h 6180907"/>
              <a:gd name="connsiteX6" fmla="*/ 1030167 w 10764455"/>
              <a:gd name="connsiteY6" fmla="*/ 6180881 h 6180907"/>
              <a:gd name="connsiteX7" fmla="*/ 0 w 10764455"/>
              <a:gd name="connsiteY7" fmla="*/ 5150714 h 6180907"/>
              <a:gd name="connsiteX8" fmla="*/ 0 w 10764455"/>
              <a:gd name="connsiteY8" fmla="*/ 1030167 h 6180907"/>
              <a:gd name="connsiteX0" fmla="*/ 0 w 10764455"/>
              <a:gd name="connsiteY0" fmla="*/ 1030167 h 6180907"/>
              <a:gd name="connsiteX1" fmla="*/ 1030167 w 10764455"/>
              <a:gd name="connsiteY1" fmla="*/ 0 h 6180907"/>
              <a:gd name="connsiteX2" fmla="*/ 9537518 w 10764455"/>
              <a:gd name="connsiteY2" fmla="*/ 23150 h 6180907"/>
              <a:gd name="connsiteX3" fmla="*/ 10764455 w 10764455"/>
              <a:gd name="connsiteY3" fmla="*/ 601904 h 6180907"/>
              <a:gd name="connsiteX4" fmla="*/ 10764455 w 10764455"/>
              <a:gd name="connsiteY4" fmla="*/ 5625276 h 6180907"/>
              <a:gd name="connsiteX5" fmla="*/ 9734288 w 10764455"/>
              <a:gd name="connsiteY5" fmla="*/ 6180881 h 6180907"/>
              <a:gd name="connsiteX6" fmla="*/ 1030167 w 10764455"/>
              <a:gd name="connsiteY6" fmla="*/ 6180881 h 6180907"/>
              <a:gd name="connsiteX7" fmla="*/ 0 w 10764455"/>
              <a:gd name="connsiteY7" fmla="*/ 5150714 h 6180907"/>
              <a:gd name="connsiteX8" fmla="*/ 0 w 10764455"/>
              <a:gd name="connsiteY8" fmla="*/ 1030167 h 6180907"/>
              <a:gd name="connsiteX0" fmla="*/ 0 w 10764455"/>
              <a:gd name="connsiteY0" fmla="*/ 1041741 h 6192481"/>
              <a:gd name="connsiteX1" fmla="*/ 1030167 w 10764455"/>
              <a:gd name="connsiteY1" fmla="*/ 11574 h 6192481"/>
              <a:gd name="connsiteX2" fmla="*/ 9537518 w 10764455"/>
              <a:gd name="connsiteY2" fmla="*/ 0 h 6192481"/>
              <a:gd name="connsiteX3" fmla="*/ 10764455 w 10764455"/>
              <a:gd name="connsiteY3" fmla="*/ 613478 h 6192481"/>
              <a:gd name="connsiteX4" fmla="*/ 10764455 w 10764455"/>
              <a:gd name="connsiteY4" fmla="*/ 5636850 h 6192481"/>
              <a:gd name="connsiteX5" fmla="*/ 9734288 w 10764455"/>
              <a:gd name="connsiteY5" fmla="*/ 6192455 h 6192481"/>
              <a:gd name="connsiteX6" fmla="*/ 1030167 w 10764455"/>
              <a:gd name="connsiteY6" fmla="*/ 6192455 h 6192481"/>
              <a:gd name="connsiteX7" fmla="*/ 0 w 10764455"/>
              <a:gd name="connsiteY7" fmla="*/ 5162288 h 6192481"/>
              <a:gd name="connsiteX8" fmla="*/ 0 w 10764455"/>
              <a:gd name="connsiteY8" fmla="*/ 1041741 h 6192481"/>
              <a:gd name="connsiteX0" fmla="*/ 0 w 10764455"/>
              <a:gd name="connsiteY0" fmla="*/ 1030167 h 6180907"/>
              <a:gd name="connsiteX1" fmla="*/ 1030167 w 10764455"/>
              <a:gd name="connsiteY1" fmla="*/ 0 h 6180907"/>
              <a:gd name="connsiteX2" fmla="*/ 9537518 w 10764455"/>
              <a:gd name="connsiteY2" fmla="*/ 34725 h 6180907"/>
              <a:gd name="connsiteX3" fmla="*/ 10764455 w 10764455"/>
              <a:gd name="connsiteY3" fmla="*/ 601904 h 6180907"/>
              <a:gd name="connsiteX4" fmla="*/ 10764455 w 10764455"/>
              <a:gd name="connsiteY4" fmla="*/ 5625276 h 6180907"/>
              <a:gd name="connsiteX5" fmla="*/ 9734288 w 10764455"/>
              <a:gd name="connsiteY5" fmla="*/ 6180881 h 6180907"/>
              <a:gd name="connsiteX6" fmla="*/ 1030167 w 10764455"/>
              <a:gd name="connsiteY6" fmla="*/ 6180881 h 6180907"/>
              <a:gd name="connsiteX7" fmla="*/ 0 w 10764455"/>
              <a:gd name="connsiteY7" fmla="*/ 5150714 h 6180907"/>
              <a:gd name="connsiteX8" fmla="*/ 0 w 10764455"/>
              <a:gd name="connsiteY8" fmla="*/ 1030167 h 6180907"/>
              <a:gd name="connsiteX0" fmla="*/ 0 w 10764455"/>
              <a:gd name="connsiteY0" fmla="*/ 995443 h 6146183"/>
              <a:gd name="connsiteX1" fmla="*/ 636628 w 10764455"/>
              <a:gd name="connsiteY1" fmla="*/ 34724 h 6146183"/>
              <a:gd name="connsiteX2" fmla="*/ 9537518 w 10764455"/>
              <a:gd name="connsiteY2" fmla="*/ 1 h 6146183"/>
              <a:gd name="connsiteX3" fmla="*/ 10764455 w 10764455"/>
              <a:gd name="connsiteY3" fmla="*/ 567180 h 6146183"/>
              <a:gd name="connsiteX4" fmla="*/ 10764455 w 10764455"/>
              <a:gd name="connsiteY4" fmla="*/ 5590552 h 6146183"/>
              <a:gd name="connsiteX5" fmla="*/ 9734288 w 10764455"/>
              <a:gd name="connsiteY5" fmla="*/ 6146157 h 6146183"/>
              <a:gd name="connsiteX6" fmla="*/ 1030167 w 10764455"/>
              <a:gd name="connsiteY6" fmla="*/ 6146157 h 6146183"/>
              <a:gd name="connsiteX7" fmla="*/ 0 w 10764455"/>
              <a:gd name="connsiteY7" fmla="*/ 5115990 h 6146183"/>
              <a:gd name="connsiteX8" fmla="*/ 0 w 10764455"/>
              <a:gd name="connsiteY8" fmla="*/ 995443 h 6146183"/>
              <a:gd name="connsiteX0" fmla="*/ 0 w 10764455"/>
              <a:gd name="connsiteY0" fmla="*/ 995443 h 6146183"/>
              <a:gd name="connsiteX1" fmla="*/ 636628 w 10764455"/>
              <a:gd name="connsiteY1" fmla="*/ 0 h 6146183"/>
              <a:gd name="connsiteX2" fmla="*/ 9537518 w 10764455"/>
              <a:gd name="connsiteY2" fmla="*/ 1 h 6146183"/>
              <a:gd name="connsiteX3" fmla="*/ 10764455 w 10764455"/>
              <a:gd name="connsiteY3" fmla="*/ 567180 h 6146183"/>
              <a:gd name="connsiteX4" fmla="*/ 10764455 w 10764455"/>
              <a:gd name="connsiteY4" fmla="*/ 5590552 h 6146183"/>
              <a:gd name="connsiteX5" fmla="*/ 9734288 w 10764455"/>
              <a:gd name="connsiteY5" fmla="*/ 6146157 h 6146183"/>
              <a:gd name="connsiteX6" fmla="*/ 1030167 w 10764455"/>
              <a:gd name="connsiteY6" fmla="*/ 6146157 h 6146183"/>
              <a:gd name="connsiteX7" fmla="*/ 0 w 10764455"/>
              <a:gd name="connsiteY7" fmla="*/ 5115990 h 6146183"/>
              <a:gd name="connsiteX8" fmla="*/ 0 w 10764455"/>
              <a:gd name="connsiteY8" fmla="*/ 995443 h 6146183"/>
              <a:gd name="connsiteX0" fmla="*/ 1004 w 10765459"/>
              <a:gd name="connsiteY0" fmla="*/ 995443 h 6157732"/>
              <a:gd name="connsiteX1" fmla="*/ 637632 w 10765459"/>
              <a:gd name="connsiteY1" fmla="*/ 0 h 6157732"/>
              <a:gd name="connsiteX2" fmla="*/ 9538522 w 10765459"/>
              <a:gd name="connsiteY2" fmla="*/ 1 h 6157732"/>
              <a:gd name="connsiteX3" fmla="*/ 10765459 w 10765459"/>
              <a:gd name="connsiteY3" fmla="*/ 567180 h 6157732"/>
              <a:gd name="connsiteX4" fmla="*/ 10765459 w 10765459"/>
              <a:gd name="connsiteY4" fmla="*/ 5590552 h 6157732"/>
              <a:gd name="connsiteX5" fmla="*/ 9735292 w 10765459"/>
              <a:gd name="connsiteY5" fmla="*/ 6146157 h 6157732"/>
              <a:gd name="connsiteX6" fmla="*/ 521885 w 10765459"/>
              <a:gd name="connsiteY6" fmla="*/ 6157732 h 6157732"/>
              <a:gd name="connsiteX7" fmla="*/ 1004 w 10765459"/>
              <a:gd name="connsiteY7" fmla="*/ 5115990 h 6157732"/>
              <a:gd name="connsiteX8" fmla="*/ 1004 w 10765459"/>
              <a:gd name="connsiteY8" fmla="*/ 995443 h 6157732"/>
              <a:gd name="connsiteX0" fmla="*/ 0 w 10764455"/>
              <a:gd name="connsiteY0" fmla="*/ 995443 h 6169306"/>
              <a:gd name="connsiteX1" fmla="*/ 636628 w 10764455"/>
              <a:gd name="connsiteY1" fmla="*/ 0 h 6169306"/>
              <a:gd name="connsiteX2" fmla="*/ 9537518 w 10764455"/>
              <a:gd name="connsiteY2" fmla="*/ 1 h 6169306"/>
              <a:gd name="connsiteX3" fmla="*/ 10764455 w 10764455"/>
              <a:gd name="connsiteY3" fmla="*/ 567180 h 6169306"/>
              <a:gd name="connsiteX4" fmla="*/ 10764455 w 10764455"/>
              <a:gd name="connsiteY4" fmla="*/ 5590552 h 6169306"/>
              <a:gd name="connsiteX5" fmla="*/ 9734288 w 10764455"/>
              <a:gd name="connsiteY5" fmla="*/ 6146157 h 6169306"/>
              <a:gd name="connsiteX6" fmla="*/ 613478 w 10764455"/>
              <a:gd name="connsiteY6" fmla="*/ 6169306 h 6169306"/>
              <a:gd name="connsiteX7" fmla="*/ 0 w 10764455"/>
              <a:gd name="connsiteY7" fmla="*/ 5115990 h 6169306"/>
              <a:gd name="connsiteX8" fmla="*/ 0 w 10764455"/>
              <a:gd name="connsiteY8" fmla="*/ 995443 h 6169306"/>
              <a:gd name="connsiteX0" fmla="*/ 0 w 10764455"/>
              <a:gd name="connsiteY0" fmla="*/ 995443 h 6169306"/>
              <a:gd name="connsiteX1" fmla="*/ 636628 w 10764455"/>
              <a:gd name="connsiteY1" fmla="*/ 0 h 6169306"/>
              <a:gd name="connsiteX2" fmla="*/ 10046804 w 10764455"/>
              <a:gd name="connsiteY2" fmla="*/ 1 h 6169306"/>
              <a:gd name="connsiteX3" fmla="*/ 10764455 w 10764455"/>
              <a:gd name="connsiteY3" fmla="*/ 567180 h 6169306"/>
              <a:gd name="connsiteX4" fmla="*/ 10764455 w 10764455"/>
              <a:gd name="connsiteY4" fmla="*/ 5590552 h 6169306"/>
              <a:gd name="connsiteX5" fmla="*/ 9734288 w 10764455"/>
              <a:gd name="connsiteY5" fmla="*/ 6146157 h 6169306"/>
              <a:gd name="connsiteX6" fmla="*/ 613478 w 10764455"/>
              <a:gd name="connsiteY6" fmla="*/ 6169306 h 6169306"/>
              <a:gd name="connsiteX7" fmla="*/ 0 w 10764455"/>
              <a:gd name="connsiteY7" fmla="*/ 5115990 h 6169306"/>
              <a:gd name="connsiteX8" fmla="*/ 0 w 10764455"/>
              <a:gd name="connsiteY8" fmla="*/ 995443 h 6169306"/>
              <a:gd name="connsiteX0" fmla="*/ 7800 w 10772255"/>
              <a:gd name="connsiteY0" fmla="*/ 995443 h 6169306"/>
              <a:gd name="connsiteX1" fmla="*/ 470808 w 10772255"/>
              <a:gd name="connsiteY1" fmla="*/ 23150 h 6169306"/>
              <a:gd name="connsiteX2" fmla="*/ 10054604 w 10772255"/>
              <a:gd name="connsiteY2" fmla="*/ 1 h 6169306"/>
              <a:gd name="connsiteX3" fmla="*/ 10772255 w 10772255"/>
              <a:gd name="connsiteY3" fmla="*/ 567180 h 6169306"/>
              <a:gd name="connsiteX4" fmla="*/ 10772255 w 10772255"/>
              <a:gd name="connsiteY4" fmla="*/ 5590552 h 6169306"/>
              <a:gd name="connsiteX5" fmla="*/ 9742088 w 10772255"/>
              <a:gd name="connsiteY5" fmla="*/ 6146157 h 6169306"/>
              <a:gd name="connsiteX6" fmla="*/ 621278 w 10772255"/>
              <a:gd name="connsiteY6" fmla="*/ 6169306 h 6169306"/>
              <a:gd name="connsiteX7" fmla="*/ 7800 w 10772255"/>
              <a:gd name="connsiteY7" fmla="*/ 5115990 h 6169306"/>
              <a:gd name="connsiteX8" fmla="*/ 7800 w 10772255"/>
              <a:gd name="connsiteY8" fmla="*/ 995443 h 6169306"/>
              <a:gd name="connsiteX0" fmla="*/ 7800 w 10772255"/>
              <a:gd name="connsiteY0" fmla="*/ 995443 h 6180880"/>
              <a:gd name="connsiteX1" fmla="*/ 470808 w 10772255"/>
              <a:gd name="connsiteY1" fmla="*/ 23150 h 6180880"/>
              <a:gd name="connsiteX2" fmla="*/ 10054604 w 10772255"/>
              <a:gd name="connsiteY2" fmla="*/ 1 h 6180880"/>
              <a:gd name="connsiteX3" fmla="*/ 10772255 w 10772255"/>
              <a:gd name="connsiteY3" fmla="*/ 567180 h 6180880"/>
              <a:gd name="connsiteX4" fmla="*/ 10772255 w 10772255"/>
              <a:gd name="connsiteY4" fmla="*/ 5590552 h 6180880"/>
              <a:gd name="connsiteX5" fmla="*/ 9742088 w 10772255"/>
              <a:gd name="connsiteY5" fmla="*/ 6146157 h 6180880"/>
              <a:gd name="connsiteX6" fmla="*/ 482382 w 10772255"/>
              <a:gd name="connsiteY6" fmla="*/ 6180880 h 6180880"/>
              <a:gd name="connsiteX7" fmla="*/ 7800 w 10772255"/>
              <a:gd name="connsiteY7" fmla="*/ 5115990 h 6180880"/>
              <a:gd name="connsiteX8" fmla="*/ 7800 w 10772255"/>
              <a:gd name="connsiteY8" fmla="*/ 995443 h 6180880"/>
              <a:gd name="connsiteX0" fmla="*/ 7800 w 10772255"/>
              <a:gd name="connsiteY0" fmla="*/ 995443 h 6180880"/>
              <a:gd name="connsiteX1" fmla="*/ 470808 w 10772255"/>
              <a:gd name="connsiteY1" fmla="*/ 23150 h 6180880"/>
              <a:gd name="connsiteX2" fmla="*/ 10054604 w 10772255"/>
              <a:gd name="connsiteY2" fmla="*/ 1 h 6180880"/>
              <a:gd name="connsiteX3" fmla="*/ 10772255 w 10772255"/>
              <a:gd name="connsiteY3" fmla="*/ 567180 h 6180880"/>
              <a:gd name="connsiteX4" fmla="*/ 10772255 w 10772255"/>
              <a:gd name="connsiteY4" fmla="*/ 5590552 h 6180880"/>
              <a:gd name="connsiteX5" fmla="*/ 10019880 w 10772255"/>
              <a:gd name="connsiteY5" fmla="*/ 6146157 h 6180880"/>
              <a:gd name="connsiteX6" fmla="*/ 482382 w 10772255"/>
              <a:gd name="connsiteY6" fmla="*/ 6180880 h 6180880"/>
              <a:gd name="connsiteX7" fmla="*/ 7800 w 10772255"/>
              <a:gd name="connsiteY7" fmla="*/ 5115990 h 6180880"/>
              <a:gd name="connsiteX8" fmla="*/ 7800 w 10772255"/>
              <a:gd name="connsiteY8" fmla="*/ 995443 h 618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72255" h="6180880">
                <a:moveTo>
                  <a:pt x="7800" y="995443"/>
                </a:moveTo>
                <a:cubicBezTo>
                  <a:pt x="7800" y="426497"/>
                  <a:pt x="-98138" y="23150"/>
                  <a:pt x="470808" y="23150"/>
                </a:cubicBezTo>
                <a:lnTo>
                  <a:pt x="10054604" y="1"/>
                </a:lnTo>
                <a:cubicBezTo>
                  <a:pt x="10623550" y="1"/>
                  <a:pt x="10772255" y="-1766"/>
                  <a:pt x="10772255" y="567180"/>
                </a:cubicBezTo>
                <a:lnTo>
                  <a:pt x="10772255" y="5590552"/>
                </a:lnTo>
                <a:cubicBezTo>
                  <a:pt x="10772255" y="6159498"/>
                  <a:pt x="10588826" y="6146157"/>
                  <a:pt x="10019880" y="6146157"/>
                </a:cubicBezTo>
                <a:lnTo>
                  <a:pt x="482382" y="6180880"/>
                </a:lnTo>
                <a:cubicBezTo>
                  <a:pt x="-86564" y="6180880"/>
                  <a:pt x="7800" y="5684936"/>
                  <a:pt x="7800" y="5115990"/>
                </a:cubicBezTo>
                <a:lnTo>
                  <a:pt x="7800" y="995443"/>
                </a:lnTo>
                <a:close/>
              </a:path>
            </a:pathLst>
          </a:custGeom>
          <a:solidFill>
            <a:schemeClr val="bg2">
              <a:alpha val="62000"/>
            </a:schemeClr>
          </a:solidFill>
          <a:ln w="120650" cap="sq" cmpd="tri">
            <a:gradFill>
              <a:gsLst>
                <a:gs pos="0">
                  <a:schemeClr val="accent2">
                    <a:lumMod val="19000"/>
                    <a:lumOff val="81000"/>
                  </a:schemeClr>
                </a:gs>
                <a:gs pos="44000">
                  <a:schemeClr val="accent2">
                    <a:lumMod val="9000"/>
                  </a:schemeClr>
                </a:gs>
                <a:gs pos="100000">
                  <a:schemeClr val="bg2"/>
                </a:gs>
                <a:gs pos="75000">
                  <a:schemeClr val="accent2">
                    <a:lumMod val="16000"/>
                  </a:schemeClr>
                </a:gs>
              </a:gsLst>
              <a:lin ang="15600000" scaled="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C3264D80-6631-1F40-B310-28C4F37A3E50}"/>
              </a:ext>
            </a:extLst>
          </p:cNvPr>
          <p:cNvSpPr/>
          <p:nvPr/>
        </p:nvSpPr>
        <p:spPr>
          <a:xfrm rot="5400000">
            <a:off x="10815762" y="1489163"/>
            <a:ext cx="424719" cy="1017124"/>
          </a:xfrm>
          <a:prstGeom prst="round2SameRect">
            <a:avLst/>
          </a:prstGeom>
          <a:blipFill dpi="0" rotWithShape="1">
            <a:blip r:embed="rId4">
              <a:alphaModFix amt="87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-3000"/>
                      </a14:imgEffect>
                      <a14:imgEffect>
                        <a14:brightnessContrast bright="-6000" contrast="-15000"/>
                      </a14:imgEffect>
                    </a14:imgLayer>
                  </a14:imgProps>
                </a:ext>
              </a:extLst>
            </a:blip>
            <a:srcRect/>
            <a:stretch>
              <a:fillRect l="-183095" t="-26097" r="-81381" b="-61491"/>
            </a:stretch>
          </a:blipFill>
          <a:ln w="0">
            <a:solidFill>
              <a:schemeClr val="bg2">
                <a:lumMod val="75000"/>
              </a:schemeClr>
            </a:solidFill>
          </a:ln>
          <a:effectLst>
            <a:outerShdw blurRad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scene3d>
              <a:camera prst="orthographicFront">
                <a:rot lat="636484" lon="19035626" rev="4936206"/>
              </a:camera>
              <a:lightRig rig="threePt" dir="t"/>
            </a:scene3d>
          </a:bodyPr>
          <a:lstStyle/>
          <a:p>
            <a:pPr algn="ctr"/>
            <a:r>
              <a:rPr lang="ja-JP" altLang="en-US">
                <a:solidFill>
                  <a:schemeClr val="accent3">
                    <a:lumMod val="50000"/>
                  </a:schemeClr>
                </a:solidFill>
              </a:rPr>
              <a:t>文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A2755754-17F1-7A47-8790-D623E9A3EE4E}"/>
              </a:ext>
            </a:extLst>
          </p:cNvPr>
          <p:cNvSpPr/>
          <p:nvPr/>
        </p:nvSpPr>
        <p:spPr>
          <a:xfrm rot="5400000">
            <a:off x="10815762" y="2064632"/>
            <a:ext cx="424719" cy="1017124"/>
          </a:xfrm>
          <a:prstGeom prst="round2SameRect">
            <a:avLst/>
          </a:prstGeom>
          <a:blipFill dpi="0" rotWithShape="1">
            <a:blip r:embed="rId5">
              <a:alphaModFix amt="87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6000" contrast="34000"/>
                      </a14:imgEffect>
                    </a14:imgLayer>
                  </a14:imgProps>
                </a:ext>
              </a:extLst>
            </a:blip>
            <a:srcRect/>
            <a:stretch>
              <a:fillRect l="-255143" t="-26097" r="-339905" b="-61491"/>
            </a:stretch>
          </a:blipFill>
          <a:ln w="0">
            <a:solidFill>
              <a:schemeClr val="bg2">
                <a:lumMod val="75000"/>
              </a:schemeClr>
            </a:solidFill>
          </a:ln>
          <a:effectLst>
            <a:outerShdw blurRad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271881" lon="19178312" rev="5124095"/>
              </a:camera>
              <a:lightRig rig="threePt" dir="t"/>
            </a:scene3d>
          </a:bodyPr>
          <a:lstStyle/>
          <a:p>
            <a:pPr algn="ctr"/>
            <a:r>
              <a:rPr lang="ja-JP" altLang="en-US">
                <a:solidFill>
                  <a:schemeClr val="accent3">
                    <a:lumMod val="50000"/>
                  </a:schemeClr>
                </a:solidFill>
              </a:rPr>
              <a:t>数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A66BC29-E928-1140-9CCD-FB5F4F6DFC00}"/>
              </a:ext>
            </a:extLst>
          </p:cNvPr>
          <p:cNvSpPr/>
          <p:nvPr/>
        </p:nvSpPr>
        <p:spPr>
          <a:xfrm rot="5400000">
            <a:off x="10815762" y="2640101"/>
            <a:ext cx="424719" cy="1017124"/>
          </a:xfrm>
          <a:prstGeom prst="round2SameRect">
            <a:avLst/>
          </a:prstGeom>
          <a:blipFill dpi="0" rotWithShape="1">
            <a:blip r:embed="rId6">
              <a:alphaModFix amt="87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5000" contrast="-9000"/>
                      </a14:imgEffect>
                    </a14:imgLayer>
                  </a14:imgProps>
                </a:ext>
              </a:extLst>
            </a:blip>
            <a:srcRect/>
            <a:stretch>
              <a:fillRect l="-263619" t="-11939" r="-331429" b="-75649"/>
            </a:stretch>
          </a:blipFill>
          <a:ln w="0">
            <a:solidFill>
              <a:schemeClr val="bg2">
                <a:lumMod val="75000"/>
              </a:schemeClr>
            </a:solidFill>
          </a:ln>
          <a:effectLst>
            <a:outerShdw blurRad="50800" dir="5400000" sx="1000" sy="1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scene3d>
              <a:camera prst="orthographicFront">
                <a:rot lat="0" lon="19499973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>
                <a:solidFill>
                  <a:schemeClr val="accent3">
                    <a:lumMod val="50000"/>
                  </a:schemeClr>
                </a:solidFill>
              </a:rPr>
              <a:t>音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A6CA2A75-3DE0-4645-99E8-5E76B3B6CE3A}"/>
              </a:ext>
            </a:extLst>
          </p:cNvPr>
          <p:cNvSpPr/>
          <p:nvPr/>
        </p:nvSpPr>
        <p:spPr>
          <a:xfrm rot="5400000">
            <a:off x="10815761" y="3215570"/>
            <a:ext cx="424719" cy="1017124"/>
          </a:xfrm>
          <a:prstGeom prst="round2SameRect">
            <a:avLst/>
          </a:prstGeom>
          <a:blipFill dpi="0" rotWithShape="1">
            <a:blip r:embed="rId7">
              <a:alphaModFix amt="87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-25000"/>
                      </a14:imgEffect>
                      <a14:imgEffect>
                        <a14:colorTemperature colorTemp="5710"/>
                      </a14:imgEffect>
                      <a14:imgEffect>
                        <a14:saturation sat="400000"/>
                      </a14:imgEffect>
                      <a14:imgEffect>
                        <a14:brightnessContrast bright="-10000" contrast="-28000"/>
                      </a14:imgEffect>
                    </a14:imgLayer>
                  </a14:imgProps>
                </a:ext>
              </a:extLst>
            </a:blip>
            <a:srcRect/>
            <a:stretch>
              <a:fillRect l="-183094" t="-38486" r="-149192" b="-52642"/>
            </a:stretch>
          </a:blipFill>
          <a:ln w="0">
            <a:solidFill>
              <a:schemeClr val="bg2">
                <a:lumMod val="75000"/>
              </a:schemeClr>
            </a:solidFill>
          </a:ln>
          <a:effectLst>
            <a:outerShdw blurRad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21599955" lon="18599983" rev="5099996"/>
              </a:camera>
              <a:lightRig rig="threePt" dir="t"/>
            </a:scene3d>
          </a:bodyPr>
          <a:lstStyle/>
          <a:p>
            <a:pPr algn="ctr"/>
            <a:r>
              <a:rPr lang="ja-JP" altLang="en-US">
                <a:solidFill>
                  <a:schemeClr val="accent3">
                    <a:lumMod val="50000"/>
                  </a:schemeClr>
                </a:solidFill>
              </a:rPr>
              <a:t>解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3D0D00A7-5F24-8C41-8FD2-689DFC798400}"/>
              </a:ext>
            </a:extLst>
          </p:cNvPr>
          <p:cNvSpPr/>
          <p:nvPr/>
        </p:nvSpPr>
        <p:spPr>
          <a:xfrm rot="5400000">
            <a:off x="10815762" y="913694"/>
            <a:ext cx="424719" cy="1017124"/>
          </a:xfrm>
          <a:prstGeom prst="round2SameRect">
            <a:avLst/>
          </a:prstGeom>
          <a:blipFill dpi="0" rotWithShape="1">
            <a:blip r:embed="rId8">
              <a:alphaModFix amt="87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8000" contrast="-1000"/>
                      </a14:imgEffect>
                    </a14:imgLayer>
                  </a14:imgProps>
                </a:ext>
              </a:extLst>
            </a:blip>
            <a:srcRect/>
            <a:stretch>
              <a:fillRect l="-115285" t="-38486" r="-267857" b="-52642"/>
            </a:stretch>
          </a:blipFill>
          <a:ln w="0">
            <a:solidFill>
              <a:schemeClr val="bg2">
                <a:lumMod val="75000"/>
              </a:schemeClr>
            </a:solidFill>
          </a:ln>
          <a:effectLst>
            <a:outerShdw blurRad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scene3d>
              <a:camera prst="orthographicFront">
                <a:rot lat="21234462" lon="3349951" rev="5142066"/>
              </a:camera>
              <a:lightRig rig="threePt" dir="t"/>
            </a:scene3d>
          </a:bodyPr>
          <a:lstStyle/>
          <a:p>
            <a:pPr algn="ctr"/>
            <a:r>
              <a:rPr lang="ja-JP" altLang="en-US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绘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887EBC-0BE8-144A-AC63-1483D0148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83000"/>
                    </a14:imgEffect>
                    <a14:imgEffect>
                      <a14:brightnessContrast bright="-43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164" y="3643745"/>
            <a:ext cx="2425039" cy="2265497"/>
          </a:xfrm>
          <a:prstGeom prst="rect">
            <a:avLst/>
          </a:prstGeom>
          <a:effectLst>
            <a:softEdge rad="7239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0DE657-1BF7-354E-B425-8238C0B17BF3}"/>
              </a:ext>
            </a:extLst>
          </p:cNvPr>
          <p:cNvSpPr txBox="1"/>
          <p:nvPr/>
        </p:nvSpPr>
        <p:spPr>
          <a:xfrm>
            <a:off x="1665290" y="3954538"/>
            <a:ext cx="666153" cy="1846369"/>
          </a:xfrm>
          <a:prstGeom prst="rect">
            <a:avLst/>
          </a:prstGeom>
          <a:noFill/>
          <a:effectLst>
            <a:glow rad="1092200">
              <a:schemeClr val="accent1">
                <a:satMod val="175000"/>
              </a:schemeClr>
            </a:glow>
          </a:effectLst>
          <a:scene3d>
            <a:camera prst="orthographicFront">
              <a:rot lat="3000002" lon="21593999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20700" sx="101000" sy="101000" algn="ctr" rotWithShape="0">
                    <a:schemeClr val="accent3">
                      <a:lumMod val="50000"/>
                    </a:schemeClr>
                  </a:outerShdw>
                  <a:reflection stA="56000" endPos="0" dir="5400000" sy="-100000" algn="bl" rotWithShape="0"/>
                </a:effectLst>
                <a:latin typeface="Zapfino" panose="03030300040707070C03" pitchFamily="66" charset="77"/>
              </a:rPr>
              <a:t>前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20700" sx="101000" sy="101000" algn="ctr" rotWithShape="0">
                  <a:schemeClr val="accent3">
                    <a:lumMod val="50000"/>
                  </a:schemeClr>
                </a:outerShdw>
                <a:reflection stA="56000" endPos="0" dir="5400000" sy="-100000" algn="bl" rotWithShape="0"/>
              </a:effectLst>
              <a:latin typeface="Zapfino" panose="03030300040707070C03" pitchFamily="66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E3CDC-89D9-9943-A57E-17BEBAC73B60}"/>
              </a:ext>
            </a:extLst>
          </p:cNvPr>
          <p:cNvSpPr txBox="1"/>
          <p:nvPr/>
        </p:nvSpPr>
        <p:spPr>
          <a:xfrm>
            <a:off x="1726977" y="4058845"/>
            <a:ext cx="877163" cy="2431243"/>
          </a:xfrm>
          <a:prstGeom prst="rect">
            <a:avLst/>
          </a:prstGeom>
          <a:noFill/>
          <a:effectLst>
            <a:glow rad="1092200">
              <a:schemeClr val="accent1">
                <a:satMod val="175000"/>
              </a:schemeClr>
            </a:glow>
            <a:innerShdw blurRad="800100" dist="50800" dir="13500000">
              <a:schemeClr val="bg1">
                <a:alpha val="50000"/>
              </a:schemeClr>
            </a:innerShdw>
          </a:effectLst>
          <a:scene3d>
            <a:camera prst="orthographicFront">
              <a:rot lat="21599965" lon="3600000" rev="0"/>
            </a:camera>
            <a:lightRig rig="threePt" dir="t"/>
          </a:scene3d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ja-JP" altLang="en-US" sz="5400">
                <a:solidFill>
                  <a:schemeClr val="accent5">
                    <a:lumMod val="5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20700" sx="101000" sy="101000" algn="ctr" rotWithShape="0">
                    <a:schemeClr val="accent3">
                      <a:lumMod val="50000"/>
                    </a:schemeClr>
                  </a:outerShdw>
                  <a:reflection stA="56000" endPos="0" dir="5400000" sy="-100000" algn="bl" rotWithShape="0"/>
                </a:effectLst>
                <a:latin typeface="Zapfino" panose="03030300040707070C03" pitchFamily="66" charset="77"/>
              </a:rPr>
              <a:t>世</a:t>
            </a:r>
            <a:endParaRPr lang="en-US" sz="4000" dirty="0">
              <a:solidFill>
                <a:schemeClr val="accent5">
                  <a:lumMod val="5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20700" sx="101000" sy="101000" algn="ctr" rotWithShape="0">
                  <a:schemeClr val="accent3">
                    <a:lumMod val="50000"/>
                  </a:schemeClr>
                </a:outerShdw>
                <a:reflection stA="56000" endPos="0" dir="5400000" sy="-100000" algn="bl" rotWithShape="0"/>
              </a:effectLst>
              <a:latin typeface="Zapfino" panose="03030300040707070C03" pitchFamily="66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7039E-46BB-524D-BC30-B54F99B8F54B}"/>
              </a:ext>
            </a:extLst>
          </p:cNvPr>
          <p:cNvSpPr txBox="1"/>
          <p:nvPr/>
        </p:nvSpPr>
        <p:spPr>
          <a:xfrm>
            <a:off x="1020876" y="5116949"/>
            <a:ext cx="1896834" cy="311405"/>
          </a:xfrm>
          <a:prstGeom prst="rect">
            <a:avLst/>
          </a:prstGeom>
          <a:noFill/>
          <a:scene3d>
            <a:camera prst="orthographicFront">
              <a:rot lat="0" lon="20094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诗</a:t>
            </a:r>
            <a:r>
              <a:rPr lang="ja-JP" altLang="en-US" sz="1400">
                <a:solidFill>
                  <a:schemeClr val="accent5">
                    <a:lumMod val="50000"/>
                  </a:schemeClr>
                </a:solidFill>
              </a:rPr>
              <a:t>意</a:t>
            </a:r>
            <a:r>
              <a:rPr lang="ja-JP" altLang="en-US" sz="1400">
                <a:solidFill>
                  <a:schemeClr val="bg2">
                    <a:lumMod val="25000"/>
                  </a:schemeClr>
                </a:solidFill>
              </a:rPr>
              <a:t>的栖居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Ranran Zhao</dc:creator>
  <cp:lastModifiedBy>Ranran Zhao</cp:lastModifiedBy>
  <cp:revision>58</cp:revision>
  <dcterms:created xsi:type="dcterms:W3CDTF">2018-10-07T23:15:04Z</dcterms:created>
  <dcterms:modified xsi:type="dcterms:W3CDTF">2018-10-08T02:47:44Z</dcterms:modified>
</cp:coreProperties>
</file>