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56" r:id="rId30"/>
    <p:sldId id="454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737" autoAdjust="0"/>
  </p:normalViewPr>
  <p:slideViewPr>
    <p:cSldViewPr snapToGrid="0">
      <p:cViewPr>
        <p:scale>
          <a:sx n="96" d="100"/>
          <a:sy n="96" d="100"/>
        </p:scale>
        <p:origin x="-1104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51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70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</a:t>
            </a:r>
            <a:r>
              <a:rPr lang="en-US" altLang="en-US" dirty="0" smtClean="0"/>
              <a:t>are</a:t>
            </a:r>
            <a:r>
              <a:rPr lang="en-US" altLang="en-US" sz="1700" dirty="0" smtClean="0"/>
              <a:t> </a:t>
            </a:r>
            <a:r>
              <a:rPr lang="en-US" altLang="en-US" sz="1700" dirty="0"/>
              <a:t>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</a:t>
            </a:r>
            <a:r>
              <a:rPr lang="en-US" sz="1700" dirty="0" smtClean="0">
                <a:ea typeface="ＭＳ Ｐゴシック" pitchFamily="34" charset="-128"/>
              </a:rPr>
              <a:t>various </a:t>
            </a:r>
            <a:r>
              <a:rPr lang="en-US" sz="1700" dirty="0">
                <a:ea typeface="ＭＳ Ｐゴシック" pitchFamily="34" charset="-128"/>
              </a:rPr>
              <a:t>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</a:t>
            </a:r>
            <a:r>
              <a:rPr lang="en-US" altLang="en-US" sz="1700" dirty="0" smtClean="0"/>
              <a:t>in duplication </a:t>
            </a:r>
            <a:r>
              <a:rPr lang="en-US" altLang="en-US" sz="1700" dirty="0"/>
              <a:t>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96289</TotalTime>
  <Words>2005</Words>
  <Application>Microsoft Office PowerPoint</Application>
  <PresentationFormat>全屏显示(4:3)</PresentationFormat>
  <Paragraphs>304</Paragraphs>
  <Slides>37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  <vt:variant>
        <vt:lpstr>自定义放映</vt:lpstr>
      </vt:variant>
      <vt:variant>
        <vt:i4>1</vt:i4>
      </vt:variant>
    </vt:vector>
  </HeadingPairs>
  <TitlesOfParts>
    <vt:vector size="39" baseType="lpstr"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 Bin</cp:lastModifiedBy>
  <cp:revision>461</cp:revision>
  <cp:lastPrinted>1999-06-28T19:27:31Z</cp:lastPrinted>
  <dcterms:created xsi:type="dcterms:W3CDTF">2009-12-21T15:40:22Z</dcterms:created>
  <dcterms:modified xsi:type="dcterms:W3CDTF">2022-02-21T01:08:27Z</dcterms:modified>
</cp:coreProperties>
</file>