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handoutMasterIdLst>
    <p:handoutMasterId r:id="rId63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347" r:id="rId13"/>
    <p:sldId id="450" r:id="rId14"/>
    <p:sldId id="453" r:id="rId15"/>
    <p:sldId id="454" r:id="rId16"/>
    <p:sldId id="455" r:id="rId17"/>
    <p:sldId id="352" r:id="rId18"/>
    <p:sldId id="457" r:id="rId19"/>
    <p:sldId id="458" r:id="rId20"/>
    <p:sldId id="460" r:id="rId21"/>
    <p:sldId id="356" r:id="rId22"/>
    <p:sldId id="357" r:id="rId23"/>
    <p:sldId id="358" r:id="rId24"/>
    <p:sldId id="359" r:id="rId25"/>
    <p:sldId id="360" r:id="rId26"/>
    <p:sldId id="470" r:id="rId27"/>
    <p:sldId id="362" r:id="rId28"/>
    <p:sldId id="363" r:id="rId29"/>
    <p:sldId id="364" r:id="rId30"/>
    <p:sldId id="365" r:id="rId31"/>
    <p:sldId id="366" r:id="rId32"/>
    <p:sldId id="367" r:id="rId33"/>
    <p:sldId id="461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462" r:id="rId52"/>
    <p:sldId id="464" r:id="rId53"/>
    <p:sldId id="465" r:id="rId54"/>
    <p:sldId id="466" r:id="rId55"/>
    <p:sldId id="467" r:id="rId56"/>
    <p:sldId id="468" r:id="rId57"/>
    <p:sldId id="469" r:id="rId58"/>
    <p:sldId id="393" r:id="rId59"/>
    <p:sldId id="394" r:id="rId60"/>
    <p:sldId id="395" r:id="rId6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84" d="100"/>
          <a:sy n="84" d="100"/>
        </p:scale>
        <p:origin x="-1434" y="-9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869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005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smtClean="0"/>
              <a:t>student.ID</a:t>
            </a:r>
            <a:r>
              <a:rPr lang="en-US" sz="1700" b="1" dirty="0" smtClean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smtClean="0"/>
              <a:t>takes.ID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smtClean="0"/>
              <a:t>student.ID</a:t>
            </a:r>
            <a:r>
              <a:rPr lang="en-US" sz="1700" b="1" dirty="0" smtClean="0"/>
              <a:t>  </a:t>
            </a:r>
            <a:r>
              <a:rPr lang="en-US" sz="1700"/>
              <a:t>=</a:t>
            </a:r>
            <a:r>
              <a:rPr lang="en-US" sz="1700" b="1"/>
              <a:t> </a:t>
            </a:r>
            <a:r>
              <a:rPr lang="en-US" sz="1700" i="1" smtClean="0"/>
              <a:t>takes.ID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</a:t>
            </a:r>
            <a:r>
              <a:rPr lang="en-US" altLang="en-US" sz="1700"/>
              <a:t>missing </a:t>
            </a:r>
            <a:r>
              <a:rPr lang="en-US" altLang="en-US" sz="1700" smtClean="0"/>
              <a:t>CS-347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</a:t>
            </a:r>
            <a:r>
              <a:rPr lang="en-US" altLang="en-US" dirty="0" smtClean="0">
                <a:ea typeface="ＭＳ Ｐゴシック" pitchFamily="34" charset="-128"/>
              </a:rPr>
              <a:t>students</a:t>
            </a:r>
            <a:r>
              <a:rPr lang="en-US" altLang="en-US" sz="1700" dirty="0" smtClean="0"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along with the course ID of the courses that they </a:t>
            </a:r>
            <a:r>
              <a:rPr lang="en-US" altLang="en-US" sz="1700" dirty="0" smtClean="0">
                <a:ea typeface="ＭＳ Ｐゴシック" pitchFamily="34" charset="-128"/>
              </a:rPr>
              <a:t>take</a:t>
            </a:r>
            <a:endParaRPr lang="en-US" altLang="en-US" sz="1700" dirty="0">
              <a:ea typeface="ＭＳ Ｐゴシック" pitchFamily="34" charset="-128"/>
            </a:endParaRP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 smtClean="0"/>
              <a:t>(‘</a:t>
            </a:r>
            <a:r>
              <a:rPr lang="en-US" altLang="en-US" sz="1700" dirty="0" err="1" smtClean="0"/>
              <a:t>Bachel</a:t>
            </a:r>
            <a:r>
              <a:rPr lang="en-US" altLang="en-US" dirty="0" err="1"/>
              <a:t>a</a:t>
            </a:r>
            <a:r>
              <a:rPr lang="en-US" altLang="en-US" sz="1700" dirty="0" err="1" smtClean="0"/>
              <a:t>rs</a:t>
            </a:r>
            <a:r>
              <a:rPr lang="en-US" altLang="en-US" sz="1700" dirty="0"/>
              <a:t>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</a:t>
            </a:r>
            <a:r>
              <a:rPr lang="en-US" altLang="en-US" sz="1700" dirty="0" smtClean="0"/>
              <a:t>grantors</a:t>
            </a:r>
            <a:r>
              <a:rPr lang="en-US" altLang="en-US" sz="1700" dirty="0"/>
              <a:t>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4589490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</a:t>
            </a:r>
            <a:r>
              <a:rPr lang="en-US" altLang="en-US" sz="1700" i="1" dirty="0" smtClean="0"/>
              <a:t>?</a:t>
            </a:r>
          </a:p>
          <a:p>
            <a:pPr marL="457200" lvl="1" indent="0">
              <a:buNone/>
            </a:pPr>
            <a:r>
              <a:rPr lang="en-US" altLang="en-US" i="1" dirty="0"/>
              <a:t> </a:t>
            </a:r>
            <a:r>
              <a:rPr lang="en-US" altLang="en-US" i="1" dirty="0" smtClean="0"/>
              <a:t>                  no problem</a:t>
            </a:r>
            <a:endParaRPr lang="en-US" altLang="en-US" sz="1700" i="1" dirty="0"/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</a:t>
            </a:r>
            <a:r>
              <a:rPr lang="en-US" altLang="en-US" sz="1700" i="1" dirty="0" smtClean="0"/>
              <a:t>?</a:t>
            </a:r>
          </a:p>
          <a:p>
            <a:pPr marL="457200" lvl="1" indent="0">
              <a:buNone/>
            </a:pPr>
            <a:r>
              <a:rPr lang="en-US" altLang="en-US" i="1" dirty="0"/>
              <a:t> </a:t>
            </a:r>
            <a:r>
              <a:rPr lang="en-US" altLang="en-US" i="1" dirty="0" smtClean="0"/>
              <a:t>                  the creator can’t receive such permissions on the view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9825" cy="4087811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</a:t>
            </a:r>
            <a:r>
              <a:rPr lang="en-US" altLang="en-US" sz="1700" dirty="0" smtClean="0"/>
              <a:t>?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the creation of a foreign key prevent some operations on the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 referenced relation</a:t>
            </a:r>
            <a:endParaRPr lang="en-US" altLang="en-US" sz="1700" dirty="0"/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i="1" dirty="0" smtClean="0"/>
              <a:t> </a:t>
            </a:r>
            <a:r>
              <a:rPr lang="en-US" altLang="en-US" sz="1700" b="1" dirty="0" smtClean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i="1" dirty="0" smtClean="0"/>
              <a:t> </a:t>
            </a:r>
            <a:r>
              <a:rPr lang="en-US" altLang="en-US" sz="1700" b="1" dirty="0" smtClean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i="1" dirty="0" smtClean="0"/>
              <a:t> </a:t>
            </a:r>
            <a:r>
              <a:rPr lang="en-US" altLang="en-US" sz="1700" b="1" dirty="0" smtClean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</a:t>
            </a:r>
            <a:r>
              <a:rPr lang="en-US" sz="1700" dirty="0" smtClean="0"/>
              <a:t>along </a:t>
            </a:r>
            <a:r>
              <a:rPr lang="en-US" sz="1700" dirty="0"/>
              <a:t>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93285</TotalTime>
  <Words>2645</Words>
  <Application>Microsoft Office PowerPoint</Application>
  <PresentationFormat>全屏显示(4:3)</PresentationFormat>
  <Paragraphs>468</Paragraphs>
  <Slides>60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  <vt:variant>
        <vt:lpstr>自定义放映</vt:lpstr>
      </vt:variant>
      <vt:variant>
        <vt:i4>1</vt:i4>
      </vt:variant>
    </vt:vector>
  </HeadingPairs>
  <TitlesOfParts>
    <vt:vector size="62" baseType="lpstr"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495</cp:revision>
  <cp:lastPrinted>1999-06-28T19:27:31Z</cp:lastPrinted>
  <dcterms:created xsi:type="dcterms:W3CDTF">2009-12-21T15:40:22Z</dcterms:created>
  <dcterms:modified xsi:type="dcterms:W3CDTF">2023-03-06T02:06:42Z</dcterms:modified>
</cp:coreProperties>
</file>