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BCB6-3134-4AE2-A854-7A4042D1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0B168-B919-43BE-A146-1F983E91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5CD5-7DDE-4E94-8B43-C7B1A60D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23A7-B52B-4997-9FBF-CD86230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27EEB-5462-40B6-8EFF-A144DCFC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7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4920-0410-4444-80C8-A72F4962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EB8BE-A622-47E7-B380-10094902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F1078-2057-43EF-ADE2-D4CAEFAE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6A478-954B-4AD9-BCA0-B67D6647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B622-303A-44CA-8621-96C15191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1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A5760-D204-4839-915B-A6AF80B41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7423-99B1-4B9E-97D6-4A878172C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3B08-E863-48A2-A6AC-CAFD2C6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C2840-77C8-4807-868A-0A884DAA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C8A40-BAA0-4302-84B2-B00D9356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1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A0B5-2926-4238-A539-8A78A0A0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0E19-B7FF-4D10-A4E4-B63FC6C6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7E04-9BB4-4F99-A279-B3A88408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A1B4-D2E1-487B-A145-000E1569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04AB-342A-4D71-9F48-AB18634C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5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CC1-6135-4A0D-96A6-C3E9BB4E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60E7-FFBE-4DEA-A71F-4E0A3BAD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FCF0-073C-4A52-A3BA-FDC0B740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00D2-1B50-4060-A3EF-7F291EDA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D5A0-E267-4EC6-AD7F-EA34A6BE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36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6C33-B5E1-4DF4-AF29-04518181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ACC0-D7A7-4D7B-A2F7-4540A291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4F504-C6E4-4C4E-914B-B2129B31F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44619-FE3A-411B-98AC-8D66AE25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ADF7B-590C-4EF1-8D7F-FCB83447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7313-E425-4E47-B31D-8372F097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8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89B4-4FD5-4C39-88FD-DA720EB8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7C0A-612B-4802-BAD1-A2275CAB8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0D0CE-2C11-4BAE-823E-86609AF6D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E25AC-D63F-4E31-8A8C-722080B4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BB722-8E07-40E3-AFA4-982007C5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B179E-6701-48F1-B8AA-1A655501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FAAE5-8115-4EC0-800B-391E4BAC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273A9-2E3A-4328-8C77-C174796B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0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5826-ADC9-4BC0-B7DD-30448A3D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EF13D-B985-4E6A-B461-F5899FA1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98233-E872-4A5D-B48B-04975B56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57857-E230-4E93-A990-0FDB665B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5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B254-1438-4EC7-8EBD-1C7F714A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C5876-35E1-4275-9918-890EDB8E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80FE1-1D54-43C6-A20E-C6ADD76F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6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0A12-74DC-448B-81E6-8FED6541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A17B-C3DF-49EA-AE5F-85979BDC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15775-E284-41F7-91BD-9F19DFD1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9DC2D-1097-474A-B58B-10D7BB4E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062B5-DF55-4758-BBF9-9264F21B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8AFCE-CDBF-4649-84BD-525239A8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F80-2DD9-4DB2-8029-E589E678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FEF0A-0B77-4953-8CF8-189F454F5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4EA97-B4D0-48D1-B43E-D8BEAFAC8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74971-7F4A-4D13-9FB6-03554C72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79D8C-F409-401F-B3B8-FF8AAD46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D5BB7-1C59-4B0E-A7E0-B167EBCC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E7A83-984A-4BF3-96B8-D6A0F22A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E94A-B4E5-4A14-A52F-D75B1B420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6561-DC29-4FB3-8D9E-BA8524961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C5FA-54C1-4B22-80C2-D87225A240F0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6CEAE-8B5C-4B3B-B1E7-F46CF33B4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5C22-1326-4C73-855C-7D1207F8C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9297-D61A-4B8B-901F-B12B15E8C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9E39-AE93-4273-959A-97613EE8E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30322-09DE-40DE-BE43-F0884C4E2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7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2021-02-03T09:56:54Z</dcterms:created>
  <dcterms:modified xsi:type="dcterms:W3CDTF">2021-02-03T10:10:03Z</dcterms:modified>
</cp:coreProperties>
</file>