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68" r:id="rId4"/>
    <p:sldId id="273" r:id="rId5"/>
    <p:sldId id="269" r:id="rId6"/>
    <p:sldId id="275" r:id="rId7"/>
    <p:sldId id="272" r:id="rId8"/>
    <p:sldId id="274" r:id="rId9"/>
    <p:sldId id="276" r:id="rId10"/>
    <p:sldId id="280" r:id="rId11"/>
    <p:sldId id="267" r:id="rId12"/>
    <p:sldId id="271" r:id="rId13"/>
    <p:sldId id="281" r:id="rId14"/>
    <p:sldId id="259" r:id="rId15"/>
    <p:sldId id="260" r:id="rId16"/>
    <p:sldId id="279" r:id="rId17"/>
    <p:sldId id="261" r:id="rId18"/>
    <p:sldId id="262" r:id="rId19"/>
    <p:sldId id="263" r:id="rId20"/>
    <p:sldId id="264" r:id="rId21"/>
    <p:sldId id="2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996" autoAdjust="0"/>
  </p:normalViewPr>
  <p:slideViewPr>
    <p:cSldViewPr snapToGrid="0">
      <p:cViewPr varScale="1">
        <p:scale>
          <a:sx n="68" d="100"/>
          <a:sy n="68" d="100"/>
        </p:scale>
        <p:origin x="14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Brute Force vs. Stochastic</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Brute Force</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dLbls>
            <c:dLbl>
              <c:idx val="0"/>
              <c:layout>
                <c:manualLayout>
                  <c:x val="-9.9900144400263569E-2"/>
                  <c:y val="-0.16991019504914839"/>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9040-45FB-8CDF-2472854C46F8}"/>
                </c:ext>
                <c:ext xmlns:c15="http://schemas.microsoft.com/office/drawing/2012/chart" uri="{CE6537A1-D6FC-4f65-9D91-7224C49458BB}">
                  <c15:layout/>
                </c:ext>
              </c:extLst>
            </c:dLbl>
            <c:dLbl>
              <c:idx val="1"/>
              <c:layout>
                <c:manualLayout>
                  <c:x val="2.0488971339364809E-3"/>
                  <c:y val="-9.1478822500128662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9040-45FB-8CDF-2472854C46F8}"/>
                </c:ext>
                <c:ext xmlns:c15="http://schemas.microsoft.com/office/drawing/2012/chart" uri="{CE6537A1-D6FC-4f65-9D91-7224C49458BB}">
                  <c15:layout/>
                </c:ext>
              </c:extLst>
            </c:dLbl>
            <c:dLbl>
              <c:idx val="2"/>
              <c:layout>
                <c:manualLayout>
                  <c:x val="-1.738139078199338E-2"/>
                  <c:y val="-0.31370104472235089"/>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9040-45FB-8CDF-2472854C46F8}"/>
                </c:ext>
                <c:ext xmlns:c15="http://schemas.microsoft.com/office/drawing/2012/chart" uri="{CE6537A1-D6FC-4f65-9D91-7224C49458BB}">
                  <c15:layout/>
                </c:ext>
              </c:extLst>
            </c:dLbl>
            <c:dLbl>
              <c:idx val="3"/>
              <c:layout>
                <c:manualLayout>
                  <c:x val="-2.1939112638816441E-2"/>
                  <c:y val="-0.2777533323040503"/>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9040-45FB-8CDF-2472854C46F8}"/>
                </c:ext>
                <c:ext xmlns:c15="http://schemas.microsoft.com/office/drawing/2012/chart" uri="{CE6537A1-D6FC-4f65-9D91-7224C49458BB}">
                  <c15:layout/>
                </c:ext>
              </c:extLst>
            </c:dLbl>
            <c:dLbl>
              <c:idx val="4"/>
              <c:layout>
                <c:manualLayout>
                  <c:x val="2.0039904463501162E-2"/>
                  <c:y val="-6.5335031650455455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9040-45FB-8CDF-2472854C46F8}"/>
                </c:ext>
                <c:ext xmlns:c15="http://schemas.microsoft.com/office/drawing/2012/chart" uri="{CE6537A1-D6FC-4f65-9D91-7224C49458BB}">
                  <c15:layout/>
                </c:ext>
              </c:extLst>
            </c:dLbl>
            <c:dLbl>
              <c:idx val="5"/>
              <c:layout>
                <c:manualLayout>
                  <c:x val="-3.9481053092517218E-3"/>
                  <c:y val="-5.2263136225618977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9040-45FB-8CDF-2472854C46F8}"/>
                </c:ext>
                <c:ext xmlns:c15="http://schemas.microsoft.com/office/drawing/2012/chart" uri="{CE6537A1-D6FC-4f65-9D91-7224C49458BB}">
                  <c15:layout/>
                </c:ext>
              </c:extLst>
            </c:dLbl>
            <c:dLbl>
              <c:idx val="6"/>
              <c:layout>
                <c:manualLayout>
                  <c:x val="-4.1929120782777239E-2"/>
                  <c:y val="-0.2123938551798672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9040-45FB-8CDF-2472854C46F8}"/>
                </c:ext>
                <c:ext xmlns:c15="http://schemas.microsoft.com/office/drawing/2012/chart" uri="{CE6537A1-D6FC-4f65-9D91-7224C49458BB}">
                  <c15:layout/>
                </c:ext>
              </c:extLst>
            </c:dLbl>
            <c:dLbl>
              <c:idx val="7"/>
              <c:layout>
                <c:manualLayout>
                  <c:x val="6.9264591210629525E-3"/>
                  <c:y val="-6.5335031650455455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9040-45FB-8CDF-2472854C46F8}"/>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Sheet1!$B$2:$B$9</c:f>
              <c:numCache>
                <c:formatCode>General</c:formatCode>
                <c:ptCount val="8"/>
                <c:pt idx="0">
                  <c:v>0.04</c:v>
                </c:pt>
                <c:pt idx="1">
                  <c:v>0.04</c:v>
                </c:pt>
                <c:pt idx="2">
                  <c:v>0.1</c:v>
                </c:pt>
                <c:pt idx="3">
                  <c:v>0.28999999999999998</c:v>
                </c:pt>
                <c:pt idx="4">
                  <c:v>0.45</c:v>
                </c:pt>
                <c:pt idx="5">
                  <c:v>2.0299999999999998</c:v>
                </c:pt>
                <c:pt idx="6">
                  <c:v>4.26</c:v>
                </c:pt>
                <c:pt idx="7">
                  <c:v>104.64</c:v>
                </c:pt>
              </c:numCache>
            </c:numRef>
          </c:yVal>
          <c:smooth val="0"/>
          <c:extLst xmlns:c16r2="http://schemas.microsoft.com/office/drawing/2015/06/chart">
            <c:ext xmlns:c16="http://schemas.microsoft.com/office/drawing/2014/chart" uri="{C3380CC4-5D6E-409C-BE32-E72D297353CC}">
              <c16:uniqueId val="{00000008-9040-45FB-8CDF-2472854C46F8}"/>
            </c:ext>
          </c:extLst>
        </c:ser>
        <c:ser>
          <c:idx val="1"/>
          <c:order val="1"/>
          <c:tx>
            <c:strRef>
              <c:f>Sheet1!$C$1</c:f>
              <c:strCache>
                <c:ptCount val="1"/>
                <c:pt idx="0">
                  <c:v>Stochastic test1</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dLbls>
            <c:dLbl>
              <c:idx val="0"/>
              <c:layout>
                <c:manualLayout>
                  <c:x val="3.4382814007612571E-3"/>
                  <c:y val="-0.10128274406875611"/>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9040-45FB-8CDF-2472854C46F8}"/>
                </c:ext>
                <c:ext xmlns:c15="http://schemas.microsoft.com/office/drawing/2012/chart" uri="{CE6537A1-D6FC-4f65-9D91-7224C49458BB}">
                  <c15:layout/>
                </c:ext>
              </c:extLst>
            </c:dLbl>
            <c:dLbl>
              <c:idx val="1"/>
              <c:layout>
                <c:manualLayout>
                  <c:x val="-0.10589714684345179"/>
                  <c:y val="-0.18625006433019403"/>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9040-45FB-8CDF-2472854C46F8}"/>
                </c:ext>
                <c:ext xmlns:c15="http://schemas.microsoft.com/office/drawing/2012/chart" uri="{CE6537A1-D6FC-4f65-9D91-7224C49458BB}">
                  <c15:layout/>
                </c:ext>
              </c:extLst>
            </c:dLbl>
            <c:dLbl>
              <c:idx val="2"/>
              <c:layout>
                <c:manualLayout>
                  <c:x val="1.5432286287137735E-2"/>
                  <c:y val="-5.2263136225618859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9040-45FB-8CDF-2472854C46F8}"/>
                </c:ext>
                <c:ext xmlns:c15="http://schemas.microsoft.com/office/drawing/2012/chart" uri="{CE6537A1-D6FC-4f65-9D91-7224C49458BB}">
                  <c15:layout/>
                </c:ext>
              </c:extLst>
            </c:dLbl>
            <c:dLbl>
              <c:idx val="3"/>
              <c:layout>
                <c:manualLayout>
                  <c:x val="3.4382814007612571E-3"/>
                  <c:y val="-4.5727188513200553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9040-45FB-8CDF-2472854C46F8}"/>
                </c:ext>
                <c:ext xmlns:c15="http://schemas.microsoft.com/office/drawing/2012/chart" uri="{CE6537A1-D6FC-4f65-9D91-7224C49458BB}">
                  <c15:layout/>
                </c:ext>
              </c:extLst>
            </c:dLbl>
            <c:dLbl>
              <c:idx val="4"/>
              <c:layout>
                <c:manualLayout>
                  <c:x val="-2.3938113453212593E-2"/>
                  <c:y val="-0.16010627348052095"/>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9040-45FB-8CDF-2472854C46F8}"/>
                </c:ext>
                <c:ext xmlns:c15="http://schemas.microsoft.com/office/drawing/2012/chart" uri="{CE6537A1-D6FC-4f65-9D91-7224C49458BB}">
                  <c15:layout/>
                </c:ext>
              </c:extLst>
            </c:dLbl>
            <c:dLbl>
              <c:idx val="5"/>
              <c:layout>
                <c:manualLayout>
                  <c:x val="-3.3933117525193068E-2"/>
                  <c:y val="-0.24834156759816789"/>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E-9040-45FB-8CDF-2472854C46F8}"/>
                </c:ext>
                <c:ext xmlns:c15="http://schemas.microsoft.com/office/drawing/2012/chart" uri="{CE6537A1-D6FC-4f65-9D91-7224C49458BB}">
                  <c15:layout/>
                </c:ext>
              </c:extLst>
            </c:dLbl>
            <c:dLbl>
              <c:idx val="6"/>
              <c:layout>
                <c:manualLayout>
                  <c:x val="4.0029912607462033E-2"/>
                  <c:y val="-0.14376640419947506"/>
                </c:manualLayout>
              </c:layout>
              <c:tx>
                <c:rich>
                  <a:bodyPr/>
                  <a:lstStyle/>
                  <a:p>
                    <a:fld id="{EF3A1B33-9657-4A46-86F0-5DF2A6BAB783}" type="YVALUE">
                      <a:rPr lang="en-US" b="1"/>
                      <a:pPr/>
                      <a:t>[Y VALUE]</a:t>
                    </a:fld>
                    <a:endParaRPr lang="en-US"/>
                  </a:p>
                </c:rich>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9040-45FB-8CDF-2472854C46F8}"/>
                </c:ext>
                <c:ext xmlns:c15="http://schemas.microsoft.com/office/drawing/2012/chart" uri="{CE6537A1-D6FC-4f65-9D91-7224C49458BB}">
                  <c15:layout/>
                  <c15:dlblFieldTable/>
                  <c15:showDataLabelsRange val="0"/>
                </c:ext>
              </c:extLst>
            </c:dLbl>
            <c:dLbl>
              <c:idx val="7"/>
              <c:layout>
                <c:manualLayout>
                  <c:x val="1.8920464007439283E-2"/>
                  <c:y val="-5.2263136225618873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9040-45FB-8CDF-2472854C46F8}"/>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Sheet1!$C$2:$C$9</c:f>
              <c:numCache>
                <c:formatCode>General</c:formatCode>
                <c:ptCount val="8"/>
                <c:pt idx="0">
                  <c:v>0</c:v>
                </c:pt>
                <c:pt idx="1">
                  <c:v>0.06</c:v>
                </c:pt>
                <c:pt idx="2">
                  <c:v>0</c:v>
                </c:pt>
                <c:pt idx="3">
                  <c:v>0</c:v>
                </c:pt>
                <c:pt idx="4">
                  <c:v>0.06</c:v>
                </c:pt>
                <c:pt idx="5">
                  <c:v>2.25</c:v>
                </c:pt>
                <c:pt idx="6">
                  <c:v>4.92</c:v>
                </c:pt>
                <c:pt idx="7">
                  <c:v>125.67</c:v>
                </c:pt>
              </c:numCache>
            </c:numRef>
          </c:yVal>
          <c:smooth val="0"/>
          <c:extLst xmlns:c16r2="http://schemas.microsoft.com/office/drawing/2015/06/chart">
            <c:ext xmlns:c16="http://schemas.microsoft.com/office/drawing/2014/chart" uri="{C3380CC4-5D6E-409C-BE32-E72D297353CC}">
              <c16:uniqueId val="{00000011-9040-45FB-8CDF-2472854C46F8}"/>
            </c:ext>
          </c:extLst>
        </c:ser>
        <c:ser>
          <c:idx val="2"/>
          <c:order val="2"/>
          <c:tx>
            <c:strRef>
              <c:f>Sheet1!$D$1</c:f>
              <c:strCache>
                <c:ptCount val="1"/>
                <c:pt idx="0">
                  <c:v>Stochastic test2</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dLbls>
            <c:dLbl>
              <c:idx val="0"/>
              <c:layout>
                <c:manualLayout>
                  <c:x val="-0.10589714684345179"/>
                  <c:y val="-0.2712173845916319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9040-45FB-8CDF-2472854C46F8}"/>
                </c:ext>
                <c:ext xmlns:c15="http://schemas.microsoft.com/office/drawing/2012/chart" uri="{CE6537A1-D6FC-4f65-9D91-7224C49458BB}">
                  <c15:layout/>
                </c:ext>
              </c:extLst>
            </c:dLbl>
            <c:dLbl>
              <c:idx val="1"/>
              <c:layout>
                <c:manualLayout>
                  <c:x val="-3.1934116710796837E-2"/>
                  <c:y val="-0.2418056198857497"/>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9040-45FB-8CDF-2472854C46F8}"/>
                </c:ext>
                <c:ext xmlns:c15="http://schemas.microsoft.com/office/drawing/2012/chart" uri="{CE6537A1-D6FC-4f65-9D91-7224C49458BB}">
                  <c15:layout/>
                </c:ext>
              </c:extLst>
            </c:dLbl>
            <c:dLbl>
              <c:idx val="2"/>
              <c:layout>
                <c:manualLayout>
                  <c:x val="-8.334841765706405E-2"/>
                  <c:y val="-0.30716509700993266"/>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9040-45FB-8CDF-2472854C46F8}"/>
                </c:ext>
                <c:ext xmlns:c15="http://schemas.microsoft.com/office/drawing/2012/chart" uri="{CE6537A1-D6FC-4f65-9D91-7224C49458BB}">
                  <c15:layout/>
                </c:ext>
              </c:extLst>
            </c:dLbl>
            <c:dLbl>
              <c:idx val="3"/>
              <c:layout>
                <c:manualLayout>
                  <c:x val="-4.5927122411569474E-2"/>
                  <c:y val="-0.21892980289228553"/>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9040-45FB-8CDF-2472854C46F8}"/>
                </c:ext>
                <c:ext xmlns:c15="http://schemas.microsoft.com/office/drawing/2012/chart" uri="{CE6537A1-D6FC-4f65-9D91-7224C49458BB}">
                  <c15:layout/>
                </c:ext>
              </c:extLst>
            </c:dLbl>
            <c:dLbl>
              <c:idx val="4"/>
              <c:layout>
                <c:manualLayout>
                  <c:x val="-6.1919128926738107E-2"/>
                  <c:y val="-8.8210848643919509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9040-45FB-8CDF-2472854C46F8}"/>
                </c:ext>
                <c:ext xmlns:c15="http://schemas.microsoft.com/office/drawing/2012/chart" uri="{CE6537A1-D6FC-4f65-9D91-7224C49458BB}">
                  <c15:layout/>
                </c:ext>
              </c:extLst>
            </c:dLbl>
            <c:dLbl>
              <c:idx val="5"/>
              <c:layout>
                <c:manualLayout>
                  <c:x val="-7.9910136256302833E-2"/>
                  <c:y val="-0.2058579074674489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7-9040-45FB-8CDF-2472854C46F8}"/>
                </c:ext>
                <c:ext xmlns:c15="http://schemas.microsoft.com/office/drawing/2012/chart" uri="{CE6537A1-D6FC-4f65-9D91-7224C49458BB}">
                  <c15:layout/>
                </c:ext>
              </c:extLst>
            </c:dLbl>
            <c:dLbl>
              <c:idx val="6"/>
              <c:layout>
                <c:manualLayout>
                  <c:x val="-8.7906139513887219E-2"/>
                  <c:y val="-0.12415856106222029"/>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9040-45FB-8CDF-2472854C46F8}"/>
                </c:ext>
                <c:ext xmlns:c15="http://schemas.microsoft.com/office/drawing/2012/chart" uri="{CE6537A1-D6FC-4f65-9D91-7224C49458BB}">
                  <c15:layout/>
                </c:ext>
              </c:extLst>
            </c:dLbl>
            <c:dLbl>
              <c:idx val="7"/>
              <c:layout>
                <c:manualLayout>
                  <c:x val="-0.11501259055709792"/>
                  <c:y val="-7.1870979362873774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9-9040-45FB-8CDF-2472854C46F8}"/>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Sheet1!$D$2:$D$9</c:f>
              <c:numCache>
                <c:formatCode>General</c:formatCode>
                <c:ptCount val="8"/>
                <c:pt idx="0">
                  <c:v>0.04</c:v>
                </c:pt>
                <c:pt idx="1">
                  <c:v>0.05</c:v>
                </c:pt>
                <c:pt idx="2">
                  <c:v>0.1</c:v>
                </c:pt>
                <c:pt idx="3">
                  <c:v>0.31</c:v>
                </c:pt>
                <c:pt idx="4">
                  <c:v>0.48</c:v>
                </c:pt>
                <c:pt idx="5">
                  <c:v>2.23</c:v>
                </c:pt>
                <c:pt idx="6">
                  <c:v>4.92</c:v>
                </c:pt>
                <c:pt idx="7">
                  <c:v>124.51</c:v>
                </c:pt>
              </c:numCache>
            </c:numRef>
          </c:yVal>
          <c:smooth val="0"/>
          <c:extLst xmlns:c16r2="http://schemas.microsoft.com/office/drawing/2015/06/chart">
            <c:ext xmlns:c16="http://schemas.microsoft.com/office/drawing/2014/chart" uri="{C3380CC4-5D6E-409C-BE32-E72D297353CC}">
              <c16:uniqueId val="{0000001A-9040-45FB-8CDF-2472854C46F8}"/>
            </c:ext>
          </c:extLst>
        </c:ser>
        <c:ser>
          <c:idx val="3"/>
          <c:order val="3"/>
          <c:tx>
            <c:strRef>
              <c:f>Sheet1!$E$1</c:f>
              <c:strCache>
                <c:ptCount val="1"/>
                <c:pt idx="0">
                  <c:v>Stochastic test3</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dLbls>
            <c:dLbl>
              <c:idx val="0"/>
              <c:layout>
                <c:manualLayout>
                  <c:x val="-0.11389315010103611"/>
                  <c:y val="-0.10781869178117454"/>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B-9040-45FB-8CDF-2472854C46F8}"/>
                </c:ext>
                <c:ext xmlns:c15="http://schemas.microsoft.com/office/drawing/2012/chart" uri="{CE6537A1-D6FC-4f65-9D91-7224C49458BB}">
                  <c15:layout/>
                </c:ext>
              </c:extLst>
            </c:dLbl>
            <c:dLbl>
              <c:idx val="1"/>
              <c:layout>
                <c:manualLayout>
                  <c:x val="-9.1904141142679238E-2"/>
                  <c:y val="-0.25814548916679536"/>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C-9040-45FB-8CDF-2472854C46F8}"/>
                </c:ext>
                <c:ext xmlns:c15="http://schemas.microsoft.com/office/drawing/2012/chart" uri="{CE6537A1-D6FC-4f65-9D91-7224C49458BB}">
                  <c15:layout/>
                </c:ext>
              </c:extLst>
            </c:dLbl>
            <c:dLbl>
              <c:idx val="2"/>
              <c:layout>
                <c:manualLayout>
                  <c:x val="-8.9345420100252246E-2"/>
                  <c:y val="-0.15030235191189337"/>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D-9040-45FB-8CDF-2472854C46F8}"/>
                </c:ext>
                <c:ext xmlns:c15="http://schemas.microsoft.com/office/drawing/2012/chart" uri="{CE6537A1-D6FC-4f65-9D91-7224C49458BB}">
                  <c15:layout/>
                </c:ext>
              </c:extLst>
            </c:dLbl>
            <c:dLbl>
              <c:idx val="3"/>
              <c:layout>
                <c:manualLayout>
                  <c:x val="-9.7901143585867545E-2"/>
                  <c:y val="-0.1339624826308476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E-9040-45FB-8CDF-2472854C46F8}"/>
                </c:ext>
                <c:ext xmlns:c15="http://schemas.microsoft.com/office/drawing/2012/chart" uri="{CE6537A1-D6FC-4f65-9D91-7224C49458BB}">
                  <c15:layout/>
                </c:ext>
              </c:extLst>
            </c:dLbl>
            <c:dLbl>
              <c:idx val="4"/>
              <c:layout>
                <c:manualLayout>
                  <c:x val="-9.1904141142679238E-2"/>
                  <c:y val="-0.15683829962431178"/>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F-9040-45FB-8CDF-2472854C46F8}"/>
                </c:ext>
                <c:ext xmlns:c15="http://schemas.microsoft.com/office/drawing/2012/chart" uri="{CE6537A1-D6FC-4f65-9D91-7224C49458BB}">
                  <c15:layout/>
                </c:ext>
              </c:extLst>
            </c:dLbl>
            <c:dLbl>
              <c:idx val="5"/>
              <c:layout>
                <c:manualLayout>
                  <c:x val="-6.1919128926738107E-2"/>
                  <c:y val="-0.12089058720601101"/>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0-9040-45FB-8CDF-2472854C46F8}"/>
                </c:ext>
                <c:ext xmlns:c15="http://schemas.microsoft.com/office/drawing/2012/chart" uri="{CE6537A1-D6FC-4f65-9D91-7224C49458BB}">
                  <c15:layout/>
                </c:ext>
              </c:extLst>
            </c:dLbl>
            <c:dLbl>
              <c:idx val="6"/>
              <c:layout>
                <c:manualLayout>
                  <c:x val="4.0029912607462033E-2"/>
                  <c:y val="-7.1870979362873871E-2"/>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1-9040-45FB-8CDF-2472854C46F8}"/>
                </c:ext>
                <c:ext xmlns:c15="http://schemas.microsoft.com/office/drawing/2012/chart" uri="{CE6537A1-D6FC-4f65-9D91-7224C49458BB}">
                  <c15:layout/>
                </c:ext>
              </c:extLst>
            </c:dLbl>
            <c:dLbl>
              <c:idx val="7"/>
              <c:layout>
                <c:manualLayout>
                  <c:x val="-3.8490839382016126E-2"/>
                  <c:y val="-0.11108666563738358"/>
                </c:manualLayout>
              </c:layout>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2-9040-45FB-8CDF-2472854C46F8}"/>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Sheet1!$A$2:$A$9</c:f>
              <c:numCache>
                <c:formatCode>General</c:formatCode>
                <c:ptCount val="8"/>
                <c:pt idx="0">
                  <c:v>1</c:v>
                </c:pt>
                <c:pt idx="1">
                  <c:v>2</c:v>
                </c:pt>
                <c:pt idx="2">
                  <c:v>3</c:v>
                </c:pt>
                <c:pt idx="3">
                  <c:v>4</c:v>
                </c:pt>
                <c:pt idx="4">
                  <c:v>5</c:v>
                </c:pt>
                <c:pt idx="5">
                  <c:v>6</c:v>
                </c:pt>
                <c:pt idx="6">
                  <c:v>7</c:v>
                </c:pt>
                <c:pt idx="7">
                  <c:v>8</c:v>
                </c:pt>
              </c:numCache>
            </c:numRef>
          </c:xVal>
          <c:yVal>
            <c:numRef>
              <c:f>Sheet1!$E$2:$E$9</c:f>
              <c:numCache>
                <c:formatCode>General</c:formatCode>
                <c:ptCount val="8"/>
                <c:pt idx="0">
                  <c:v>0.04</c:v>
                </c:pt>
                <c:pt idx="1">
                  <c:v>0.05</c:v>
                </c:pt>
                <c:pt idx="2">
                  <c:v>0.1</c:v>
                </c:pt>
                <c:pt idx="3">
                  <c:v>0.31</c:v>
                </c:pt>
                <c:pt idx="4">
                  <c:v>0.48</c:v>
                </c:pt>
                <c:pt idx="5">
                  <c:v>2.2400000000000002</c:v>
                </c:pt>
                <c:pt idx="6">
                  <c:v>4.93</c:v>
                </c:pt>
                <c:pt idx="7">
                  <c:v>124.8</c:v>
                </c:pt>
              </c:numCache>
            </c:numRef>
          </c:yVal>
          <c:smooth val="0"/>
          <c:extLst xmlns:c16r2="http://schemas.microsoft.com/office/drawing/2015/06/chart">
            <c:ext xmlns:c16="http://schemas.microsoft.com/office/drawing/2014/chart" uri="{C3380CC4-5D6E-409C-BE32-E72D297353CC}">
              <c16:uniqueId val="{00000023-9040-45FB-8CDF-2472854C46F8}"/>
            </c:ext>
          </c:extLst>
        </c:ser>
        <c:dLbls>
          <c:dLblPos val="t"/>
          <c:showLegendKey val="0"/>
          <c:showVal val="1"/>
          <c:showCatName val="0"/>
          <c:showSerName val="0"/>
          <c:showPercent val="0"/>
          <c:showBubbleSize val="0"/>
        </c:dLbls>
        <c:axId val="282167080"/>
        <c:axId val="282169040"/>
      </c:scatterChart>
      <c:valAx>
        <c:axId val="28216708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Problem</a:t>
                </a:r>
                <a:r>
                  <a:rPr lang="en-US" baseline="0"/>
                  <a:t> Size</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2169040"/>
        <c:crosses val="autoZero"/>
        <c:crossBetween val="midCat"/>
      </c:valAx>
      <c:valAx>
        <c:axId val="2821690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a:t>Seconds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821670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17DF03-C1EA-4576-BB82-84EEF0868AEE}" type="doc">
      <dgm:prSet loTypeId="urn:microsoft.com/office/officeart/2005/8/layout/orgChart1" loCatId="hierarchy" qsTypeId="urn:microsoft.com/office/officeart/2005/8/quickstyle/simple1" qsCatId="simple" csTypeId="urn:microsoft.com/office/officeart/2005/8/colors/accent6_3" csCatId="accent6" phldr="1"/>
      <dgm:spPr/>
      <dgm:t>
        <a:bodyPr/>
        <a:lstStyle/>
        <a:p>
          <a:endParaRPr lang="en-US"/>
        </a:p>
      </dgm:t>
    </dgm:pt>
    <dgm:pt modelId="{06CF3D5B-5D48-4A43-8201-CFDFDA1CEFA7}">
      <dgm:prSet phldrT="[Text]"/>
      <dgm:spPr/>
      <dgm:t>
        <a:bodyPr/>
        <a:lstStyle/>
        <a:p>
          <a:r>
            <a:rPr lang="en-US" dirty="0"/>
            <a:t>root</a:t>
          </a:r>
        </a:p>
      </dgm:t>
    </dgm:pt>
    <dgm:pt modelId="{A0AB28BB-1FA0-420D-9AB0-C6CD3677A4EB}" type="parTrans" cxnId="{B0E75DC5-19E5-4664-9F94-FE964E4DB5A6}">
      <dgm:prSet/>
      <dgm:spPr/>
      <dgm:t>
        <a:bodyPr/>
        <a:lstStyle/>
        <a:p>
          <a:endParaRPr lang="en-US"/>
        </a:p>
      </dgm:t>
    </dgm:pt>
    <dgm:pt modelId="{801B4294-E6A9-4C57-9E22-C334FA2C4C7D}" type="sibTrans" cxnId="{B0E75DC5-19E5-4664-9F94-FE964E4DB5A6}">
      <dgm:prSet/>
      <dgm:spPr/>
      <dgm:t>
        <a:bodyPr/>
        <a:lstStyle/>
        <a:p>
          <a:endParaRPr lang="en-US"/>
        </a:p>
      </dgm:t>
    </dgm:pt>
    <dgm:pt modelId="{9E7D6B56-7E5C-4206-AD07-5D01F4FF7921}">
      <dgm:prSet phldrT="[Text]"/>
      <dgm:spPr/>
      <dgm:t>
        <a:bodyPr/>
        <a:lstStyle/>
        <a:p>
          <a:r>
            <a:rPr lang="en-US" dirty="0"/>
            <a:t>1</a:t>
          </a:r>
        </a:p>
      </dgm:t>
    </dgm:pt>
    <dgm:pt modelId="{B3814BB6-CD29-4F06-A097-0D0BC74EDF2B}" type="parTrans" cxnId="{E468A0C9-07AF-429C-85AD-9BA7193EDB3F}">
      <dgm:prSet/>
      <dgm:spPr/>
      <dgm:t>
        <a:bodyPr/>
        <a:lstStyle/>
        <a:p>
          <a:endParaRPr lang="en-US"/>
        </a:p>
      </dgm:t>
    </dgm:pt>
    <dgm:pt modelId="{7FAF1EF7-AE16-4931-90B3-7C7326883A92}" type="sibTrans" cxnId="{E468A0C9-07AF-429C-85AD-9BA7193EDB3F}">
      <dgm:prSet/>
      <dgm:spPr/>
      <dgm:t>
        <a:bodyPr/>
        <a:lstStyle/>
        <a:p>
          <a:endParaRPr lang="en-US"/>
        </a:p>
      </dgm:t>
    </dgm:pt>
    <dgm:pt modelId="{4CFCF879-6DA3-4DA5-94B4-5863496289B2}">
      <dgm:prSet phldrT="[Text]"/>
      <dgm:spPr/>
      <dgm:t>
        <a:bodyPr/>
        <a:lstStyle/>
        <a:p>
          <a:r>
            <a:rPr lang="en-US" dirty="0" smtClean="0"/>
            <a:t>3</a:t>
          </a:r>
        </a:p>
        <a:p>
          <a:r>
            <a:rPr lang="en-US" dirty="0" smtClean="0"/>
            <a:t>(Not promising)</a:t>
          </a:r>
          <a:endParaRPr lang="en-US" dirty="0"/>
        </a:p>
      </dgm:t>
    </dgm:pt>
    <dgm:pt modelId="{9E9025F2-9440-430C-8598-6441D35BCC69}" type="parTrans" cxnId="{796E7020-ECD4-4971-8353-238633627ADB}">
      <dgm:prSet/>
      <dgm:spPr/>
      <dgm:t>
        <a:bodyPr/>
        <a:lstStyle/>
        <a:p>
          <a:endParaRPr lang="en-US"/>
        </a:p>
      </dgm:t>
    </dgm:pt>
    <dgm:pt modelId="{1DE237F7-D11C-4754-8216-61138F9708D9}" type="sibTrans" cxnId="{796E7020-ECD4-4971-8353-238633627ADB}">
      <dgm:prSet/>
      <dgm:spPr/>
      <dgm:t>
        <a:bodyPr/>
        <a:lstStyle/>
        <a:p>
          <a:endParaRPr lang="en-US"/>
        </a:p>
      </dgm:t>
    </dgm:pt>
    <dgm:pt modelId="{3EFFB149-0028-4501-A11D-937B9E6EB793}">
      <dgm:prSet phldrT="[Text]"/>
      <dgm:spPr/>
      <dgm:t>
        <a:bodyPr/>
        <a:lstStyle/>
        <a:p>
          <a:r>
            <a:rPr lang="en-US" dirty="0" smtClean="0"/>
            <a:t>2</a:t>
          </a:r>
        </a:p>
        <a:p>
          <a:r>
            <a:rPr lang="en-US" dirty="0" smtClean="0"/>
            <a:t>(Not promising)</a:t>
          </a:r>
          <a:endParaRPr lang="en-US" dirty="0"/>
        </a:p>
      </dgm:t>
    </dgm:pt>
    <dgm:pt modelId="{568A885C-AA57-49BF-842C-BD57753463C1}" type="sibTrans" cxnId="{0A6BB4FA-6D58-43B9-965D-ADCD720C68EE}">
      <dgm:prSet/>
      <dgm:spPr/>
      <dgm:t>
        <a:bodyPr/>
        <a:lstStyle/>
        <a:p>
          <a:endParaRPr lang="en-US"/>
        </a:p>
      </dgm:t>
    </dgm:pt>
    <dgm:pt modelId="{6D95997D-D6D8-48F5-AC82-EFCBA8122639}" type="parTrans" cxnId="{0A6BB4FA-6D58-43B9-965D-ADCD720C68EE}">
      <dgm:prSet/>
      <dgm:spPr/>
      <dgm:t>
        <a:bodyPr/>
        <a:lstStyle/>
        <a:p>
          <a:endParaRPr lang="en-US"/>
        </a:p>
      </dgm:t>
    </dgm:pt>
    <dgm:pt modelId="{1172430E-F14F-4DD4-8B17-EED313E742B1}">
      <dgm:prSet/>
      <dgm:spPr/>
      <dgm:t>
        <a:bodyPr/>
        <a:lstStyle/>
        <a:p>
          <a:r>
            <a:rPr lang="en-US" dirty="0" smtClean="0"/>
            <a:t>…</a:t>
          </a:r>
          <a:endParaRPr lang="en-US" dirty="0"/>
        </a:p>
      </dgm:t>
    </dgm:pt>
    <dgm:pt modelId="{2F48FBD9-DED2-4E2E-9498-ED2EBFC6F794}" type="parTrans" cxnId="{EB934C52-3451-44EB-8D4A-8A461E18A12D}">
      <dgm:prSet/>
      <dgm:spPr/>
      <dgm:t>
        <a:bodyPr/>
        <a:lstStyle/>
        <a:p>
          <a:endParaRPr lang="en-US"/>
        </a:p>
      </dgm:t>
    </dgm:pt>
    <dgm:pt modelId="{3FCF6AD6-5A3F-45BC-9E3C-6EC22A37D6E1}" type="sibTrans" cxnId="{EB934C52-3451-44EB-8D4A-8A461E18A12D}">
      <dgm:prSet/>
      <dgm:spPr/>
      <dgm:t>
        <a:bodyPr/>
        <a:lstStyle/>
        <a:p>
          <a:endParaRPr lang="en-US"/>
        </a:p>
      </dgm:t>
    </dgm:pt>
    <dgm:pt modelId="{7D928F39-1629-40E8-9D92-69B059A71A06}">
      <dgm:prSet/>
      <dgm:spPr/>
      <dgm:t>
        <a:bodyPr/>
        <a:lstStyle/>
        <a:p>
          <a:r>
            <a:rPr lang="en-US" dirty="0"/>
            <a:t>1</a:t>
          </a:r>
        </a:p>
        <a:p>
          <a:r>
            <a:rPr lang="en-US" dirty="0" smtClean="0"/>
            <a:t>(not </a:t>
          </a:r>
          <a:r>
            <a:rPr lang="en-US" dirty="0"/>
            <a:t>promising)</a:t>
          </a:r>
        </a:p>
      </dgm:t>
    </dgm:pt>
    <dgm:pt modelId="{5066D513-5B46-4C4B-8057-66055F81982F}" type="parTrans" cxnId="{6C6C5702-FE44-437D-902B-4E81AFB9E722}">
      <dgm:prSet/>
      <dgm:spPr/>
      <dgm:t>
        <a:bodyPr/>
        <a:lstStyle/>
        <a:p>
          <a:endParaRPr lang="en-US"/>
        </a:p>
      </dgm:t>
    </dgm:pt>
    <dgm:pt modelId="{3A5D0540-62F6-48A9-B32D-C0DAE82D0A3D}" type="sibTrans" cxnId="{6C6C5702-FE44-437D-902B-4E81AFB9E722}">
      <dgm:prSet/>
      <dgm:spPr/>
      <dgm:t>
        <a:bodyPr/>
        <a:lstStyle/>
        <a:p>
          <a:endParaRPr lang="en-US"/>
        </a:p>
      </dgm:t>
    </dgm:pt>
    <dgm:pt modelId="{444ED254-86CB-4F70-9726-AB0103087C67}">
      <dgm:prSet/>
      <dgm:spPr/>
      <dgm:t>
        <a:bodyPr/>
        <a:lstStyle/>
        <a:p>
          <a:r>
            <a:rPr lang="en-US" dirty="0" smtClean="0"/>
            <a:t>3</a:t>
          </a:r>
          <a:endParaRPr lang="en-US" dirty="0"/>
        </a:p>
      </dgm:t>
    </dgm:pt>
    <dgm:pt modelId="{D02F1E4C-F9C5-49F7-915A-D7FDEC447F13}" type="parTrans" cxnId="{07F5A774-2B56-4E96-922A-4024CB7CF3C3}">
      <dgm:prSet/>
      <dgm:spPr/>
      <dgm:t>
        <a:bodyPr/>
        <a:lstStyle/>
        <a:p>
          <a:endParaRPr lang="en-US"/>
        </a:p>
      </dgm:t>
    </dgm:pt>
    <dgm:pt modelId="{0C8A284E-19B6-4D0A-8084-DCCAE08A3C57}" type="sibTrans" cxnId="{07F5A774-2B56-4E96-922A-4024CB7CF3C3}">
      <dgm:prSet/>
      <dgm:spPr/>
      <dgm:t>
        <a:bodyPr/>
        <a:lstStyle/>
        <a:p>
          <a:endParaRPr lang="en-US"/>
        </a:p>
      </dgm:t>
    </dgm:pt>
    <dgm:pt modelId="{625B517E-D44F-4E25-98C7-4B3B5DEE72BA}">
      <dgm:prSet/>
      <dgm:spPr/>
      <dgm:t>
        <a:bodyPr/>
        <a:lstStyle/>
        <a:p>
          <a:r>
            <a:rPr lang="en-US" dirty="0" smtClean="0"/>
            <a:t>4</a:t>
          </a:r>
        </a:p>
        <a:p>
          <a:r>
            <a:rPr lang="en-US" dirty="0" smtClean="0"/>
            <a:t>(Not promising)</a:t>
          </a:r>
          <a:endParaRPr lang="en-US" dirty="0"/>
        </a:p>
      </dgm:t>
    </dgm:pt>
    <dgm:pt modelId="{FB10067E-6DD6-4E26-B9B5-850C9D9DCBDC}" type="parTrans" cxnId="{0B75069D-41C5-4892-9EF8-F126747188E9}">
      <dgm:prSet/>
      <dgm:spPr/>
      <dgm:t>
        <a:bodyPr/>
        <a:lstStyle/>
        <a:p>
          <a:endParaRPr lang="en-US"/>
        </a:p>
      </dgm:t>
    </dgm:pt>
    <dgm:pt modelId="{E123A6B7-5A5A-40FA-81CC-84286B643258}" type="sibTrans" cxnId="{0B75069D-41C5-4892-9EF8-F126747188E9}">
      <dgm:prSet/>
      <dgm:spPr/>
      <dgm:t>
        <a:bodyPr/>
        <a:lstStyle/>
        <a:p>
          <a:endParaRPr lang="en-US"/>
        </a:p>
      </dgm:t>
    </dgm:pt>
    <dgm:pt modelId="{2591EA52-FB77-474D-A988-769F68A575D6}">
      <dgm:prSet/>
      <dgm:spPr/>
      <dgm:t>
        <a:bodyPr/>
        <a:lstStyle/>
        <a:p>
          <a:r>
            <a:rPr lang="en-US" dirty="0" smtClean="0"/>
            <a:t>…</a:t>
          </a:r>
          <a:endParaRPr lang="en-US" dirty="0"/>
        </a:p>
      </dgm:t>
    </dgm:pt>
    <dgm:pt modelId="{0226A744-CC16-4866-B141-678E45A09EDF}" type="parTrans" cxnId="{BDE409FC-020A-4BCC-B2BD-44E9BC77824F}">
      <dgm:prSet/>
      <dgm:spPr/>
      <dgm:t>
        <a:bodyPr/>
        <a:lstStyle/>
        <a:p>
          <a:endParaRPr lang="en-US"/>
        </a:p>
      </dgm:t>
    </dgm:pt>
    <dgm:pt modelId="{52EEDDC5-12B2-416A-964D-742C24FED4FF}" type="sibTrans" cxnId="{BDE409FC-020A-4BCC-B2BD-44E9BC77824F}">
      <dgm:prSet/>
      <dgm:spPr/>
      <dgm:t>
        <a:bodyPr/>
        <a:lstStyle/>
        <a:p>
          <a:endParaRPr lang="en-US"/>
        </a:p>
      </dgm:t>
    </dgm:pt>
    <dgm:pt modelId="{0EC51A69-E7DF-4554-83BA-5AD6F94497AB}">
      <dgm:prSet/>
      <dgm:spPr/>
      <dgm:t>
        <a:bodyPr/>
        <a:lstStyle/>
        <a:p>
          <a:r>
            <a:rPr lang="en-US" dirty="0"/>
            <a:t>…</a:t>
          </a:r>
        </a:p>
      </dgm:t>
    </dgm:pt>
    <dgm:pt modelId="{798DF963-4EB5-4726-9B39-8D7ED41F426A}" type="parTrans" cxnId="{9F9746A6-1090-4795-84CB-A1FC9FD9E2D9}">
      <dgm:prSet/>
      <dgm:spPr/>
      <dgm:t>
        <a:bodyPr/>
        <a:lstStyle/>
        <a:p>
          <a:endParaRPr lang="en-US"/>
        </a:p>
      </dgm:t>
    </dgm:pt>
    <dgm:pt modelId="{438B898B-15EE-430D-BD11-B656B6D2451E}" type="sibTrans" cxnId="{9F9746A6-1090-4795-84CB-A1FC9FD9E2D9}">
      <dgm:prSet/>
      <dgm:spPr/>
      <dgm:t>
        <a:bodyPr/>
        <a:lstStyle/>
        <a:p>
          <a:endParaRPr lang="en-US"/>
        </a:p>
      </dgm:t>
    </dgm:pt>
    <dgm:pt modelId="{EA5291C8-6A21-4B09-9F7C-A4428BA2D778}">
      <dgm:prSet/>
      <dgm:spPr/>
      <dgm:t>
        <a:bodyPr/>
        <a:lstStyle/>
        <a:p>
          <a:r>
            <a:rPr lang="en-US" dirty="0"/>
            <a:t>Feasible solution</a:t>
          </a:r>
        </a:p>
      </dgm:t>
    </dgm:pt>
    <dgm:pt modelId="{E530FF13-001A-4E38-9F24-02EBA9821646}" type="parTrans" cxnId="{DAED271D-D416-430F-965E-D93FA7A63268}">
      <dgm:prSet/>
      <dgm:spPr/>
      <dgm:t>
        <a:bodyPr/>
        <a:lstStyle/>
        <a:p>
          <a:endParaRPr lang="en-US"/>
        </a:p>
      </dgm:t>
    </dgm:pt>
    <dgm:pt modelId="{2BDBC726-F971-42D0-8A1D-3CCF7F3BA672}" type="sibTrans" cxnId="{DAED271D-D416-430F-965E-D93FA7A63268}">
      <dgm:prSet/>
      <dgm:spPr/>
      <dgm:t>
        <a:bodyPr/>
        <a:lstStyle/>
        <a:p>
          <a:endParaRPr lang="en-US"/>
        </a:p>
      </dgm:t>
    </dgm:pt>
    <dgm:pt modelId="{FEEC4644-A860-47AC-8543-11E58FCE0ADC}" type="asst">
      <dgm:prSet/>
      <dgm:spPr/>
      <dgm:t>
        <a:bodyPr/>
        <a:lstStyle/>
        <a:p>
          <a:r>
            <a:rPr lang="en-US" dirty="0"/>
            <a:t>…</a:t>
          </a:r>
        </a:p>
      </dgm:t>
    </dgm:pt>
    <dgm:pt modelId="{05D1EF1C-18C6-4622-B32C-A52574285D1F}" type="parTrans" cxnId="{3DBF9C11-4EA6-470E-BCDA-C3FCAEA60779}">
      <dgm:prSet/>
      <dgm:spPr/>
      <dgm:t>
        <a:bodyPr/>
        <a:lstStyle/>
        <a:p>
          <a:endParaRPr lang="en-US"/>
        </a:p>
      </dgm:t>
    </dgm:pt>
    <dgm:pt modelId="{917C81ED-7111-4192-B0D4-6DA463B05FB8}" type="sibTrans" cxnId="{3DBF9C11-4EA6-470E-BCDA-C3FCAEA60779}">
      <dgm:prSet/>
      <dgm:spPr/>
      <dgm:t>
        <a:bodyPr/>
        <a:lstStyle/>
        <a:p>
          <a:endParaRPr lang="en-US"/>
        </a:p>
      </dgm:t>
    </dgm:pt>
    <dgm:pt modelId="{7369F7BB-66E1-4715-BF0F-EAEF93BB30D1}" type="asst">
      <dgm:prSet/>
      <dgm:spPr/>
      <dgm:t>
        <a:bodyPr/>
        <a:lstStyle/>
        <a:p>
          <a:r>
            <a:rPr lang="en-US" dirty="0"/>
            <a:t>…</a:t>
          </a:r>
        </a:p>
      </dgm:t>
    </dgm:pt>
    <dgm:pt modelId="{8938E300-16E4-447A-9FB4-ADEC29AD7A03}" type="parTrans" cxnId="{4FE4AA24-04EB-48D9-A8F0-F376726FC4D9}">
      <dgm:prSet/>
      <dgm:spPr/>
      <dgm:t>
        <a:bodyPr/>
        <a:lstStyle/>
        <a:p>
          <a:endParaRPr lang="en-US"/>
        </a:p>
      </dgm:t>
    </dgm:pt>
    <dgm:pt modelId="{8DEBD456-86DC-4D1E-8CDB-B04E7B06D46A}" type="sibTrans" cxnId="{4FE4AA24-04EB-48D9-A8F0-F376726FC4D9}">
      <dgm:prSet/>
      <dgm:spPr/>
      <dgm:t>
        <a:bodyPr/>
        <a:lstStyle/>
        <a:p>
          <a:endParaRPr lang="en-US"/>
        </a:p>
      </dgm:t>
    </dgm:pt>
    <dgm:pt modelId="{61898EB5-5558-4650-A035-32722278DB27}" type="pres">
      <dgm:prSet presAssocID="{1B17DF03-C1EA-4576-BB82-84EEF0868AEE}" presName="hierChild1" presStyleCnt="0">
        <dgm:presLayoutVars>
          <dgm:orgChart val="1"/>
          <dgm:chPref val="1"/>
          <dgm:dir/>
          <dgm:animOne val="branch"/>
          <dgm:animLvl val="lvl"/>
          <dgm:resizeHandles/>
        </dgm:presLayoutVars>
      </dgm:prSet>
      <dgm:spPr/>
      <dgm:t>
        <a:bodyPr/>
        <a:lstStyle/>
        <a:p>
          <a:endParaRPr lang="en-US"/>
        </a:p>
      </dgm:t>
    </dgm:pt>
    <dgm:pt modelId="{59826EB7-64E8-4F27-85DC-E9F560DF231F}" type="pres">
      <dgm:prSet presAssocID="{06CF3D5B-5D48-4A43-8201-CFDFDA1CEFA7}" presName="hierRoot1" presStyleCnt="0">
        <dgm:presLayoutVars>
          <dgm:hierBranch val="init"/>
        </dgm:presLayoutVars>
      </dgm:prSet>
      <dgm:spPr/>
    </dgm:pt>
    <dgm:pt modelId="{A13C8934-9238-468D-ABB9-BE23A085E11B}" type="pres">
      <dgm:prSet presAssocID="{06CF3D5B-5D48-4A43-8201-CFDFDA1CEFA7}" presName="rootComposite1" presStyleCnt="0"/>
      <dgm:spPr/>
    </dgm:pt>
    <dgm:pt modelId="{CFB38F4E-2825-4C62-A2CB-2F3B02F6E43D}" type="pres">
      <dgm:prSet presAssocID="{06CF3D5B-5D48-4A43-8201-CFDFDA1CEFA7}" presName="rootText1" presStyleLbl="node0" presStyleIdx="0" presStyleCnt="1">
        <dgm:presLayoutVars>
          <dgm:chPref val="3"/>
        </dgm:presLayoutVars>
      </dgm:prSet>
      <dgm:spPr/>
      <dgm:t>
        <a:bodyPr/>
        <a:lstStyle/>
        <a:p>
          <a:endParaRPr lang="en-US"/>
        </a:p>
      </dgm:t>
    </dgm:pt>
    <dgm:pt modelId="{9282C8B0-C6B0-4804-A399-2486768609BD}" type="pres">
      <dgm:prSet presAssocID="{06CF3D5B-5D48-4A43-8201-CFDFDA1CEFA7}" presName="rootConnector1" presStyleLbl="node1" presStyleIdx="0" presStyleCnt="0"/>
      <dgm:spPr/>
      <dgm:t>
        <a:bodyPr/>
        <a:lstStyle/>
        <a:p>
          <a:endParaRPr lang="en-US"/>
        </a:p>
      </dgm:t>
    </dgm:pt>
    <dgm:pt modelId="{8939E688-839E-47F6-90D7-92FAB060024F}" type="pres">
      <dgm:prSet presAssocID="{06CF3D5B-5D48-4A43-8201-CFDFDA1CEFA7}" presName="hierChild2" presStyleCnt="0"/>
      <dgm:spPr/>
    </dgm:pt>
    <dgm:pt modelId="{E6BF4E0B-0025-4346-8A6A-6873DA354233}" type="pres">
      <dgm:prSet presAssocID="{B3814BB6-CD29-4F06-A097-0D0BC74EDF2B}" presName="Name37" presStyleLbl="parChTrans1D2" presStyleIdx="0" presStyleCnt="4"/>
      <dgm:spPr/>
      <dgm:t>
        <a:bodyPr/>
        <a:lstStyle/>
        <a:p>
          <a:endParaRPr lang="en-US"/>
        </a:p>
      </dgm:t>
    </dgm:pt>
    <dgm:pt modelId="{8A77A0C6-359A-4FB6-B9EA-97EFBCEEAD21}" type="pres">
      <dgm:prSet presAssocID="{9E7D6B56-7E5C-4206-AD07-5D01F4FF7921}" presName="hierRoot2" presStyleCnt="0">
        <dgm:presLayoutVars>
          <dgm:hierBranch/>
        </dgm:presLayoutVars>
      </dgm:prSet>
      <dgm:spPr/>
    </dgm:pt>
    <dgm:pt modelId="{D42660DC-A145-481A-855C-1EB885B6E695}" type="pres">
      <dgm:prSet presAssocID="{9E7D6B56-7E5C-4206-AD07-5D01F4FF7921}" presName="rootComposite" presStyleCnt="0"/>
      <dgm:spPr/>
    </dgm:pt>
    <dgm:pt modelId="{C3A5722B-BECD-4C1E-AB5B-02B4848653CB}" type="pres">
      <dgm:prSet presAssocID="{9E7D6B56-7E5C-4206-AD07-5D01F4FF7921}" presName="rootText" presStyleLbl="node2" presStyleIdx="0" presStyleCnt="4">
        <dgm:presLayoutVars>
          <dgm:chPref val="3"/>
        </dgm:presLayoutVars>
      </dgm:prSet>
      <dgm:spPr/>
      <dgm:t>
        <a:bodyPr/>
        <a:lstStyle/>
        <a:p>
          <a:endParaRPr lang="en-US"/>
        </a:p>
      </dgm:t>
    </dgm:pt>
    <dgm:pt modelId="{1ECDC340-444B-4DE1-856A-4EE997EAF3C9}" type="pres">
      <dgm:prSet presAssocID="{9E7D6B56-7E5C-4206-AD07-5D01F4FF7921}" presName="rootConnector" presStyleLbl="node2" presStyleIdx="0" presStyleCnt="4"/>
      <dgm:spPr/>
      <dgm:t>
        <a:bodyPr/>
        <a:lstStyle/>
        <a:p>
          <a:endParaRPr lang="en-US"/>
        </a:p>
      </dgm:t>
    </dgm:pt>
    <dgm:pt modelId="{8164B41E-78BC-4824-B2C9-2D81D485CB8F}" type="pres">
      <dgm:prSet presAssocID="{9E7D6B56-7E5C-4206-AD07-5D01F4FF7921}" presName="hierChild4" presStyleCnt="0"/>
      <dgm:spPr/>
    </dgm:pt>
    <dgm:pt modelId="{7ECBB78D-20C4-46D3-806D-40615EEC9969}" type="pres">
      <dgm:prSet presAssocID="{5066D513-5B46-4C4B-8057-66055F81982F}" presName="Name35" presStyleLbl="parChTrans1D3" presStyleIdx="0" presStyleCnt="4"/>
      <dgm:spPr/>
      <dgm:t>
        <a:bodyPr/>
        <a:lstStyle/>
        <a:p>
          <a:endParaRPr lang="en-US"/>
        </a:p>
      </dgm:t>
    </dgm:pt>
    <dgm:pt modelId="{1D90D5E5-4811-43F0-929E-B3EDF0F41085}" type="pres">
      <dgm:prSet presAssocID="{7D928F39-1629-40E8-9D92-69B059A71A06}" presName="hierRoot2" presStyleCnt="0">
        <dgm:presLayoutVars>
          <dgm:hierBranch val="init"/>
        </dgm:presLayoutVars>
      </dgm:prSet>
      <dgm:spPr/>
    </dgm:pt>
    <dgm:pt modelId="{C41A8468-AB1D-44EC-97E0-B9C1572C536B}" type="pres">
      <dgm:prSet presAssocID="{7D928F39-1629-40E8-9D92-69B059A71A06}" presName="rootComposite" presStyleCnt="0"/>
      <dgm:spPr/>
    </dgm:pt>
    <dgm:pt modelId="{3E6E7C18-F5D5-4025-8411-DFCDA0F49E29}" type="pres">
      <dgm:prSet presAssocID="{7D928F39-1629-40E8-9D92-69B059A71A06}" presName="rootText" presStyleLbl="node3" presStyleIdx="0" presStyleCnt="4">
        <dgm:presLayoutVars>
          <dgm:chPref val="3"/>
        </dgm:presLayoutVars>
      </dgm:prSet>
      <dgm:spPr/>
      <dgm:t>
        <a:bodyPr/>
        <a:lstStyle/>
        <a:p>
          <a:endParaRPr lang="en-US"/>
        </a:p>
      </dgm:t>
    </dgm:pt>
    <dgm:pt modelId="{3582F676-8520-4B46-A01B-72D0C36BE4B5}" type="pres">
      <dgm:prSet presAssocID="{7D928F39-1629-40E8-9D92-69B059A71A06}" presName="rootConnector" presStyleLbl="node3" presStyleIdx="0" presStyleCnt="4"/>
      <dgm:spPr/>
      <dgm:t>
        <a:bodyPr/>
        <a:lstStyle/>
        <a:p>
          <a:endParaRPr lang="en-US"/>
        </a:p>
      </dgm:t>
    </dgm:pt>
    <dgm:pt modelId="{7C768AA4-C5C4-4D56-9530-C8FD05545B48}" type="pres">
      <dgm:prSet presAssocID="{7D928F39-1629-40E8-9D92-69B059A71A06}" presName="hierChild4" presStyleCnt="0"/>
      <dgm:spPr/>
    </dgm:pt>
    <dgm:pt modelId="{6BD11EFF-2167-4841-AE69-496C4FC78CD3}" type="pres">
      <dgm:prSet presAssocID="{7D928F39-1629-40E8-9D92-69B059A71A06}" presName="hierChild5" presStyleCnt="0"/>
      <dgm:spPr/>
    </dgm:pt>
    <dgm:pt modelId="{BB448AB1-47C2-4D24-BF0D-1430E37409C1}" type="pres">
      <dgm:prSet presAssocID="{D02F1E4C-F9C5-49F7-915A-D7FDEC447F13}" presName="Name35" presStyleLbl="parChTrans1D3" presStyleIdx="1" presStyleCnt="4"/>
      <dgm:spPr/>
      <dgm:t>
        <a:bodyPr/>
        <a:lstStyle/>
        <a:p>
          <a:endParaRPr lang="en-US"/>
        </a:p>
      </dgm:t>
    </dgm:pt>
    <dgm:pt modelId="{6C6904D5-E7F5-486F-8589-E52BC735BBA5}" type="pres">
      <dgm:prSet presAssocID="{444ED254-86CB-4F70-9726-AB0103087C67}" presName="hierRoot2" presStyleCnt="0">
        <dgm:presLayoutVars>
          <dgm:hierBranch val="init"/>
        </dgm:presLayoutVars>
      </dgm:prSet>
      <dgm:spPr/>
    </dgm:pt>
    <dgm:pt modelId="{4C383A6A-E43F-4A30-9726-23DB3D24D080}" type="pres">
      <dgm:prSet presAssocID="{444ED254-86CB-4F70-9726-AB0103087C67}" presName="rootComposite" presStyleCnt="0"/>
      <dgm:spPr/>
    </dgm:pt>
    <dgm:pt modelId="{B637DEE5-3CDA-416F-AA02-E042906ED906}" type="pres">
      <dgm:prSet presAssocID="{444ED254-86CB-4F70-9726-AB0103087C67}" presName="rootText" presStyleLbl="node3" presStyleIdx="1" presStyleCnt="4">
        <dgm:presLayoutVars>
          <dgm:chPref val="3"/>
        </dgm:presLayoutVars>
      </dgm:prSet>
      <dgm:spPr/>
      <dgm:t>
        <a:bodyPr/>
        <a:lstStyle/>
        <a:p>
          <a:endParaRPr lang="en-US"/>
        </a:p>
      </dgm:t>
    </dgm:pt>
    <dgm:pt modelId="{9C64F335-DED1-4A11-B31B-044D825CE94B}" type="pres">
      <dgm:prSet presAssocID="{444ED254-86CB-4F70-9726-AB0103087C67}" presName="rootConnector" presStyleLbl="node3" presStyleIdx="1" presStyleCnt="4"/>
      <dgm:spPr/>
      <dgm:t>
        <a:bodyPr/>
        <a:lstStyle/>
        <a:p>
          <a:endParaRPr lang="en-US"/>
        </a:p>
      </dgm:t>
    </dgm:pt>
    <dgm:pt modelId="{2F4F47E8-9242-4911-A40F-BA104EC872C3}" type="pres">
      <dgm:prSet presAssocID="{444ED254-86CB-4F70-9726-AB0103087C67}" presName="hierChild4" presStyleCnt="0"/>
      <dgm:spPr/>
    </dgm:pt>
    <dgm:pt modelId="{D2A18AF4-4A2D-41A4-A460-5CAD756A4A95}" type="pres">
      <dgm:prSet presAssocID="{798DF963-4EB5-4726-9B39-8D7ED41F426A}" presName="Name37" presStyleLbl="parChTrans1D4" presStyleIdx="0" presStyleCnt="4"/>
      <dgm:spPr/>
      <dgm:t>
        <a:bodyPr/>
        <a:lstStyle/>
        <a:p>
          <a:endParaRPr lang="en-US"/>
        </a:p>
      </dgm:t>
    </dgm:pt>
    <dgm:pt modelId="{BF4694D2-DA09-488C-B138-0A0599450424}" type="pres">
      <dgm:prSet presAssocID="{0EC51A69-E7DF-4554-83BA-5AD6F94497AB}" presName="hierRoot2" presStyleCnt="0">
        <dgm:presLayoutVars>
          <dgm:hierBranch val="init"/>
        </dgm:presLayoutVars>
      </dgm:prSet>
      <dgm:spPr/>
    </dgm:pt>
    <dgm:pt modelId="{42C17E38-C5F3-42DC-82AF-6BEA47B56259}" type="pres">
      <dgm:prSet presAssocID="{0EC51A69-E7DF-4554-83BA-5AD6F94497AB}" presName="rootComposite" presStyleCnt="0"/>
      <dgm:spPr/>
    </dgm:pt>
    <dgm:pt modelId="{B95B407A-5F11-4764-9685-67D4A6942F05}" type="pres">
      <dgm:prSet presAssocID="{0EC51A69-E7DF-4554-83BA-5AD6F94497AB}" presName="rootText" presStyleLbl="node4" presStyleIdx="0" presStyleCnt="2">
        <dgm:presLayoutVars>
          <dgm:chPref val="3"/>
        </dgm:presLayoutVars>
      </dgm:prSet>
      <dgm:spPr/>
      <dgm:t>
        <a:bodyPr/>
        <a:lstStyle/>
        <a:p>
          <a:endParaRPr lang="en-US"/>
        </a:p>
      </dgm:t>
    </dgm:pt>
    <dgm:pt modelId="{951F291E-54EE-4BF6-9199-79986E8F4C2F}" type="pres">
      <dgm:prSet presAssocID="{0EC51A69-E7DF-4554-83BA-5AD6F94497AB}" presName="rootConnector" presStyleLbl="node4" presStyleIdx="0" presStyleCnt="2"/>
      <dgm:spPr/>
      <dgm:t>
        <a:bodyPr/>
        <a:lstStyle/>
        <a:p>
          <a:endParaRPr lang="en-US"/>
        </a:p>
      </dgm:t>
    </dgm:pt>
    <dgm:pt modelId="{05408B17-5CE6-4D55-A2D5-63A9E383828F}" type="pres">
      <dgm:prSet presAssocID="{0EC51A69-E7DF-4554-83BA-5AD6F94497AB}" presName="hierChild4" presStyleCnt="0"/>
      <dgm:spPr/>
    </dgm:pt>
    <dgm:pt modelId="{ECC01550-CF3E-418A-A5FD-C676B15E57E9}" type="pres">
      <dgm:prSet presAssocID="{E530FF13-001A-4E38-9F24-02EBA9821646}" presName="Name37" presStyleLbl="parChTrans1D4" presStyleIdx="1" presStyleCnt="4"/>
      <dgm:spPr/>
      <dgm:t>
        <a:bodyPr/>
        <a:lstStyle/>
        <a:p>
          <a:endParaRPr lang="en-US"/>
        </a:p>
      </dgm:t>
    </dgm:pt>
    <dgm:pt modelId="{C39C135B-AD57-45EA-9694-D81BC2F4BC45}" type="pres">
      <dgm:prSet presAssocID="{EA5291C8-6A21-4B09-9F7C-A4428BA2D778}" presName="hierRoot2" presStyleCnt="0">
        <dgm:presLayoutVars>
          <dgm:hierBranch val="init"/>
        </dgm:presLayoutVars>
      </dgm:prSet>
      <dgm:spPr/>
    </dgm:pt>
    <dgm:pt modelId="{AB68A79B-2D5B-4B7D-B671-A43F15666B4E}" type="pres">
      <dgm:prSet presAssocID="{EA5291C8-6A21-4B09-9F7C-A4428BA2D778}" presName="rootComposite" presStyleCnt="0"/>
      <dgm:spPr/>
    </dgm:pt>
    <dgm:pt modelId="{CF01B292-5883-454B-957D-BAFA02645473}" type="pres">
      <dgm:prSet presAssocID="{EA5291C8-6A21-4B09-9F7C-A4428BA2D778}" presName="rootText" presStyleLbl="node4" presStyleIdx="1" presStyleCnt="2">
        <dgm:presLayoutVars>
          <dgm:chPref val="3"/>
        </dgm:presLayoutVars>
      </dgm:prSet>
      <dgm:spPr/>
      <dgm:t>
        <a:bodyPr/>
        <a:lstStyle/>
        <a:p>
          <a:endParaRPr lang="en-US"/>
        </a:p>
      </dgm:t>
    </dgm:pt>
    <dgm:pt modelId="{DD7FDE55-BFE1-401D-A617-2A1E0F643AE5}" type="pres">
      <dgm:prSet presAssocID="{EA5291C8-6A21-4B09-9F7C-A4428BA2D778}" presName="rootConnector" presStyleLbl="node4" presStyleIdx="1" presStyleCnt="2"/>
      <dgm:spPr/>
      <dgm:t>
        <a:bodyPr/>
        <a:lstStyle/>
        <a:p>
          <a:endParaRPr lang="en-US"/>
        </a:p>
      </dgm:t>
    </dgm:pt>
    <dgm:pt modelId="{DAF261ED-C6C2-4F51-8B0E-BA180F936D24}" type="pres">
      <dgm:prSet presAssocID="{EA5291C8-6A21-4B09-9F7C-A4428BA2D778}" presName="hierChild4" presStyleCnt="0"/>
      <dgm:spPr/>
    </dgm:pt>
    <dgm:pt modelId="{D517F565-2210-45B8-B325-550DC81CC6F0}" type="pres">
      <dgm:prSet presAssocID="{EA5291C8-6A21-4B09-9F7C-A4428BA2D778}" presName="hierChild5" presStyleCnt="0"/>
      <dgm:spPr/>
    </dgm:pt>
    <dgm:pt modelId="{F59B35A5-53C0-46AF-9662-A34BD681C046}" type="pres">
      <dgm:prSet presAssocID="{0EC51A69-E7DF-4554-83BA-5AD6F94497AB}" presName="hierChild5" presStyleCnt="0"/>
      <dgm:spPr/>
    </dgm:pt>
    <dgm:pt modelId="{EF76400D-646A-472E-BB24-A86A2168B721}" type="pres">
      <dgm:prSet presAssocID="{444ED254-86CB-4F70-9726-AB0103087C67}" presName="hierChild5" presStyleCnt="0"/>
      <dgm:spPr/>
    </dgm:pt>
    <dgm:pt modelId="{71C69C3C-681D-4336-A38F-727F510364FF}" type="pres">
      <dgm:prSet presAssocID="{FB10067E-6DD6-4E26-B9B5-850C9D9DCBDC}" presName="Name35" presStyleLbl="parChTrans1D3" presStyleIdx="2" presStyleCnt="4"/>
      <dgm:spPr/>
      <dgm:t>
        <a:bodyPr/>
        <a:lstStyle/>
        <a:p>
          <a:endParaRPr lang="en-US"/>
        </a:p>
      </dgm:t>
    </dgm:pt>
    <dgm:pt modelId="{9068DA74-129C-44C0-85F0-67912479B98A}" type="pres">
      <dgm:prSet presAssocID="{625B517E-D44F-4E25-98C7-4B3B5DEE72BA}" presName="hierRoot2" presStyleCnt="0">
        <dgm:presLayoutVars>
          <dgm:hierBranch val="init"/>
        </dgm:presLayoutVars>
      </dgm:prSet>
      <dgm:spPr/>
    </dgm:pt>
    <dgm:pt modelId="{AE93D7BB-6436-498F-8CA2-99424B1EBF93}" type="pres">
      <dgm:prSet presAssocID="{625B517E-D44F-4E25-98C7-4B3B5DEE72BA}" presName="rootComposite" presStyleCnt="0"/>
      <dgm:spPr/>
    </dgm:pt>
    <dgm:pt modelId="{9D10052F-7A20-424F-9C90-A1B6DC5AF104}" type="pres">
      <dgm:prSet presAssocID="{625B517E-D44F-4E25-98C7-4B3B5DEE72BA}" presName="rootText" presStyleLbl="node3" presStyleIdx="2" presStyleCnt="4">
        <dgm:presLayoutVars>
          <dgm:chPref val="3"/>
        </dgm:presLayoutVars>
      </dgm:prSet>
      <dgm:spPr/>
      <dgm:t>
        <a:bodyPr/>
        <a:lstStyle/>
        <a:p>
          <a:endParaRPr lang="en-US"/>
        </a:p>
      </dgm:t>
    </dgm:pt>
    <dgm:pt modelId="{EFA35B63-5450-4BCD-9FBD-AD1D79A419B9}" type="pres">
      <dgm:prSet presAssocID="{625B517E-D44F-4E25-98C7-4B3B5DEE72BA}" presName="rootConnector" presStyleLbl="node3" presStyleIdx="2" presStyleCnt="4"/>
      <dgm:spPr/>
      <dgm:t>
        <a:bodyPr/>
        <a:lstStyle/>
        <a:p>
          <a:endParaRPr lang="en-US"/>
        </a:p>
      </dgm:t>
    </dgm:pt>
    <dgm:pt modelId="{C5D03A1E-F7DE-4B07-8734-D326DD7D8EBE}" type="pres">
      <dgm:prSet presAssocID="{625B517E-D44F-4E25-98C7-4B3B5DEE72BA}" presName="hierChild4" presStyleCnt="0"/>
      <dgm:spPr/>
    </dgm:pt>
    <dgm:pt modelId="{DFD321AE-8771-405D-A270-625806A7B262}" type="pres">
      <dgm:prSet presAssocID="{625B517E-D44F-4E25-98C7-4B3B5DEE72BA}" presName="hierChild5" presStyleCnt="0"/>
      <dgm:spPr/>
    </dgm:pt>
    <dgm:pt modelId="{3F630EC7-9B2B-4216-8289-C954B23B250C}" type="pres">
      <dgm:prSet presAssocID="{0226A744-CC16-4866-B141-678E45A09EDF}" presName="Name35" presStyleLbl="parChTrans1D3" presStyleIdx="3" presStyleCnt="4"/>
      <dgm:spPr/>
      <dgm:t>
        <a:bodyPr/>
        <a:lstStyle/>
        <a:p>
          <a:endParaRPr lang="en-US"/>
        </a:p>
      </dgm:t>
    </dgm:pt>
    <dgm:pt modelId="{DD8BCA64-F306-482A-BA58-CA20616DB08E}" type="pres">
      <dgm:prSet presAssocID="{2591EA52-FB77-474D-A988-769F68A575D6}" presName="hierRoot2" presStyleCnt="0">
        <dgm:presLayoutVars>
          <dgm:hierBranch val="init"/>
        </dgm:presLayoutVars>
      </dgm:prSet>
      <dgm:spPr/>
    </dgm:pt>
    <dgm:pt modelId="{D4F45ABD-9897-49A5-A09C-3874A0283BFF}" type="pres">
      <dgm:prSet presAssocID="{2591EA52-FB77-474D-A988-769F68A575D6}" presName="rootComposite" presStyleCnt="0"/>
      <dgm:spPr/>
    </dgm:pt>
    <dgm:pt modelId="{88865F37-4642-4A0F-9CF5-D2CA4388EF86}" type="pres">
      <dgm:prSet presAssocID="{2591EA52-FB77-474D-A988-769F68A575D6}" presName="rootText" presStyleLbl="node3" presStyleIdx="3" presStyleCnt="4">
        <dgm:presLayoutVars>
          <dgm:chPref val="3"/>
        </dgm:presLayoutVars>
      </dgm:prSet>
      <dgm:spPr/>
      <dgm:t>
        <a:bodyPr/>
        <a:lstStyle/>
        <a:p>
          <a:endParaRPr lang="en-US"/>
        </a:p>
      </dgm:t>
    </dgm:pt>
    <dgm:pt modelId="{166DDACA-D160-4C6D-B701-27CF07AE8795}" type="pres">
      <dgm:prSet presAssocID="{2591EA52-FB77-474D-A988-769F68A575D6}" presName="rootConnector" presStyleLbl="node3" presStyleIdx="3" presStyleCnt="4"/>
      <dgm:spPr/>
      <dgm:t>
        <a:bodyPr/>
        <a:lstStyle/>
        <a:p>
          <a:endParaRPr lang="en-US"/>
        </a:p>
      </dgm:t>
    </dgm:pt>
    <dgm:pt modelId="{B7A0E42D-E922-4606-AFB0-EF0488474245}" type="pres">
      <dgm:prSet presAssocID="{2591EA52-FB77-474D-A988-769F68A575D6}" presName="hierChild4" presStyleCnt="0"/>
      <dgm:spPr/>
    </dgm:pt>
    <dgm:pt modelId="{479E1FB7-06B0-46F9-870F-72E8193AA4AE}" type="pres">
      <dgm:prSet presAssocID="{2591EA52-FB77-474D-A988-769F68A575D6}" presName="hierChild5" presStyleCnt="0"/>
      <dgm:spPr/>
    </dgm:pt>
    <dgm:pt modelId="{59585B3C-5C2B-41D3-B1EB-3E7BB5D98982}" type="pres">
      <dgm:prSet presAssocID="{05D1EF1C-18C6-4622-B32C-A52574285D1F}" presName="Name111" presStyleLbl="parChTrans1D4" presStyleIdx="2" presStyleCnt="4"/>
      <dgm:spPr/>
      <dgm:t>
        <a:bodyPr/>
        <a:lstStyle/>
        <a:p>
          <a:endParaRPr lang="en-US"/>
        </a:p>
      </dgm:t>
    </dgm:pt>
    <dgm:pt modelId="{FDA5D613-57EA-486E-89B3-121E543C91B6}" type="pres">
      <dgm:prSet presAssocID="{FEEC4644-A860-47AC-8543-11E58FCE0ADC}" presName="hierRoot3" presStyleCnt="0">
        <dgm:presLayoutVars>
          <dgm:hierBranch val="init"/>
        </dgm:presLayoutVars>
      </dgm:prSet>
      <dgm:spPr/>
    </dgm:pt>
    <dgm:pt modelId="{D26BC03D-1CDD-4C53-87BF-2709DC4BE94E}" type="pres">
      <dgm:prSet presAssocID="{FEEC4644-A860-47AC-8543-11E58FCE0ADC}" presName="rootComposite3" presStyleCnt="0"/>
      <dgm:spPr/>
    </dgm:pt>
    <dgm:pt modelId="{7CFC7A93-E791-482E-8D98-166A04051F9B}" type="pres">
      <dgm:prSet presAssocID="{FEEC4644-A860-47AC-8543-11E58FCE0ADC}" presName="rootText3" presStyleLbl="asst3" presStyleIdx="0" presStyleCnt="2">
        <dgm:presLayoutVars>
          <dgm:chPref val="3"/>
        </dgm:presLayoutVars>
      </dgm:prSet>
      <dgm:spPr/>
      <dgm:t>
        <a:bodyPr/>
        <a:lstStyle/>
        <a:p>
          <a:endParaRPr lang="en-US"/>
        </a:p>
      </dgm:t>
    </dgm:pt>
    <dgm:pt modelId="{446486AB-FFC0-4E85-8CDA-D6578CCC6377}" type="pres">
      <dgm:prSet presAssocID="{FEEC4644-A860-47AC-8543-11E58FCE0ADC}" presName="rootConnector3" presStyleLbl="asst3" presStyleIdx="0" presStyleCnt="2"/>
      <dgm:spPr/>
      <dgm:t>
        <a:bodyPr/>
        <a:lstStyle/>
        <a:p>
          <a:endParaRPr lang="en-US"/>
        </a:p>
      </dgm:t>
    </dgm:pt>
    <dgm:pt modelId="{E7A060CA-6E1F-413F-BD82-87C715F666BF}" type="pres">
      <dgm:prSet presAssocID="{FEEC4644-A860-47AC-8543-11E58FCE0ADC}" presName="hierChild6" presStyleCnt="0"/>
      <dgm:spPr/>
    </dgm:pt>
    <dgm:pt modelId="{9C645CEC-A1E4-458F-A2E1-FF28EF15AB3E}" type="pres">
      <dgm:prSet presAssocID="{FEEC4644-A860-47AC-8543-11E58FCE0ADC}" presName="hierChild7" presStyleCnt="0"/>
      <dgm:spPr/>
    </dgm:pt>
    <dgm:pt modelId="{35AC46DE-E6AA-4049-944C-692B8760D148}" type="pres">
      <dgm:prSet presAssocID="{8938E300-16E4-447A-9FB4-ADEC29AD7A03}" presName="Name111" presStyleLbl="parChTrans1D4" presStyleIdx="3" presStyleCnt="4"/>
      <dgm:spPr/>
      <dgm:t>
        <a:bodyPr/>
        <a:lstStyle/>
        <a:p>
          <a:endParaRPr lang="en-US"/>
        </a:p>
      </dgm:t>
    </dgm:pt>
    <dgm:pt modelId="{FC12B968-5C60-4D94-826B-46067D614AA7}" type="pres">
      <dgm:prSet presAssocID="{7369F7BB-66E1-4715-BF0F-EAEF93BB30D1}" presName="hierRoot3" presStyleCnt="0">
        <dgm:presLayoutVars>
          <dgm:hierBranch val="init"/>
        </dgm:presLayoutVars>
      </dgm:prSet>
      <dgm:spPr/>
    </dgm:pt>
    <dgm:pt modelId="{34A328B8-9CC4-49F0-91D9-2F7ED826931D}" type="pres">
      <dgm:prSet presAssocID="{7369F7BB-66E1-4715-BF0F-EAEF93BB30D1}" presName="rootComposite3" presStyleCnt="0"/>
      <dgm:spPr/>
    </dgm:pt>
    <dgm:pt modelId="{5F5E2C68-3EC4-4F90-B001-610EA074D8C8}" type="pres">
      <dgm:prSet presAssocID="{7369F7BB-66E1-4715-BF0F-EAEF93BB30D1}" presName="rootText3" presStyleLbl="asst3" presStyleIdx="1" presStyleCnt="2">
        <dgm:presLayoutVars>
          <dgm:chPref val="3"/>
        </dgm:presLayoutVars>
      </dgm:prSet>
      <dgm:spPr/>
      <dgm:t>
        <a:bodyPr/>
        <a:lstStyle/>
        <a:p>
          <a:endParaRPr lang="en-US"/>
        </a:p>
      </dgm:t>
    </dgm:pt>
    <dgm:pt modelId="{A61274B2-6DB7-4895-A368-730989A3EADE}" type="pres">
      <dgm:prSet presAssocID="{7369F7BB-66E1-4715-BF0F-EAEF93BB30D1}" presName="rootConnector3" presStyleLbl="asst3" presStyleIdx="1" presStyleCnt="2"/>
      <dgm:spPr/>
      <dgm:t>
        <a:bodyPr/>
        <a:lstStyle/>
        <a:p>
          <a:endParaRPr lang="en-US"/>
        </a:p>
      </dgm:t>
    </dgm:pt>
    <dgm:pt modelId="{D68D893B-0427-440B-B70A-FA6EAF9C22CC}" type="pres">
      <dgm:prSet presAssocID="{7369F7BB-66E1-4715-BF0F-EAEF93BB30D1}" presName="hierChild6" presStyleCnt="0"/>
      <dgm:spPr/>
    </dgm:pt>
    <dgm:pt modelId="{3C4BE2D8-3CBF-4A6D-9E07-813737CC1E30}" type="pres">
      <dgm:prSet presAssocID="{7369F7BB-66E1-4715-BF0F-EAEF93BB30D1}" presName="hierChild7" presStyleCnt="0"/>
      <dgm:spPr/>
    </dgm:pt>
    <dgm:pt modelId="{377C549B-029D-4960-A98E-D5BD0681FF67}" type="pres">
      <dgm:prSet presAssocID="{9E7D6B56-7E5C-4206-AD07-5D01F4FF7921}" presName="hierChild5" presStyleCnt="0"/>
      <dgm:spPr/>
    </dgm:pt>
    <dgm:pt modelId="{AFEB99ED-00A2-4319-B361-D4DBFA4BF858}" type="pres">
      <dgm:prSet presAssocID="{6D95997D-D6D8-48F5-AC82-EFCBA8122639}" presName="Name37" presStyleLbl="parChTrans1D2" presStyleIdx="1" presStyleCnt="4"/>
      <dgm:spPr/>
      <dgm:t>
        <a:bodyPr/>
        <a:lstStyle/>
        <a:p>
          <a:endParaRPr lang="en-US"/>
        </a:p>
      </dgm:t>
    </dgm:pt>
    <dgm:pt modelId="{ACD10324-BDC8-489B-920D-DA257335F540}" type="pres">
      <dgm:prSet presAssocID="{3EFFB149-0028-4501-A11D-937B9E6EB793}" presName="hierRoot2" presStyleCnt="0">
        <dgm:presLayoutVars>
          <dgm:hierBranch val="init"/>
        </dgm:presLayoutVars>
      </dgm:prSet>
      <dgm:spPr/>
    </dgm:pt>
    <dgm:pt modelId="{E3DA3F57-2044-4862-9001-FEA3B3F9B530}" type="pres">
      <dgm:prSet presAssocID="{3EFFB149-0028-4501-A11D-937B9E6EB793}" presName="rootComposite" presStyleCnt="0"/>
      <dgm:spPr/>
    </dgm:pt>
    <dgm:pt modelId="{329B943F-FA15-49B7-86B3-C966BFC4BE9E}" type="pres">
      <dgm:prSet presAssocID="{3EFFB149-0028-4501-A11D-937B9E6EB793}" presName="rootText" presStyleLbl="node2" presStyleIdx="1" presStyleCnt="4">
        <dgm:presLayoutVars>
          <dgm:chPref val="3"/>
        </dgm:presLayoutVars>
      </dgm:prSet>
      <dgm:spPr/>
      <dgm:t>
        <a:bodyPr/>
        <a:lstStyle/>
        <a:p>
          <a:endParaRPr lang="en-US"/>
        </a:p>
      </dgm:t>
    </dgm:pt>
    <dgm:pt modelId="{44CDD684-BA31-4563-A70B-73F1E2C8F774}" type="pres">
      <dgm:prSet presAssocID="{3EFFB149-0028-4501-A11D-937B9E6EB793}" presName="rootConnector" presStyleLbl="node2" presStyleIdx="1" presStyleCnt="4"/>
      <dgm:spPr/>
      <dgm:t>
        <a:bodyPr/>
        <a:lstStyle/>
        <a:p>
          <a:endParaRPr lang="en-US"/>
        </a:p>
      </dgm:t>
    </dgm:pt>
    <dgm:pt modelId="{0C259F74-72C1-4705-9DD4-796EE1B0B10B}" type="pres">
      <dgm:prSet presAssocID="{3EFFB149-0028-4501-A11D-937B9E6EB793}" presName="hierChild4" presStyleCnt="0"/>
      <dgm:spPr/>
    </dgm:pt>
    <dgm:pt modelId="{BBC38EB1-93B3-49B3-8BAC-182AE021EFF2}" type="pres">
      <dgm:prSet presAssocID="{3EFFB149-0028-4501-A11D-937B9E6EB793}" presName="hierChild5" presStyleCnt="0"/>
      <dgm:spPr/>
    </dgm:pt>
    <dgm:pt modelId="{F87F4090-7483-44E5-A761-F88E1C79E060}" type="pres">
      <dgm:prSet presAssocID="{9E9025F2-9440-430C-8598-6441D35BCC69}" presName="Name37" presStyleLbl="parChTrans1D2" presStyleIdx="2" presStyleCnt="4"/>
      <dgm:spPr/>
      <dgm:t>
        <a:bodyPr/>
        <a:lstStyle/>
        <a:p>
          <a:endParaRPr lang="en-US"/>
        </a:p>
      </dgm:t>
    </dgm:pt>
    <dgm:pt modelId="{731F34AE-8369-48BD-BCD8-3A04AB2D1375}" type="pres">
      <dgm:prSet presAssocID="{4CFCF879-6DA3-4DA5-94B4-5863496289B2}" presName="hierRoot2" presStyleCnt="0">
        <dgm:presLayoutVars>
          <dgm:hierBranch val="init"/>
        </dgm:presLayoutVars>
      </dgm:prSet>
      <dgm:spPr/>
    </dgm:pt>
    <dgm:pt modelId="{E482C371-A131-4AFD-8F3B-C08D782643B1}" type="pres">
      <dgm:prSet presAssocID="{4CFCF879-6DA3-4DA5-94B4-5863496289B2}" presName="rootComposite" presStyleCnt="0"/>
      <dgm:spPr/>
    </dgm:pt>
    <dgm:pt modelId="{BDC2D40E-EBAF-4D48-81B5-52A294616F4D}" type="pres">
      <dgm:prSet presAssocID="{4CFCF879-6DA3-4DA5-94B4-5863496289B2}" presName="rootText" presStyleLbl="node2" presStyleIdx="2" presStyleCnt="4">
        <dgm:presLayoutVars>
          <dgm:chPref val="3"/>
        </dgm:presLayoutVars>
      </dgm:prSet>
      <dgm:spPr/>
      <dgm:t>
        <a:bodyPr/>
        <a:lstStyle/>
        <a:p>
          <a:endParaRPr lang="en-US"/>
        </a:p>
      </dgm:t>
    </dgm:pt>
    <dgm:pt modelId="{BC7F2001-243B-4904-8B8F-DAAE2E1BE0EF}" type="pres">
      <dgm:prSet presAssocID="{4CFCF879-6DA3-4DA5-94B4-5863496289B2}" presName="rootConnector" presStyleLbl="node2" presStyleIdx="2" presStyleCnt="4"/>
      <dgm:spPr/>
      <dgm:t>
        <a:bodyPr/>
        <a:lstStyle/>
        <a:p>
          <a:endParaRPr lang="en-US"/>
        </a:p>
      </dgm:t>
    </dgm:pt>
    <dgm:pt modelId="{267ED219-EC13-4BF2-843D-19AB7826E6A9}" type="pres">
      <dgm:prSet presAssocID="{4CFCF879-6DA3-4DA5-94B4-5863496289B2}" presName="hierChild4" presStyleCnt="0"/>
      <dgm:spPr/>
    </dgm:pt>
    <dgm:pt modelId="{89B93A92-11BD-47F2-8935-EA24C50141AA}" type="pres">
      <dgm:prSet presAssocID="{4CFCF879-6DA3-4DA5-94B4-5863496289B2}" presName="hierChild5" presStyleCnt="0"/>
      <dgm:spPr/>
    </dgm:pt>
    <dgm:pt modelId="{41C78006-58C7-4848-88F0-97D43197BC60}" type="pres">
      <dgm:prSet presAssocID="{2F48FBD9-DED2-4E2E-9498-ED2EBFC6F794}" presName="Name37" presStyleLbl="parChTrans1D2" presStyleIdx="3" presStyleCnt="4"/>
      <dgm:spPr/>
      <dgm:t>
        <a:bodyPr/>
        <a:lstStyle/>
        <a:p>
          <a:endParaRPr lang="en-US"/>
        </a:p>
      </dgm:t>
    </dgm:pt>
    <dgm:pt modelId="{0EED7D60-9F54-4E81-8569-9214DE3110CB}" type="pres">
      <dgm:prSet presAssocID="{1172430E-F14F-4DD4-8B17-EED313E742B1}" presName="hierRoot2" presStyleCnt="0">
        <dgm:presLayoutVars>
          <dgm:hierBranch val="init"/>
        </dgm:presLayoutVars>
      </dgm:prSet>
      <dgm:spPr/>
    </dgm:pt>
    <dgm:pt modelId="{4F04E7B5-2E92-4F06-99B7-00AE022B5F8B}" type="pres">
      <dgm:prSet presAssocID="{1172430E-F14F-4DD4-8B17-EED313E742B1}" presName="rootComposite" presStyleCnt="0"/>
      <dgm:spPr/>
    </dgm:pt>
    <dgm:pt modelId="{001BF0FC-0ED8-4CCE-B4ED-E3C57E73CC1D}" type="pres">
      <dgm:prSet presAssocID="{1172430E-F14F-4DD4-8B17-EED313E742B1}" presName="rootText" presStyleLbl="node2" presStyleIdx="3" presStyleCnt="4">
        <dgm:presLayoutVars>
          <dgm:chPref val="3"/>
        </dgm:presLayoutVars>
      </dgm:prSet>
      <dgm:spPr/>
      <dgm:t>
        <a:bodyPr/>
        <a:lstStyle/>
        <a:p>
          <a:endParaRPr lang="en-US"/>
        </a:p>
      </dgm:t>
    </dgm:pt>
    <dgm:pt modelId="{AF77DAFE-9198-41D5-9B02-F419F0ECB6A5}" type="pres">
      <dgm:prSet presAssocID="{1172430E-F14F-4DD4-8B17-EED313E742B1}" presName="rootConnector" presStyleLbl="node2" presStyleIdx="3" presStyleCnt="4"/>
      <dgm:spPr/>
      <dgm:t>
        <a:bodyPr/>
        <a:lstStyle/>
        <a:p>
          <a:endParaRPr lang="en-US"/>
        </a:p>
      </dgm:t>
    </dgm:pt>
    <dgm:pt modelId="{DC902AA1-0D45-40F5-8A4A-ABA237E9A1C8}" type="pres">
      <dgm:prSet presAssocID="{1172430E-F14F-4DD4-8B17-EED313E742B1}" presName="hierChild4" presStyleCnt="0"/>
      <dgm:spPr/>
    </dgm:pt>
    <dgm:pt modelId="{F3A95CA3-3DED-4DEE-A9CF-E2FD3F39DB52}" type="pres">
      <dgm:prSet presAssocID="{1172430E-F14F-4DD4-8B17-EED313E742B1}" presName="hierChild5" presStyleCnt="0"/>
      <dgm:spPr/>
    </dgm:pt>
    <dgm:pt modelId="{46141107-9A7F-4F6B-AE9A-78E0222485F2}" type="pres">
      <dgm:prSet presAssocID="{06CF3D5B-5D48-4A43-8201-CFDFDA1CEFA7}" presName="hierChild3" presStyleCnt="0"/>
      <dgm:spPr/>
    </dgm:pt>
  </dgm:ptLst>
  <dgm:cxnLst>
    <dgm:cxn modelId="{009F368C-876F-426F-9B96-079622FABF3F}" type="presOf" srcId="{798DF963-4EB5-4726-9B39-8D7ED41F426A}" destId="{D2A18AF4-4A2D-41A4-A460-5CAD756A4A95}" srcOrd="0" destOrd="0" presId="urn:microsoft.com/office/officeart/2005/8/layout/orgChart1"/>
    <dgm:cxn modelId="{1DB5F3BB-26B6-4C87-A90A-E509679B6D60}" type="presOf" srcId="{0EC51A69-E7DF-4554-83BA-5AD6F94497AB}" destId="{951F291E-54EE-4BF6-9199-79986E8F4C2F}" srcOrd="1" destOrd="0" presId="urn:microsoft.com/office/officeart/2005/8/layout/orgChart1"/>
    <dgm:cxn modelId="{A27236B0-22FC-44BC-9046-A37FBA434910}" type="presOf" srcId="{625B517E-D44F-4E25-98C7-4B3B5DEE72BA}" destId="{EFA35B63-5450-4BCD-9FBD-AD1D79A419B9}" srcOrd="1" destOrd="0" presId="urn:microsoft.com/office/officeart/2005/8/layout/orgChart1"/>
    <dgm:cxn modelId="{3DBF9C11-4EA6-470E-BCDA-C3FCAEA60779}" srcId="{2591EA52-FB77-474D-A988-769F68A575D6}" destId="{FEEC4644-A860-47AC-8543-11E58FCE0ADC}" srcOrd="0" destOrd="0" parTransId="{05D1EF1C-18C6-4622-B32C-A52574285D1F}" sibTransId="{917C81ED-7111-4192-B0D4-6DA463B05FB8}"/>
    <dgm:cxn modelId="{E468A0C9-07AF-429C-85AD-9BA7193EDB3F}" srcId="{06CF3D5B-5D48-4A43-8201-CFDFDA1CEFA7}" destId="{9E7D6B56-7E5C-4206-AD07-5D01F4FF7921}" srcOrd="0" destOrd="0" parTransId="{B3814BB6-CD29-4F06-A097-0D0BC74EDF2B}" sibTransId="{7FAF1EF7-AE16-4931-90B3-7C7326883A92}"/>
    <dgm:cxn modelId="{E6ACEFBF-45CD-4542-A62D-57A62C603AA3}" type="presOf" srcId="{05D1EF1C-18C6-4622-B32C-A52574285D1F}" destId="{59585B3C-5C2B-41D3-B1EB-3E7BB5D98982}" srcOrd="0" destOrd="0" presId="urn:microsoft.com/office/officeart/2005/8/layout/orgChart1"/>
    <dgm:cxn modelId="{E4A333D2-EA0B-43CA-B3F5-F684E27B025B}" type="presOf" srcId="{7D928F39-1629-40E8-9D92-69B059A71A06}" destId="{3E6E7C18-F5D5-4025-8411-DFCDA0F49E29}" srcOrd="0" destOrd="0" presId="urn:microsoft.com/office/officeart/2005/8/layout/orgChart1"/>
    <dgm:cxn modelId="{A5CFC510-C87B-425F-97F0-C35413358561}" type="presOf" srcId="{4CFCF879-6DA3-4DA5-94B4-5863496289B2}" destId="{BDC2D40E-EBAF-4D48-81B5-52A294616F4D}" srcOrd="0" destOrd="0" presId="urn:microsoft.com/office/officeart/2005/8/layout/orgChart1"/>
    <dgm:cxn modelId="{9463EFC6-205D-4487-AAF9-8A1E3CDBAA6B}" type="presOf" srcId="{EA5291C8-6A21-4B09-9F7C-A4428BA2D778}" destId="{DD7FDE55-BFE1-401D-A617-2A1E0F643AE5}" srcOrd="1" destOrd="0" presId="urn:microsoft.com/office/officeart/2005/8/layout/orgChart1"/>
    <dgm:cxn modelId="{C4E6F4F9-CC9D-4B25-86D2-93EE3E5EFF5E}" type="presOf" srcId="{FEEC4644-A860-47AC-8543-11E58FCE0ADC}" destId="{446486AB-FFC0-4E85-8CDA-D6578CCC6377}" srcOrd="1" destOrd="0" presId="urn:microsoft.com/office/officeart/2005/8/layout/orgChart1"/>
    <dgm:cxn modelId="{564ECA57-7ED7-44F4-966F-7A8D9C46CD31}" type="presOf" srcId="{FB10067E-6DD6-4E26-B9B5-850C9D9DCBDC}" destId="{71C69C3C-681D-4336-A38F-727F510364FF}" srcOrd="0" destOrd="0" presId="urn:microsoft.com/office/officeart/2005/8/layout/orgChart1"/>
    <dgm:cxn modelId="{EB934C52-3451-44EB-8D4A-8A461E18A12D}" srcId="{06CF3D5B-5D48-4A43-8201-CFDFDA1CEFA7}" destId="{1172430E-F14F-4DD4-8B17-EED313E742B1}" srcOrd="3" destOrd="0" parTransId="{2F48FBD9-DED2-4E2E-9498-ED2EBFC6F794}" sibTransId="{3FCF6AD6-5A3F-45BC-9E3C-6EC22A37D6E1}"/>
    <dgm:cxn modelId="{1E90FED2-76A7-411A-8038-B8942C7605DE}" type="presOf" srcId="{D02F1E4C-F9C5-49F7-915A-D7FDEC447F13}" destId="{BB448AB1-47C2-4D24-BF0D-1430E37409C1}" srcOrd="0" destOrd="0" presId="urn:microsoft.com/office/officeart/2005/8/layout/orgChart1"/>
    <dgm:cxn modelId="{796E7020-ECD4-4971-8353-238633627ADB}" srcId="{06CF3D5B-5D48-4A43-8201-CFDFDA1CEFA7}" destId="{4CFCF879-6DA3-4DA5-94B4-5863496289B2}" srcOrd="2" destOrd="0" parTransId="{9E9025F2-9440-430C-8598-6441D35BCC69}" sibTransId="{1DE237F7-D11C-4754-8216-61138F9708D9}"/>
    <dgm:cxn modelId="{0028AABF-BD68-497E-B130-11EDCF7AE2D6}" type="presOf" srcId="{444ED254-86CB-4F70-9726-AB0103087C67}" destId="{9C64F335-DED1-4A11-B31B-044D825CE94B}" srcOrd="1" destOrd="0" presId="urn:microsoft.com/office/officeart/2005/8/layout/orgChart1"/>
    <dgm:cxn modelId="{3EFFB4DD-567E-4983-80BF-06DAAA763054}" type="presOf" srcId="{06CF3D5B-5D48-4A43-8201-CFDFDA1CEFA7}" destId="{9282C8B0-C6B0-4804-A399-2486768609BD}" srcOrd="1" destOrd="0" presId="urn:microsoft.com/office/officeart/2005/8/layout/orgChart1"/>
    <dgm:cxn modelId="{EE7C7FA4-C8D0-44BB-B3A7-8B62E13E34C0}" type="presOf" srcId="{9E7D6B56-7E5C-4206-AD07-5D01F4FF7921}" destId="{C3A5722B-BECD-4C1E-AB5B-02B4848653CB}" srcOrd="0" destOrd="0" presId="urn:microsoft.com/office/officeart/2005/8/layout/orgChart1"/>
    <dgm:cxn modelId="{DE24F803-1873-4B4C-AB29-3EF24C7D433C}" type="presOf" srcId="{444ED254-86CB-4F70-9726-AB0103087C67}" destId="{B637DEE5-3CDA-416F-AA02-E042906ED906}" srcOrd="0" destOrd="0" presId="urn:microsoft.com/office/officeart/2005/8/layout/orgChart1"/>
    <dgm:cxn modelId="{148A4EC8-3673-4B0A-86B7-57D02B8BBB54}" type="presOf" srcId="{4CFCF879-6DA3-4DA5-94B4-5863496289B2}" destId="{BC7F2001-243B-4904-8B8F-DAAE2E1BE0EF}" srcOrd="1" destOrd="0" presId="urn:microsoft.com/office/officeart/2005/8/layout/orgChart1"/>
    <dgm:cxn modelId="{4063590A-6938-449B-A812-CB0EC9B6FF97}" type="presOf" srcId="{5066D513-5B46-4C4B-8057-66055F81982F}" destId="{7ECBB78D-20C4-46D3-806D-40615EEC9969}" srcOrd="0" destOrd="0" presId="urn:microsoft.com/office/officeart/2005/8/layout/orgChart1"/>
    <dgm:cxn modelId="{5B9F3994-1353-4497-80DD-5622DD86726D}" type="presOf" srcId="{625B517E-D44F-4E25-98C7-4B3B5DEE72BA}" destId="{9D10052F-7A20-424F-9C90-A1B6DC5AF104}" srcOrd="0" destOrd="0" presId="urn:microsoft.com/office/officeart/2005/8/layout/orgChart1"/>
    <dgm:cxn modelId="{FC599FC0-B691-4029-80AA-924321B6EB0B}" type="presOf" srcId="{0EC51A69-E7DF-4554-83BA-5AD6F94497AB}" destId="{B95B407A-5F11-4764-9685-67D4A6942F05}" srcOrd="0" destOrd="0" presId="urn:microsoft.com/office/officeart/2005/8/layout/orgChart1"/>
    <dgm:cxn modelId="{E4A0058C-15CA-494F-B649-647CC32F2915}" type="presOf" srcId="{2F48FBD9-DED2-4E2E-9498-ED2EBFC6F794}" destId="{41C78006-58C7-4848-88F0-97D43197BC60}" srcOrd="0" destOrd="0" presId="urn:microsoft.com/office/officeart/2005/8/layout/orgChart1"/>
    <dgm:cxn modelId="{D1A3C56B-D296-4DCB-860C-5AD9317EA76A}" type="presOf" srcId="{9E7D6B56-7E5C-4206-AD07-5D01F4FF7921}" destId="{1ECDC340-444B-4DE1-856A-4EE997EAF3C9}" srcOrd="1" destOrd="0" presId="urn:microsoft.com/office/officeart/2005/8/layout/orgChart1"/>
    <dgm:cxn modelId="{DAED271D-D416-430F-965E-D93FA7A63268}" srcId="{0EC51A69-E7DF-4554-83BA-5AD6F94497AB}" destId="{EA5291C8-6A21-4B09-9F7C-A4428BA2D778}" srcOrd="0" destOrd="0" parTransId="{E530FF13-001A-4E38-9F24-02EBA9821646}" sibTransId="{2BDBC726-F971-42D0-8A1D-3CCF7F3BA672}"/>
    <dgm:cxn modelId="{5DC77FAA-D4E0-4D31-9D95-2152354B8C53}" type="presOf" srcId="{0226A744-CC16-4866-B141-678E45A09EDF}" destId="{3F630EC7-9B2B-4216-8289-C954B23B250C}" srcOrd="0" destOrd="0" presId="urn:microsoft.com/office/officeart/2005/8/layout/orgChart1"/>
    <dgm:cxn modelId="{B0E75DC5-19E5-4664-9F94-FE964E4DB5A6}" srcId="{1B17DF03-C1EA-4576-BB82-84EEF0868AEE}" destId="{06CF3D5B-5D48-4A43-8201-CFDFDA1CEFA7}" srcOrd="0" destOrd="0" parTransId="{A0AB28BB-1FA0-420D-9AB0-C6CD3677A4EB}" sibTransId="{801B4294-E6A9-4C57-9E22-C334FA2C4C7D}"/>
    <dgm:cxn modelId="{03384101-84F1-433D-8389-5F819F6E1DE6}" type="presOf" srcId="{2591EA52-FB77-474D-A988-769F68A575D6}" destId="{88865F37-4642-4A0F-9CF5-D2CA4388EF86}" srcOrd="0" destOrd="0" presId="urn:microsoft.com/office/officeart/2005/8/layout/orgChart1"/>
    <dgm:cxn modelId="{8E008A6C-DC7A-4BDA-808E-1112E9C7E994}" type="presOf" srcId="{8938E300-16E4-447A-9FB4-ADEC29AD7A03}" destId="{35AC46DE-E6AA-4049-944C-692B8760D148}" srcOrd="0" destOrd="0" presId="urn:microsoft.com/office/officeart/2005/8/layout/orgChart1"/>
    <dgm:cxn modelId="{D4B6D6B8-51FF-4A70-9A92-E2BFE2807F43}" type="presOf" srcId="{3EFFB149-0028-4501-A11D-937B9E6EB793}" destId="{329B943F-FA15-49B7-86B3-C966BFC4BE9E}" srcOrd="0" destOrd="0" presId="urn:microsoft.com/office/officeart/2005/8/layout/orgChart1"/>
    <dgm:cxn modelId="{DF4D47EF-316F-4095-9D2B-310620160AD2}" type="presOf" srcId="{7369F7BB-66E1-4715-BF0F-EAEF93BB30D1}" destId="{5F5E2C68-3EC4-4F90-B001-610EA074D8C8}" srcOrd="0" destOrd="0" presId="urn:microsoft.com/office/officeart/2005/8/layout/orgChart1"/>
    <dgm:cxn modelId="{0B75069D-41C5-4892-9EF8-F126747188E9}" srcId="{9E7D6B56-7E5C-4206-AD07-5D01F4FF7921}" destId="{625B517E-D44F-4E25-98C7-4B3B5DEE72BA}" srcOrd="2" destOrd="0" parTransId="{FB10067E-6DD6-4E26-B9B5-850C9D9DCBDC}" sibTransId="{E123A6B7-5A5A-40FA-81CC-84286B643258}"/>
    <dgm:cxn modelId="{0655E764-0BA9-4BD1-95E6-D6BB1CDCC0A9}" type="presOf" srcId="{9E9025F2-9440-430C-8598-6441D35BCC69}" destId="{F87F4090-7483-44E5-A761-F88E1C79E060}" srcOrd="0" destOrd="0" presId="urn:microsoft.com/office/officeart/2005/8/layout/orgChart1"/>
    <dgm:cxn modelId="{4BEF942A-8193-4B27-A301-B4EE8CFF5D61}" type="presOf" srcId="{1B17DF03-C1EA-4576-BB82-84EEF0868AEE}" destId="{61898EB5-5558-4650-A035-32722278DB27}" srcOrd="0" destOrd="0" presId="urn:microsoft.com/office/officeart/2005/8/layout/orgChart1"/>
    <dgm:cxn modelId="{2CBECCD0-C3C2-4122-9587-2C0BA2A2581A}" type="presOf" srcId="{EA5291C8-6A21-4B09-9F7C-A4428BA2D778}" destId="{CF01B292-5883-454B-957D-BAFA02645473}" srcOrd="0" destOrd="0" presId="urn:microsoft.com/office/officeart/2005/8/layout/orgChart1"/>
    <dgm:cxn modelId="{BDE409FC-020A-4BCC-B2BD-44E9BC77824F}" srcId="{9E7D6B56-7E5C-4206-AD07-5D01F4FF7921}" destId="{2591EA52-FB77-474D-A988-769F68A575D6}" srcOrd="3" destOrd="0" parTransId="{0226A744-CC16-4866-B141-678E45A09EDF}" sibTransId="{52EEDDC5-12B2-416A-964D-742C24FED4FF}"/>
    <dgm:cxn modelId="{07F5A774-2B56-4E96-922A-4024CB7CF3C3}" srcId="{9E7D6B56-7E5C-4206-AD07-5D01F4FF7921}" destId="{444ED254-86CB-4F70-9726-AB0103087C67}" srcOrd="1" destOrd="0" parTransId="{D02F1E4C-F9C5-49F7-915A-D7FDEC447F13}" sibTransId="{0C8A284E-19B6-4D0A-8084-DCCAE08A3C57}"/>
    <dgm:cxn modelId="{9F9746A6-1090-4795-84CB-A1FC9FD9E2D9}" srcId="{444ED254-86CB-4F70-9726-AB0103087C67}" destId="{0EC51A69-E7DF-4554-83BA-5AD6F94497AB}" srcOrd="0" destOrd="0" parTransId="{798DF963-4EB5-4726-9B39-8D7ED41F426A}" sibTransId="{438B898B-15EE-430D-BD11-B656B6D2451E}"/>
    <dgm:cxn modelId="{6C6C5702-FE44-437D-902B-4E81AFB9E722}" srcId="{9E7D6B56-7E5C-4206-AD07-5D01F4FF7921}" destId="{7D928F39-1629-40E8-9D92-69B059A71A06}" srcOrd="0" destOrd="0" parTransId="{5066D513-5B46-4C4B-8057-66055F81982F}" sibTransId="{3A5D0540-62F6-48A9-B32D-C0DAE82D0A3D}"/>
    <dgm:cxn modelId="{9F01A451-92A1-4139-A4CF-FA74EE26FB65}" type="presOf" srcId="{E530FF13-001A-4E38-9F24-02EBA9821646}" destId="{ECC01550-CF3E-418A-A5FD-C676B15E57E9}" srcOrd="0" destOrd="0" presId="urn:microsoft.com/office/officeart/2005/8/layout/orgChart1"/>
    <dgm:cxn modelId="{4FE4AA24-04EB-48D9-A8F0-F376726FC4D9}" srcId="{2591EA52-FB77-474D-A988-769F68A575D6}" destId="{7369F7BB-66E1-4715-BF0F-EAEF93BB30D1}" srcOrd="1" destOrd="0" parTransId="{8938E300-16E4-447A-9FB4-ADEC29AD7A03}" sibTransId="{8DEBD456-86DC-4D1E-8CDB-B04E7B06D46A}"/>
    <dgm:cxn modelId="{5FA34356-8388-4474-9A82-4438EEC8B82C}" type="presOf" srcId="{2591EA52-FB77-474D-A988-769F68A575D6}" destId="{166DDACA-D160-4C6D-B701-27CF07AE8795}" srcOrd="1" destOrd="0" presId="urn:microsoft.com/office/officeart/2005/8/layout/orgChart1"/>
    <dgm:cxn modelId="{0A6BB4FA-6D58-43B9-965D-ADCD720C68EE}" srcId="{06CF3D5B-5D48-4A43-8201-CFDFDA1CEFA7}" destId="{3EFFB149-0028-4501-A11D-937B9E6EB793}" srcOrd="1" destOrd="0" parTransId="{6D95997D-D6D8-48F5-AC82-EFCBA8122639}" sibTransId="{568A885C-AA57-49BF-842C-BD57753463C1}"/>
    <dgm:cxn modelId="{EDE0AEEE-03D1-4F8A-AED4-BD8EAA55A2FF}" type="presOf" srcId="{3EFFB149-0028-4501-A11D-937B9E6EB793}" destId="{44CDD684-BA31-4563-A70B-73F1E2C8F774}" srcOrd="1" destOrd="0" presId="urn:microsoft.com/office/officeart/2005/8/layout/orgChart1"/>
    <dgm:cxn modelId="{00D1C888-6D6A-4E2F-A2E6-6F392688E5C8}" type="presOf" srcId="{7D928F39-1629-40E8-9D92-69B059A71A06}" destId="{3582F676-8520-4B46-A01B-72D0C36BE4B5}" srcOrd="1" destOrd="0" presId="urn:microsoft.com/office/officeart/2005/8/layout/orgChart1"/>
    <dgm:cxn modelId="{9EF5FB26-D659-4A43-82F5-4C01907C59CF}" type="presOf" srcId="{7369F7BB-66E1-4715-BF0F-EAEF93BB30D1}" destId="{A61274B2-6DB7-4895-A368-730989A3EADE}" srcOrd="1" destOrd="0" presId="urn:microsoft.com/office/officeart/2005/8/layout/orgChart1"/>
    <dgm:cxn modelId="{9FE958A6-86DE-4790-A44C-BE83F5C765EC}" type="presOf" srcId="{1172430E-F14F-4DD4-8B17-EED313E742B1}" destId="{001BF0FC-0ED8-4CCE-B4ED-E3C57E73CC1D}" srcOrd="0" destOrd="0" presId="urn:microsoft.com/office/officeart/2005/8/layout/orgChart1"/>
    <dgm:cxn modelId="{76A3570A-5B58-419D-A302-C83F9BE1089B}" type="presOf" srcId="{FEEC4644-A860-47AC-8543-11E58FCE0ADC}" destId="{7CFC7A93-E791-482E-8D98-166A04051F9B}" srcOrd="0" destOrd="0" presId="urn:microsoft.com/office/officeart/2005/8/layout/orgChart1"/>
    <dgm:cxn modelId="{49E4B8FF-8126-492B-9EEA-9169265C4408}" type="presOf" srcId="{1172430E-F14F-4DD4-8B17-EED313E742B1}" destId="{AF77DAFE-9198-41D5-9B02-F419F0ECB6A5}" srcOrd="1" destOrd="0" presId="urn:microsoft.com/office/officeart/2005/8/layout/orgChart1"/>
    <dgm:cxn modelId="{08F15DEF-0533-42CF-86B5-3CDE4580C46D}" type="presOf" srcId="{B3814BB6-CD29-4F06-A097-0D0BC74EDF2B}" destId="{E6BF4E0B-0025-4346-8A6A-6873DA354233}" srcOrd="0" destOrd="0" presId="urn:microsoft.com/office/officeart/2005/8/layout/orgChart1"/>
    <dgm:cxn modelId="{8530EB72-5327-4B59-B5F4-30AC5AD6CBDE}" type="presOf" srcId="{06CF3D5B-5D48-4A43-8201-CFDFDA1CEFA7}" destId="{CFB38F4E-2825-4C62-A2CB-2F3B02F6E43D}" srcOrd="0" destOrd="0" presId="urn:microsoft.com/office/officeart/2005/8/layout/orgChart1"/>
    <dgm:cxn modelId="{FC34B4DF-C498-4BC8-BD1A-3040A593268B}" type="presOf" srcId="{6D95997D-D6D8-48F5-AC82-EFCBA8122639}" destId="{AFEB99ED-00A2-4319-B361-D4DBFA4BF858}" srcOrd="0" destOrd="0" presId="urn:microsoft.com/office/officeart/2005/8/layout/orgChart1"/>
    <dgm:cxn modelId="{8CCC07BA-7D41-4D15-93FF-4BA0EF1ECEAB}" type="presParOf" srcId="{61898EB5-5558-4650-A035-32722278DB27}" destId="{59826EB7-64E8-4F27-85DC-E9F560DF231F}" srcOrd="0" destOrd="0" presId="urn:microsoft.com/office/officeart/2005/8/layout/orgChart1"/>
    <dgm:cxn modelId="{91E27DE1-7D9A-475B-8194-0DF53B087610}" type="presParOf" srcId="{59826EB7-64E8-4F27-85DC-E9F560DF231F}" destId="{A13C8934-9238-468D-ABB9-BE23A085E11B}" srcOrd="0" destOrd="0" presId="urn:microsoft.com/office/officeart/2005/8/layout/orgChart1"/>
    <dgm:cxn modelId="{61907ADD-DC86-4B35-9ADC-E45EE7341825}" type="presParOf" srcId="{A13C8934-9238-468D-ABB9-BE23A085E11B}" destId="{CFB38F4E-2825-4C62-A2CB-2F3B02F6E43D}" srcOrd="0" destOrd="0" presId="urn:microsoft.com/office/officeart/2005/8/layout/orgChart1"/>
    <dgm:cxn modelId="{C2615E9A-0564-4BF1-8F05-37BAA79635C2}" type="presParOf" srcId="{A13C8934-9238-468D-ABB9-BE23A085E11B}" destId="{9282C8B0-C6B0-4804-A399-2486768609BD}" srcOrd="1" destOrd="0" presId="urn:microsoft.com/office/officeart/2005/8/layout/orgChart1"/>
    <dgm:cxn modelId="{BD232099-1C11-4ED8-AF86-0256A3D5F4B8}" type="presParOf" srcId="{59826EB7-64E8-4F27-85DC-E9F560DF231F}" destId="{8939E688-839E-47F6-90D7-92FAB060024F}" srcOrd="1" destOrd="0" presId="urn:microsoft.com/office/officeart/2005/8/layout/orgChart1"/>
    <dgm:cxn modelId="{FE316937-DE3F-4020-8D73-FE6BCE801BD4}" type="presParOf" srcId="{8939E688-839E-47F6-90D7-92FAB060024F}" destId="{E6BF4E0B-0025-4346-8A6A-6873DA354233}" srcOrd="0" destOrd="0" presId="urn:microsoft.com/office/officeart/2005/8/layout/orgChart1"/>
    <dgm:cxn modelId="{7C0B9315-43A2-4D91-8154-CC6FB5D58ADF}" type="presParOf" srcId="{8939E688-839E-47F6-90D7-92FAB060024F}" destId="{8A77A0C6-359A-4FB6-B9EA-97EFBCEEAD21}" srcOrd="1" destOrd="0" presId="urn:microsoft.com/office/officeart/2005/8/layout/orgChart1"/>
    <dgm:cxn modelId="{FC5086E1-CF8E-4588-86E6-AF79C4AB5E28}" type="presParOf" srcId="{8A77A0C6-359A-4FB6-B9EA-97EFBCEEAD21}" destId="{D42660DC-A145-481A-855C-1EB885B6E695}" srcOrd="0" destOrd="0" presId="urn:microsoft.com/office/officeart/2005/8/layout/orgChart1"/>
    <dgm:cxn modelId="{E8364975-52AA-4C28-B6AF-11260F7AADE6}" type="presParOf" srcId="{D42660DC-A145-481A-855C-1EB885B6E695}" destId="{C3A5722B-BECD-4C1E-AB5B-02B4848653CB}" srcOrd="0" destOrd="0" presId="urn:microsoft.com/office/officeart/2005/8/layout/orgChart1"/>
    <dgm:cxn modelId="{422D940F-69C5-494C-B9CB-A6ACF439AE88}" type="presParOf" srcId="{D42660DC-A145-481A-855C-1EB885B6E695}" destId="{1ECDC340-444B-4DE1-856A-4EE997EAF3C9}" srcOrd="1" destOrd="0" presId="urn:microsoft.com/office/officeart/2005/8/layout/orgChart1"/>
    <dgm:cxn modelId="{31208C62-D3BF-4950-9132-23C075B63801}" type="presParOf" srcId="{8A77A0C6-359A-4FB6-B9EA-97EFBCEEAD21}" destId="{8164B41E-78BC-4824-B2C9-2D81D485CB8F}" srcOrd="1" destOrd="0" presId="urn:microsoft.com/office/officeart/2005/8/layout/orgChart1"/>
    <dgm:cxn modelId="{D78D19A0-49C5-4E9C-A1D6-F941CE653EF2}" type="presParOf" srcId="{8164B41E-78BC-4824-B2C9-2D81D485CB8F}" destId="{7ECBB78D-20C4-46D3-806D-40615EEC9969}" srcOrd="0" destOrd="0" presId="urn:microsoft.com/office/officeart/2005/8/layout/orgChart1"/>
    <dgm:cxn modelId="{3E13ECDD-AC21-4B30-A5B5-E3DBB5B8D55F}" type="presParOf" srcId="{8164B41E-78BC-4824-B2C9-2D81D485CB8F}" destId="{1D90D5E5-4811-43F0-929E-B3EDF0F41085}" srcOrd="1" destOrd="0" presId="urn:microsoft.com/office/officeart/2005/8/layout/orgChart1"/>
    <dgm:cxn modelId="{CF23C719-E723-48E8-B386-EC25E4E55C69}" type="presParOf" srcId="{1D90D5E5-4811-43F0-929E-B3EDF0F41085}" destId="{C41A8468-AB1D-44EC-97E0-B9C1572C536B}" srcOrd="0" destOrd="0" presId="urn:microsoft.com/office/officeart/2005/8/layout/orgChart1"/>
    <dgm:cxn modelId="{246CCA0A-3539-45A6-AF2B-FEE7FFEB1BF6}" type="presParOf" srcId="{C41A8468-AB1D-44EC-97E0-B9C1572C536B}" destId="{3E6E7C18-F5D5-4025-8411-DFCDA0F49E29}" srcOrd="0" destOrd="0" presId="urn:microsoft.com/office/officeart/2005/8/layout/orgChart1"/>
    <dgm:cxn modelId="{A50819FC-90CC-4700-B986-3E058203184A}" type="presParOf" srcId="{C41A8468-AB1D-44EC-97E0-B9C1572C536B}" destId="{3582F676-8520-4B46-A01B-72D0C36BE4B5}" srcOrd="1" destOrd="0" presId="urn:microsoft.com/office/officeart/2005/8/layout/orgChart1"/>
    <dgm:cxn modelId="{C5AB2EEA-3D77-4556-ADEA-BAD57EB24970}" type="presParOf" srcId="{1D90D5E5-4811-43F0-929E-B3EDF0F41085}" destId="{7C768AA4-C5C4-4D56-9530-C8FD05545B48}" srcOrd="1" destOrd="0" presId="urn:microsoft.com/office/officeart/2005/8/layout/orgChart1"/>
    <dgm:cxn modelId="{201A069D-2597-4EB7-9ACB-6969EE61C8A0}" type="presParOf" srcId="{1D90D5E5-4811-43F0-929E-B3EDF0F41085}" destId="{6BD11EFF-2167-4841-AE69-496C4FC78CD3}" srcOrd="2" destOrd="0" presId="urn:microsoft.com/office/officeart/2005/8/layout/orgChart1"/>
    <dgm:cxn modelId="{DBECEF25-E19F-40E4-B353-BF765E863A6A}" type="presParOf" srcId="{8164B41E-78BC-4824-B2C9-2D81D485CB8F}" destId="{BB448AB1-47C2-4D24-BF0D-1430E37409C1}" srcOrd="2" destOrd="0" presId="urn:microsoft.com/office/officeart/2005/8/layout/orgChart1"/>
    <dgm:cxn modelId="{56581655-65B4-4EE1-869D-088BDF84B575}" type="presParOf" srcId="{8164B41E-78BC-4824-B2C9-2D81D485CB8F}" destId="{6C6904D5-E7F5-486F-8589-E52BC735BBA5}" srcOrd="3" destOrd="0" presId="urn:microsoft.com/office/officeart/2005/8/layout/orgChart1"/>
    <dgm:cxn modelId="{2126D4C6-047C-4C65-A594-14CB3A3F5F84}" type="presParOf" srcId="{6C6904D5-E7F5-486F-8589-E52BC735BBA5}" destId="{4C383A6A-E43F-4A30-9726-23DB3D24D080}" srcOrd="0" destOrd="0" presId="urn:microsoft.com/office/officeart/2005/8/layout/orgChart1"/>
    <dgm:cxn modelId="{80C2A4EE-7A00-4DF1-B26B-808A6359701D}" type="presParOf" srcId="{4C383A6A-E43F-4A30-9726-23DB3D24D080}" destId="{B637DEE5-3CDA-416F-AA02-E042906ED906}" srcOrd="0" destOrd="0" presId="urn:microsoft.com/office/officeart/2005/8/layout/orgChart1"/>
    <dgm:cxn modelId="{19C86EC1-2AFC-46F1-87D2-854B9B469802}" type="presParOf" srcId="{4C383A6A-E43F-4A30-9726-23DB3D24D080}" destId="{9C64F335-DED1-4A11-B31B-044D825CE94B}" srcOrd="1" destOrd="0" presId="urn:microsoft.com/office/officeart/2005/8/layout/orgChart1"/>
    <dgm:cxn modelId="{EF040F29-4E72-45A4-839B-8157FF80124A}" type="presParOf" srcId="{6C6904D5-E7F5-486F-8589-E52BC735BBA5}" destId="{2F4F47E8-9242-4911-A40F-BA104EC872C3}" srcOrd="1" destOrd="0" presId="urn:microsoft.com/office/officeart/2005/8/layout/orgChart1"/>
    <dgm:cxn modelId="{3734A7A5-7B95-4AB9-A202-2B890EDF7423}" type="presParOf" srcId="{2F4F47E8-9242-4911-A40F-BA104EC872C3}" destId="{D2A18AF4-4A2D-41A4-A460-5CAD756A4A95}" srcOrd="0" destOrd="0" presId="urn:microsoft.com/office/officeart/2005/8/layout/orgChart1"/>
    <dgm:cxn modelId="{750B611D-255B-4A8A-ABEE-04388E08350C}" type="presParOf" srcId="{2F4F47E8-9242-4911-A40F-BA104EC872C3}" destId="{BF4694D2-DA09-488C-B138-0A0599450424}" srcOrd="1" destOrd="0" presId="urn:microsoft.com/office/officeart/2005/8/layout/orgChart1"/>
    <dgm:cxn modelId="{8130E49A-6A83-4F50-A515-7391DD9F3462}" type="presParOf" srcId="{BF4694D2-DA09-488C-B138-0A0599450424}" destId="{42C17E38-C5F3-42DC-82AF-6BEA47B56259}" srcOrd="0" destOrd="0" presId="urn:microsoft.com/office/officeart/2005/8/layout/orgChart1"/>
    <dgm:cxn modelId="{872409BC-EFC6-45DA-A8DF-AC782D138D95}" type="presParOf" srcId="{42C17E38-C5F3-42DC-82AF-6BEA47B56259}" destId="{B95B407A-5F11-4764-9685-67D4A6942F05}" srcOrd="0" destOrd="0" presId="urn:microsoft.com/office/officeart/2005/8/layout/orgChart1"/>
    <dgm:cxn modelId="{1EB567F7-C2D7-4B97-ADBE-256592759F54}" type="presParOf" srcId="{42C17E38-C5F3-42DC-82AF-6BEA47B56259}" destId="{951F291E-54EE-4BF6-9199-79986E8F4C2F}" srcOrd="1" destOrd="0" presId="urn:microsoft.com/office/officeart/2005/8/layout/orgChart1"/>
    <dgm:cxn modelId="{51E17911-40C1-41F4-807F-E72C1E8DA026}" type="presParOf" srcId="{BF4694D2-DA09-488C-B138-0A0599450424}" destId="{05408B17-5CE6-4D55-A2D5-63A9E383828F}" srcOrd="1" destOrd="0" presId="urn:microsoft.com/office/officeart/2005/8/layout/orgChart1"/>
    <dgm:cxn modelId="{7EFF7C1C-2FC8-474E-AD5E-381E47562B99}" type="presParOf" srcId="{05408B17-5CE6-4D55-A2D5-63A9E383828F}" destId="{ECC01550-CF3E-418A-A5FD-C676B15E57E9}" srcOrd="0" destOrd="0" presId="urn:microsoft.com/office/officeart/2005/8/layout/orgChart1"/>
    <dgm:cxn modelId="{2ED31476-A8D2-4641-8463-1F58C10C164F}" type="presParOf" srcId="{05408B17-5CE6-4D55-A2D5-63A9E383828F}" destId="{C39C135B-AD57-45EA-9694-D81BC2F4BC45}" srcOrd="1" destOrd="0" presId="urn:microsoft.com/office/officeart/2005/8/layout/orgChart1"/>
    <dgm:cxn modelId="{29D4E1F6-9E37-4759-AF6A-A706D1954E85}" type="presParOf" srcId="{C39C135B-AD57-45EA-9694-D81BC2F4BC45}" destId="{AB68A79B-2D5B-4B7D-B671-A43F15666B4E}" srcOrd="0" destOrd="0" presId="urn:microsoft.com/office/officeart/2005/8/layout/orgChart1"/>
    <dgm:cxn modelId="{A166F103-DCE7-4838-AC90-6F893E33FB98}" type="presParOf" srcId="{AB68A79B-2D5B-4B7D-B671-A43F15666B4E}" destId="{CF01B292-5883-454B-957D-BAFA02645473}" srcOrd="0" destOrd="0" presId="urn:microsoft.com/office/officeart/2005/8/layout/orgChart1"/>
    <dgm:cxn modelId="{F90FBF6F-CAE5-4816-A099-78A4CEE53AA0}" type="presParOf" srcId="{AB68A79B-2D5B-4B7D-B671-A43F15666B4E}" destId="{DD7FDE55-BFE1-401D-A617-2A1E0F643AE5}" srcOrd="1" destOrd="0" presId="urn:microsoft.com/office/officeart/2005/8/layout/orgChart1"/>
    <dgm:cxn modelId="{1E6E41F8-4A2F-4A74-B573-6154F959FBAC}" type="presParOf" srcId="{C39C135B-AD57-45EA-9694-D81BC2F4BC45}" destId="{DAF261ED-C6C2-4F51-8B0E-BA180F936D24}" srcOrd="1" destOrd="0" presId="urn:microsoft.com/office/officeart/2005/8/layout/orgChart1"/>
    <dgm:cxn modelId="{67A1CF6E-C3D7-4666-B030-31D58A34D698}" type="presParOf" srcId="{C39C135B-AD57-45EA-9694-D81BC2F4BC45}" destId="{D517F565-2210-45B8-B325-550DC81CC6F0}" srcOrd="2" destOrd="0" presId="urn:microsoft.com/office/officeart/2005/8/layout/orgChart1"/>
    <dgm:cxn modelId="{F3F8DB92-2889-4787-91E4-8A1878DCF449}" type="presParOf" srcId="{BF4694D2-DA09-488C-B138-0A0599450424}" destId="{F59B35A5-53C0-46AF-9662-A34BD681C046}" srcOrd="2" destOrd="0" presId="urn:microsoft.com/office/officeart/2005/8/layout/orgChart1"/>
    <dgm:cxn modelId="{FF205224-A7F0-487B-BCB6-5C555E089D5A}" type="presParOf" srcId="{6C6904D5-E7F5-486F-8589-E52BC735BBA5}" destId="{EF76400D-646A-472E-BB24-A86A2168B721}" srcOrd="2" destOrd="0" presId="urn:microsoft.com/office/officeart/2005/8/layout/orgChart1"/>
    <dgm:cxn modelId="{A9A87420-A0B5-40D4-803C-6EF1B762602B}" type="presParOf" srcId="{8164B41E-78BC-4824-B2C9-2D81D485CB8F}" destId="{71C69C3C-681D-4336-A38F-727F510364FF}" srcOrd="4" destOrd="0" presId="urn:microsoft.com/office/officeart/2005/8/layout/orgChart1"/>
    <dgm:cxn modelId="{08C1F66D-D08C-4E22-903C-E2523CCBD1AF}" type="presParOf" srcId="{8164B41E-78BC-4824-B2C9-2D81D485CB8F}" destId="{9068DA74-129C-44C0-85F0-67912479B98A}" srcOrd="5" destOrd="0" presId="urn:microsoft.com/office/officeart/2005/8/layout/orgChart1"/>
    <dgm:cxn modelId="{EAACAD8F-B2D8-45EF-AEDE-51791499B097}" type="presParOf" srcId="{9068DA74-129C-44C0-85F0-67912479B98A}" destId="{AE93D7BB-6436-498F-8CA2-99424B1EBF93}" srcOrd="0" destOrd="0" presId="urn:microsoft.com/office/officeart/2005/8/layout/orgChart1"/>
    <dgm:cxn modelId="{14862D16-5B61-44D3-86C7-B0F0377C0988}" type="presParOf" srcId="{AE93D7BB-6436-498F-8CA2-99424B1EBF93}" destId="{9D10052F-7A20-424F-9C90-A1B6DC5AF104}" srcOrd="0" destOrd="0" presId="urn:microsoft.com/office/officeart/2005/8/layout/orgChart1"/>
    <dgm:cxn modelId="{497861E2-1193-4496-8669-0130074E933B}" type="presParOf" srcId="{AE93D7BB-6436-498F-8CA2-99424B1EBF93}" destId="{EFA35B63-5450-4BCD-9FBD-AD1D79A419B9}" srcOrd="1" destOrd="0" presId="urn:microsoft.com/office/officeart/2005/8/layout/orgChart1"/>
    <dgm:cxn modelId="{BF6A9693-D140-4A43-9899-B5A1CF2CA256}" type="presParOf" srcId="{9068DA74-129C-44C0-85F0-67912479B98A}" destId="{C5D03A1E-F7DE-4B07-8734-D326DD7D8EBE}" srcOrd="1" destOrd="0" presId="urn:microsoft.com/office/officeart/2005/8/layout/orgChart1"/>
    <dgm:cxn modelId="{61F6D64E-50CF-41DB-AFCA-E05A37DCB2B9}" type="presParOf" srcId="{9068DA74-129C-44C0-85F0-67912479B98A}" destId="{DFD321AE-8771-405D-A270-625806A7B262}" srcOrd="2" destOrd="0" presId="urn:microsoft.com/office/officeart/2005/8/layout/orgChart1"/>
    <dgm:cxn modelId="{809DE97A-DA4F-4A47-B262-FFA816D191E2}" type="presParOf" srcId="{8164B41E-78BC-4824-B2C9-2D81D485CB8F}" destId="{3F630EC7-9B2B-4216-8289-C954B23B250C}" srcOrd="6" destOrd="0" presId="urn:microsoft.com/office/officeart/2005/8/layout/orgChart1"/>
    <dgm:cxn modelId="{88EE4202-83A4-4591-A590-30C1485835F6}" type="presParOf" srcId="{8164B41E-78BC-4824-B2C9-2D81D485CB8F}" destId="{DD8BCA64-F306-482A-BA58-CA20616DB08E}" srcOrd="7" destOrd="0" presId="urn:microsoft.com/office/officeart/2005/8/layout/orgChart1"/>
    <dgm:cxn modelId="{EA6E27B2-35B3-4E09-A976-AFB87972E102}" type="presParOf" srcId="{DD8BCA64-F306-482A-BA58-CA20616DB08E}" destId="{D4F45ABD-9897-49A5-A09C-3874A0283BFF}" srcOrd="0" destOrd="0" presId="urn:microsoft.com/office/officeart/2005/8/layout/orgChart1"/>
    <dgm:cxn modelId="{09B9827B-6CAD-415E-A5A2-BCE12A8EC6CD}" type="presParOf" srcId="{D4F45ABD-9897-49A5-A09C-3874A0283BFF}" destId="{88865F37-4642-4A0F-9CF5-D2CA4388EF86}" srcOrd="0" destOrd="0" presId="urn:microsoft.com/office/officeart/2005/8/layout/orgChart1"/>
    <dgm:cxn modelId="{318119A6-F246-4FD3-AD30-EC735791018B}" type="presParOf" srcId="{D4F45ABD-9897-49A5-A09C-3874A0283BFF}" destId="{166DDACA-D160-4C6D-B701-27CF07AE8795}" srcOrd="1" destOrd="0" presId="urn:microsoft.com/office/officeart/2005/8/layout/orgChart1"/>
    <dgm:cxn modelId="{B93E67B0-077D-4A08-A4AA-67869811B4BE}" type="presParOf" srcId="{DD8BCA64-F306-482A-BA58-CA20616DB08E}" destId="{B7A0E42D-E922-4606-AFB0-EF0488474245}" srcOrd="1" destOrd="0" presId="urn:microsoft.com/office/officeart/2005/8/layout/orgChart1"/>
    <dgm:cxn modelId="{BBA5B27B-7453-4E26-B46D-3B7965DE66FC}" type="presParOf" srcId="{DD8BCA64-F306-482A-BA58-CA20616DB08E}" destId="{479E1FB7-06B0-46F9-870F-72E8193AA4AE}" srcOrd="2" destOrd="0" presId="urn:microsoft.com/office/officeart/2005/8/layout/orgChart1"/>
    <dgm:cxn modelId="{6DB17ED6-94DD-4EC6-B4D5-5F5A54381C93}" type="presParOf" srcId="{479E1FB7-06B0-46F9-870F-72E8193AA4AE}" destId="{59585B3C-5C2B-41D3-B1EB-3E7BB5D98982}" srcOrd="0" destOrd="0" presId="urn:microsoft.com/office/officeart/2005/8/layout/orgChart1"/>
    <dgm:cxn modelId="{6A5D5748-1294-47A8-8BB7-BE001D3DCD8F}" type="presParOf" srcId="{479E1FB7-06B0-46F9-870F-72E8193AA4AE}" destId="{FDA5D613-57EA-486E-89B3-121E543C91B6}" srcOrd="1" destOrd="0" presId="urn:microsoft.com/office/officeart/2005/8/layout/orgChart1"/>
    <dgm:cxn modelId="{09FFD82D-C481-4420-A2EA-5031B323E687}" type="presParOf" srcId="{FDA5D613-57EA-486E-89B3-121E543C91B6}" destId="{D26BC03D-1CDD-4C53-87BF-2709DC4BE94E}" srcOrd="0" destOrd="0" presId="urn:microsoft.com/office/officeart/2005/8/layout/orgChart1"/>
    <dgm:cxn modelId="{30AA72BB-363B-40E0-AABE-7CA872CA8E64}" type="presParOf" srcId="{D26BC03D-1CDD-4C53-87BF-2709DC4BE94E}" destId="{7CFC7A93-E791-482E-8D98-166A04051F9B}" srcOrd="0" destOrd="0" presId="urn:microsoft.com/office/officeart/2005/8/layout/orgChart1"/>
    <dgm:cxn modelId="{4F9A638D-41AC-4534-8311-E6E07C9532D5}" type="presParOf" srcId="{D26BC03D-1CDD-4C53-87BF-2709DC4BE94E}" destId="{446486AB-FFC0-4E85-8CDA-D6578CCC6377}" srcOrd="1" destOrd="0" presId="urn:microsoft.com/office/officeart/2005/8/layout/orgChart1"/>
    <dgm:cxn modelId="{B3B94C55-D1EE-4DB2-8D83-194A0E0A5A50}" type="presParOf" srcId="{FDA5D613-57EA-486E-89B3-121E543C91B6}" destId="{E7A060CA-6E1F-413F-BD82-87C715F666BF}" srcOrd="1" destOrd="0" presId="urn:microsoft.com/office/officeart/2005/8/layout/orgChart1"/>
    <dgm:cxn modelId="{07BC9E98-633F-4689-A0CB-B89BB0E94774}" type="presParOf" srcId="{FDA5D613-57EA-486E-89B3-121E543C91B6}" destId="{9C645CEC-A1E4-458F-A2E1-FF28EF15AB3E}" srcOrd="2" destOrd="0" presId="urn:microsoft.com/office/officeart/2005/8/layout/orgChart1"/>
    <dgm:cxn modelId="{482AA53F-887A-4A58-AA3C-397CC483ACF0}" type="presParOf" srcId="{479E1FB7-06B0-46F9-870F-72E8193AA4AE}" destId="{35AC46DE-E6AA-4049-944C-692B8760D148}" srcOrd="2" destOrd="0" presId="urn:microsoft.com/office/officeart/2005/8/layout/orgChart1"/>
    <dgm:cxn modelId="{2922DE68-7BF1-448C-A437-EE37BF11A179}" type="presParOf" srcId="{479E1FB7-06B0-46F9-870F-72E8193AA4AE}" destId="{FC12B968-5C60-4D94-826B-46067D614AA7}" srcOrd="3" destOrd="0" presId="urn:microsoft.com/office/officeart/2005/8/layout/orgChart1"/>
    <dgm:cxn modelId="{8D9742AE-8563-4231-B9BC-5F714B1A7D9F}" type="presParOf" srcId="{FC12B968-5C60-4D94-826B-46067D614AA7}" destId="{34A328B8-9CC4-49F0-91D9-2F7ED826931D}" srcOrd="0" destOrd="0" presId="urn:microsoft.com/office/officeart/2005/8/layout/orgChart1"/>
    <dgm:cxn modelId="{7F2890F8-43BB-44CB-B9E5-A121E0ADD4A2}" type="presParOf" srcId="{34A328B8-9CC4-49F0-91D9-2F7ED826931D}" destId="{5F5E2C68-3EC4-4F90-B001-610EA074D8C8}" srcOrd="0" destOrd="0" presId="urn:microsoft.com/office/officeart/2005/8/layout/orgChart1"/>
    <dgm:cxn modelId="{B1177ADE-75E9-4A99-8D31-9BE1336045D1}" type="presParOf" srcId="{34A328B8-9CC4-49F0-91D9-2F7ED826931D}" destId="{A61274B2-6DB7-4895-A368-730989A3EADE}" srcOrd="1" destOrd="0" presId="urn:microsoft.com/office/officeart/2005/8/layout/orgChart1"/>
    <dgm:cxn modelId="{3BB62C0E-B312-4D15-BC9B-41FC0B00001E}" type="presParOf" srcId="{FC12B968-5C60-4D94-826B-46067D614AA7}" destId="{D68D893B-0427-440B-B70A-FA6EAF9C22CC}" srcOrd="1" destOrd="0" presId="urn:microsoft.com/office/officeart/2005/8/layout/orgChart1"/>
    <dgm:cxn modelId="{9C40DC05-201F-4E39-9B4B-D5156E5E5E3E}" type="presParOf" srcId="{FC12B968-5C60-4D94-826B-46067D614AA7}" destId="{3C4BE2D8-3CBF-4A6D-9E07-813737CC1E30}" srcOrd="2" destOrd="0" presId="urn:microsoft.com/office/officeart/2005/8/layout/orgChart1"/>
    <dgm:cxn modelId="{F81B8611-71E5-4869-86A9-A0D691F65B63}" type="presParOf" srcId="{8A77A0C6-359A-4FB6-B9EA-97EFBCEEAD21}" destId="{377C549B-029D-4960-A98E-D5BD0681FF67}" srcOrd="2" destOrd="0" presId="urn:microsoft.com/office/officeart/2005/8/layout/orgChart1"/>
    <dgm:cxn modelId="{CB80E313-AC22-4211-95F5-C55797326AB5}" type="presParOf" srcId="{8939E688-839E-47F6-90D7-92FAB060024F}" destId="{AFEB99ED-00A2-4319-B361-D4DBFA4BF858}" srcOrd="2" destOrd="0" presId="urn:microsoft.com/office/officeart/2005/8/layout/orgChart1"/>
    <dgm:cxn modelId="{009298F0-4C2D-4D7F-AD44-48AB90985544}" type="presParOf" srcId="{8939E688-839E-47F6-90D7-92FAB060024F}" destId="{ACD10324-BDC8-489B-920D-DA257335F540}" srcOrd="3" destOrd="0" presId="urn:microsoft.com/office/officeart/2005/8/layout/orgChart1"/>
    <dgm:cxn modelId="{1F3EEB6A-575B-4CC8-B58E-C59E2FEC87C1}" type="presParOf" srcId="{ACD10324-BDC8-489B-920D-DA257335F540}" destId="{E3DA3F57-2044-4862-9001-FEA3B3F9B530}" srcOrd="0" destOrd="0" presId="urn:microsoft.com/office/officeart/2005/8/layout/orgChart1"/>
    <dgm:cxn modelId="{169AEEA3-5437-45B6-82D9-F61DA563C687}" type="presParOf" srcId="{E3DA3F57-2044-4862-9001-FEA3B3F9B530}" destId="{329B943F-FA15-49B7-86B3-C966BFC4BE9E}" srcOrd="0" destOrd="0" presId="urn:microsoft.com/office/officeart/2005/8/layout/orgChart1"/>
    <dgm:cxn modelId="{90914E5E-88B3-4277-8871-3232CDDC7D5C}" type="presParOf" srcId="{E3DA3F57-2044-4862-9001-FEA3B3F9B530}" destId="{44CDD684-BA31-4563-A70B-73F1E2C8F774}" srcOrd="1" destOrd="0" presId="urn:microsoft.com/office/officeart/2005/8/layout/orgChart1"/>
    <dgm:cxn modelId="{E526404C-F88F-404C-BE67-711D7E37C9FB}" type="presParOf" srcId="{ACD10324-BDC8-489B-920D-DA257335F540}" destId="{0C259F74-72C1-4705-9DD4-796EE1B0B10B}" srcOrd="1" destOrd="0" presId="urn:microsoft.com/office/officeart/2005/8/layout/orgChart1"/>
    <dgm:cxn modelId="{FDE93CBB-4B98-4BB3-83E2-4937A0C5AE0E}" type="presParOf" srcId="{ACD10324-BDC8-489B-920D-DA257335F540}" destId="{BBC38EB1-93B3-49B3-8BAC-182AE021EFF2}" srcOrd="2" destOrd="0" presId="urn:microsoft.com/office/officeart/2005/8/layout/orgChart1"/>
    <dgm:cxn modelId="{D9C6B5BE-9278-4FE1-94CF-D03080238807}" type="presParOf" srcId="{8939E688-839E-47F6-90D7-92FAB060024F}" destId="{F87F4090-7483-44E5-A761-F88E1C79E060}" srcOrd="4" destOrd="0" presId="urn:microsoft.com/office/officeart/2005/8/layout/orgChart1"/>
    <dgm:cxn modelId="{628E03B1-77B9-47B8-B9D0-4A86DCF1A898}" type="presParOf" srcId="{8939E688-839E-47F6-90D7-92FAB060024F}" destId="{731F34AE-8369-48BD-BCD8-3A04AB2D1375}" srcOrd="5" destOrd="0" presId="urn:microsoft.com/office/officeart/2005/8/layout/orgChart1"/>
    <dgm:cxn modelId="{9CB56E8C-9384-4987-A0F8-584D105968CE}" type="presParOf" srcId="{731F34AE-8369-48BD-BCD8-3A04AB2D1375}" destId="{E482C371-A131-4AFD-8F3B-C08D782643B1}" srcOrd="0" destOrd="0" presId="urn:microsoft.com/office/officeart/2005/8/layout/orgChart1"/>
    <dgm:cxn modelId="{E5E7CE9D-CBC4-4D83-B86F-411BB2E155B4}" type="presParOf" srcId="{E482C371-A131-4AFD-8F3B-C08D782643B1}" destId="{BDC2D40E-EBAF-4D48-81B5-52A294616F4D}" srcOrd="0" destOrd="0" presId="urn:microsoft.com/office/officeart/2005/8/layout/orgChart1"/>
    <dgm:cxn modelId="{6570B42C-AF62-4177-8257-A2E129A3E935}" type="presParOf" srcId="{E482C371-A131-4AFD-8F3B-C08D782643B1}" destId="{BC7F2001-243B-4904-8B8F-DAAE2E1BE0EF}" srcOrd="1" destOrd="0" presId="urn:microsoft.com/office/officeart/2005/8/layout/orgChart1"/>
    <dgm:cxn modelId="{C24D0E31-0506-4C2A-9929-2049B9566A55}" type="presParOf" srcId="{731F34AE-8369-48BD-BCD8-3A04AB2D1375}" destId="{267ED219-EC13-4BF2-843D-19AB7826E6A9}" srcOrd="1" destOrd="0" presId="urn:microsoft.com/office/officeart/2005/8/layout/orgChart1"/>
    <dgm:cxn modelId="{BA47EFFA-843B-4028-903B-267791BAEB52}" type="presParOf" srcId="{731F34AE-8369-48BD-BCD8-3A04AB2D1375}" destId="{89B93A92-11BD-47F2-8935-EA24C50141AA}" srcOrd="2" destOrd="0" presId="urn:microsoft.com/office/officeart/2005/8/layout/orgChart1"/>
    <dgm:cxn modelId="{5FC7E21F-EA04-4DB1-88CB-D41BCE738D9C}" type="presParOf" srcId="{8939E688-839E-47F6-90D7-92FAB060024F}" destId="{41C78006-58C7-4848-88F0-97D43197BC60}" srcOrd="6" destOrd="0" presId="urn:microsoft.com/office/officeart/2005/8/layout/orgChart1"/>
    <dgm:cxn modelId="{4314B4B6-0663-489E-9ED8-1F1FD5859C52}" type="presParOf" srcId="{8939E688-839E-47F6-90D7-92FAB060024F}" destId="{0EED7D60-9F54-4E81-8569-9214DE3110CB}" srcOrd="7" destOrd="0" presId="urn:microsoft.com/office/officeart/2005/8/layout/orgChart1"/>
    <dgm:cxn modelId="{BB374163-891E-4917-83FA-4C25AE9140FB}" type="presParOf" srcId="{0EED7D60-9F54-4E81-8569-9214DE3110CB}" destId="{4F04E7B5-2E92-4F06-99B7-00AE022B5F8B}" srcOrd="0" destOrd="0" presId="urn:microsoft.com/office/officeart/2005/8/layout/orgChart1"/>
    <dgm:cxn modelId="{107E06CB-58C9-40DD-8B13-3D197FF7CFA4}" type="presParOf" srcId="{4F04E7B5-2E92-4F06-99B7-00AE022B5F8B}" destId="{001BF0FC-0ED8-4CCE-B4ED-E3C57E73CC1D}" srcOrd="0" destOrd="0" presId="urn:microsoft.com/office/officeart/2005/8/layout/orgChart1"/>
    <dgm:cxn modelId="{72AC305B-5DC3-4A96-B7E2-33CBA6701637}" type="presParOf" srcId="{4F04E7B5-2E92-4F06-99B7-00AE022B5F8B}" destId="{AF77DAFE-9198-41D5-9B02-F419F0ECB6A5}" srcOrd="1" destOrd="0" presId="urn:microsoft.com/office/officeart/2005/8/layout/orgChart1"/>
    <dgm:cxn modelId="{CB21BED7-1BED-4599-B804-D735144D5D05}" type="presParOf" srcId="{0EED7D60-9F54-4E81-8569-9214DE3110CB}" destId="{DC902AA1-0D45-40F5-8A4A-ABA237E9A1C8}" srcOrd="1" destOrd="0" presId="urn:microsoft.com/office/officeart/2005/8/layout/orgChart1"/>
    <dgm:cxn modelId="{18BB47B8-8572-44C0-9458-54E2C14982DE}" type="presParOf" srcId="{0EED7D60-9F54-4E81-8569-9214DE3110CB}" destId="{F3A95CA3-3DED-4DEE-A9CF-E2FD3F39DB52}" srcOrd="2" destOrd="0" presId="urn:microsoft.com/office/officeart/2005/8/layout/orgChart1"/>
    <dgm:cxn modelId="{643C0DC0-DF0A-49CA-B07E-9F09CDA43C4F}" type="presParOf" srcId="{59826EB7-64E8-4F27-85DC-E9F560DF231F}" destId="{46141107-9A7F-4F6B-AE9A-78E0222485F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B1CEE-49F2-497B-8D76-F9FE163DA691}" type="doc">
      <dgm:prSet loTypeId="urn:microsoft.com/office/officeart/2011/layout/CircleProcess" loCatId="process" qsTypeId="urn:microsoft.com/office/officeart/2005/8/quickstyle/simple3" qsCatId="simple" csTypeId="urn:microsoft.com/office/officeart/2005/8/colors/colorful4" csCatId="colorful" phldr="1"/>
      <dgm:spPr/>
      <dgm:t>
        <a:bodyPr/>
        <a:lstStyle/>
        <a:p>
          <a:endParaRPr lang="en-US"/>
        </a:p>
      </dgm:t>
    </dgm:pt>
    <dgm:pt modelId="{7FE63516-F9A7-4F1A-930A-C3F1FA7462C4}">
      <dgm:prSet phldrT="[Text]"/>
      <dgm:spPr/>
      <dgm:t>
        <a:bodyPr/>
        <a:lstStyle/>
        <a:p>
          <a:r>
            <a:rPr lang="en-US" dirty="0" smtClean="0"/>
            <a:t>Missing</a:t>
          </a:r>
        </a:p>
        <a:p>
          <a:r>
            <a:rPr lang="en-US" dirty="0" smtClean="0"/>
            <a:t>Numbers</a:t>
          </a:r>
          <a:endParaRPr lang="en-US" dirty="0"/>
        </a:p>
      </dgm:t>
    </dgm:pt>
    <dgm:pt modelId="{2CBB12F5-8CCB-497B-A5F4-144F6CC8B137}" type="parTrans" cxnId="{70DEBBC3-43E2-49F5-8851-AB255D90E04B}">
      <dgm:prSet/>
      <dgm:spPr/>
      <dgm:t>
        <a:bodyPr/>
        <a:lstStyle/>
        <a:p>
          <a:endParaRPr lang="en-US"/>
        </a:p>
      </dgm:t>
    </dgm:pt>
    <dgm:pt modelId="{D18BAC84-BCE3-41AD-AC0E-5D83F5B83D0F}" type="sibTrans" cxnId="{70DEBBC3-43E2-49F5-8851-AB255D90E04B}">
      <dgm:prSet/>
      <dgm:spPr/>
      <dgm:t>
        <a:bodyPr/>
        <a:lstStyle/>
        <a:p>
          <a:endParaRPr lang="en-US"/>
        </a:p>
      </dgm:t>
    </dgm:pt>
    <dgm:pt modelId="{533B44F1-E663-44E1-870E-592E7D59ABD5}" type="pres">
      <dgm:prSet presAssocID="{E06B1CEE-49F2-497B-8D76-F9FE163DA691}" presName="Name0" presStyleCnt="0">
        <dgm:presLayoutVars>
          <dgm:chMax val="11"/>
          <dgm:chPref val="11"/>
          <dgm:dir/>
          <dgm:resizeHandles/>
        </dgm:presLayoutVars>
      </dgm:prSet>
      <dgm:spPr/>
      <dgm:t>
        <a:bodyPr/>
        <a:lstStyle/>
        <a:p>
          <a:endParaRPr lang="en-US"/>
        </a:p>
      </dgm:t>
    </dgm:pt>
    <dgm:pt modelId="{D2088CB4-279B-482C-8FCF-880319FD26B1}" type="pres">
      <dgm:prSet presAssocID="{7FE63516-F9A7-4F1A-930A-C3F1FA7462C4}" presName="Accent1" presStyleCnt="0"/>
      <dgm:spPr/>
      <dgm:t>
        <a:bodyPr/>
        <a:lstStyle/>
        <a:p>
          <a:endParaRPr lang="en-US"/>
        </a:p>
      </dgm:t>
    </dgm:pt>
    <dgm:pt modelId="{7655AF0D-3B9E-4EF3-93E3-F87700687347}" type="pres">
      <dgm:prSet presAssocID="{7FE63516-F9A7-4F1A-930A-C3F1FA7462C4}" presName="Accent" presStyleLbl="node1" presStyleIdx="0" presStyleCnt="1"/>
      <dgm:spPr/>
      <dgm:t>
        <a:bodyPr/>
        <a:lstStyle/>
        <a:p>
          <a:endParaRPr lang="en-US"/>
        </a:p>
      </dgm:t>
    </dgm:pt>
    <dgm:pt modelId="{1627FE36-65B3-4F56-9729-AFD01E7C0DFD}" type="pres">
      <dgm:prSet presAssocID="{7FE63516-F9A7-4F1A-930A-C3F1FA7462C4}" presName="ParentBackground1" presStyleCnt="0"/>
      <dgm:spPr/>
      <dgm:t>
        <a:bodyPr/>
        <a:lstStyle/>
        <a:p>
          <a:endParaRPr lang="en-US"/>
        </a:p>
      </dgm:t>
    </dgm:pt>
    <dgm:pt modelId="{33F21C49-0046-4277-A84E-0F70DC4FAACE}" type="pres">
      <dgm:prSet presAssocID="{7FE63516-F9A7-4F1A-930A-C3F1FA7462C4}" presName="ParentBackground" presStyleLbl="fgAcc1" presStyleIdx="0" presStyleCnt="1"/>
      <dgm:spPr/>
      <dgm:t>
        <a:bodyPr/>
        <a:lstStyle/>
        <a:p>
          <a:endParaRPr lang="en-US"/>
        </a:p>
      </dgm:t>
    </dgm:pt>
    <dgm:pt modelId="{F6C3AEB5-FEF9-459C-B47D-7163899B790A}" type="pres">
      <dgm:prSet presAssocID="{7FE63516-F9A7-4F1A-930A-C3F1FA7462C4}" presName="Parent1" presStyleLbl="revTx" presStyleIdx="0" presStyleCnt="0">
        <dgm:presLayoutVars>
          <dgm:chMax val="1"/>
          <dgm:chPref val="1"/>
          <dgm:bulletEnabled val="1"/>
        </dgm:presLayoutVars>
      </dgm:prSet>
      <dgm:spPr/>
      <dgm:t>
        <a:bodyPr/>
        <a:lstStyle/>
        <a:p>
          <a:endParaRPr lang="en-US"/>
        </a:p>
      </dgm:t>
    </dgm:pt>
  </dgm:ptLst>
  <dgm:cxnLst>
    <dgm:cxn modelId="{70DEBBC3-43E2-49F5-8851-AB255D90E04B}" srcId="{E06B1CEE-49F2-497B-8D76-F9FE163DA691}" destId="{7FE63516-F9A7-4F1A-930A-C3F1FA7462C4}" srcOrd="0" destOrd="0" parTransId="{2CBB12F5-8CCB-497B-A5F4-144F6CC8B137}" sibTransId="{D18BAC84-BCE3-41AD-AC0E-5D83F5B83D0F}"/>
    <dgm:cxn modelId="{5B5F017B-856F-4A8C-82F8-B9B7D78B96C4}" type="presOf" srcId="{7FE63516-F9A7-4F1A-930A-C3F1FA7462C4}" destId="{33F21C49-0046-4277-A84E-0F70DC4FAACE}" srcOrd="0" destOrd="0" presId="urn:microsoft.com/office/officeart/2011/layout/CircleProcess"/>
    <dgm:cxn modelId="{8B9755E7-A43D-49D6-9262-41C601FFCE02}" type="presOf" srcId="{7FE63516-F9A7-4F1A-930A-C3F1FA7462C4}" destId="{F6C3AEB5-FEF9-459C-B47D-7163899B790A}" srcOrd="1" destOrd="0" presId="urn:microsoft.com/office/officeart/2011/layout/CircleProcess"/>
    <dgm:cxn modelId="{E0D86F51-2EF3-4434-B033-08B0F640B650}" type="presOf" srcId="{E06B1CEE-49F2-497B-8D76-F9FE163DA691}" destId="{533B44F1-E663-44E1-870E-592E7D59ABD5}" srcOrd="0" destOrd="0" presId="urn:microsoft.com/office/officeart/2011/layout/CircleProcess"/>
    <dgm:cxn modelId="{780D50AE-F06C-4AFB-B4F4-F6EBCBAF379A}" type="presParOf" srcId="{533B44F1-E663-44E1-870E-592E7D59ABD5}" destId="{D2088CB4-279B-482C-8FCF-880319FD26B1}" srcOrd="0" destOrd="0" presId="urn:microsoft.com/office/officeart/2011/layout/CircleProcess"/>
    <dgm:cxn modelId="{8B102548-6C8E-401F-8FCF-B5637E73E71C}" type="presParOf" srcId="{D2088CB4-279B-482C-8FCF-880319FD26B1}" destId="{7655AF0D-3B9E-4EF3-93E3-F87700687347}" srcOrd="0" destOrd="0" presId="urn:microsoft.com/office/officeart/2011/layout/CircleProcess"/>
    <dgm:cxn modelId="{BDEEC1A5-FACA-4C1C-BE50-9040BD4CEAC8}" type="presParOf" srcId="{533B44F1-E663-44E1-870E-592E7D59ABD5}" destId="{1627FE36-65B3-4F56-9729-AFD01E7C0DFD}" srcOrd="1" destOrd="0" presId="urn:microsoft.com/office/officeart/2011/layout/CircleProcess"/>
    <dgm:cxn modelId="{822226D6-7D2D-4B37-A0A6-13EBD496D109}" type="presParOf" srcId="{1627FE36-65B3-4F56-9729-AFD01E7C0DFD}" destId="{33F21C49-0046-4277-A84E-0F70DC4FAACE}" srcOrd="0" destOrd="0" presId="urn:microsoft.com/office/officeart/2011/layout/CircleProcess"/>
    <dgm:cxn modelId="{779BFB91-DBC1-4C2D-A02F-98D3C89D1739}" type="presParOf" srcId="{533B44F1-E663-44E1-870E-592E7D59ABD5}" destId="{F6C3AEB5-FEF9-459C-B47D-7163899B790A}" srcOrd="2"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6B1CEE-49F2-497B-8D76-F9FE163DA691}" type="doc">
      <dgm:prSet loTypeId="urn:microsoft.com/office/officeart/2011/layout/CircleProcess" loCatId="process" qsTypeId="urn:microsoft.com/office/officeart/2005/8/quickstyle/simple3" qsCatId="simple" csTypeId="urn:microsoft.com/office/officeart/2005/8/colors/accent3_2" csCatId="accent3" phldr="1"/>
      <dgm:spPr/>
      <dgm:t>
        <a:bodyPr/>
        <a:lstStyle/>
        <a:p>
          <a:endParaRPr lang="en-US"/>
        </a:p>
      </dgm:t>
    </dgm:pt>
    <dgm:pt modelId="{7FE63516-F9A7-4F1A-930A-C3F1FA7462C4}">
      <dgm:prSet phldrT="[Text]"/>
      <dgm:spPr/>
      <dgm:t>
        <a:bodyPr/>
        <a:lstStyle/>
        <a:p>
          <a:r>
            <a:rPr lang="en-US" dirty="0" smtClean="0"/>
            <a:t>Empty </a:t>
          </a:r>
        </a:p>
        <a:p>
          <a:r>
            <a:rPr lang="en-US" dirty="0" smtClean="0"/>
            <a:t>Spots</a:t>
          </a:r>
          <a:endParaRPr lang="en-US" dirty="0"/>
        </a:p>
      </dgm:t>
    </dgm:pt>
    <dgm:pt modelId="{2CBB12F5-8CCB-497B-A5F4-144F6CC8B137}" type="parTrans" cxnId="{70DEBBC3-43E2-49F5-8851-AB255D90E04B}">
      <dgm:prSet/>
      <dgm:spPr/>
      <dgm:t>
        <a:bodyPr/>
        <a:lstStyle/>
        <a:p>
          <a:endParaRPr lang="en-US"/>
        </a:p>
      </dgm:t>
    </dgm:pt>
    <dgm:pt modelId="{D18BAC84-BCE3-41AD-AC0E-5D83F5B83D0F}" type="sibTrans" cxnId="{70DEBBC3-43E2-49F5-8851-AB255D90E04B}">
      <dgm:prSet/>
      <dgm:spPr/>
      <dgm:t>
        <a:bodyPr/>
        <a:lstStyle/>
        <a:p>
          <a:endParaRPr lang="en-US"/>
        </a:p>
      </dgm:t>
    </dgm:pt>
    <dgm:pt modelId="{533B44F1-E663-44E1-870E-592E7D59ABD5}" type="pres">
      <dgm:prSet presAssocID="{E06B1CEE-49F2-497B-8D76-F9FE163DA691}" presName="Name0" presStyleCnt="0">
        <dgm:presLayoutVars>
          <dgm:chMax val="11"/>
          <dgm:chPref val="11"/>
          <dgm:dir/>
          <dgm:resizeHandles/>
        </dgm:presLayoutVars>
      </dgm:prSet>
      <dgm:spPr/>
      <dgm:t>
        <a:bodyPr/>
        <a:lstStyle/>
        <a:p>
          <a:endParaRPr lang="en-US"/>
        </a:p>
      </dgm:t>
    </dgm:pt>
    <dgm:pt modelId="{D2088CB4-279B-482C-8FCF-880319FD26B1}" type="pres">
      <dgm:prSet presAssocID="{7FE63516-F9A7-4F1A-930A-C3F1FA7462C4}" presName="Accent1" presStyleCnt="0"/>
      <dgm:spPr/>
    </dgm:pt>
    <dgm:pt modelId="{7655AF0D-3B9E-4EF3-93E3-F87700687347}" type="pres">
      <dgm:prSet presAssocID="{7FE63516-F9A7-4F1A-930A-C3F1FA7462C4}" presName="Accent" presStyleLbl="node1" presStyleIdx="0" presStyleCnt="1"/>
      <dgm:spPr/>
    </dgm:pt>
    <dgm:pt modelId="{1627FE36-65B3-4F56-9729-AFD01E7C0DFD}" type="pres">
      <dgm:prSet presAssocID="{7FE63516-F9A7-4F1A-930A-C3F1FA7462C4}" presName="ParentBackground1" presStyleCnt="0"/>
      <dgm:spPr/>
    </dgm:pt>
    <dgm:pt modelId="{33F21C49-0046-4277-A84E-0F70DC4FAACE}" type="pres">
      <dgm:prSet presAssocID="{7FE63516-F9A7-4F1A-930A-C3F1FA7462C4}" presName="ParentBackground" presStyleLbl="fgAcc1" presStyleIdx="0" presStyleCnt="1"/>
      <dgm:spPr/>
      <dgm:t>
        <a:bodyPr/>
        <a:lstStyle/>
        <a:p>
          <a:endParaRPr lang="en-US"/>
        </a:p>
      </dgm:t>
    </dgm:pt>
    <dgm:pt modelId="{F6C3AEB5-FEF9-459C-B47D-7163899B790A}" type="pres">
      <dgm:prSet presAssocID="{7FE63516-F9A7-4F1A-930A-C3F1FA7462C4}" presName="Parent1" presStyleLbl="revTx" presStyleIdx="0" presStyleCnt="0">
        <dgm:presLayoutVars>
          <dgm:chMax val="1"/>
          <dgm:chPref val="1"/>
          <dgm:bulletEnabled val="1"/>
        </dgm:presLayoutVars>
      </dgm:prSet>
      <dgm:spPr/>
      <dgm:t>
        <a:bodyPr/>
        <a:lstStyle/>
        <a:p>
          <a:endParaRPr lang="en-US"/>
        </a:p>
      </dgm:t>
    </dgm:pt>
  </dgm:ptLst>
  <dgm:cxnLst>
    <dgm:cxn modelId="{70DEBBC3-43E2-49F5-8851-AB255D90E04B}" srcId="{E06B1CEE-49F2-497B-8D76-F9FE163DA691}" destId="{7FE63516-F9A7-4F1A-930A-C3F1FA7462C4}" srcOrd="0" destOrd="0" parTransId="{2CBB12F5-8CCB-497B-A5F4-144F6CC8B137}" sibTransId="{D18BAC84-BCE3-41AD-AC0E-5D83F5B83D0F}"/>
    <dgm:cxn modelId="{42553F18-FFBC-413B-87C9-6E85DE2B0833}" type="presOf" srcId="{7FE63516-F9A7-4F1A-930A-C3F1FA7462C4}" destId="{F6C3AEB5-FEF9-459C-B47D-7163899B790A}" srcOrd="1" destOrd="0" presId="urn:microsoft.com/office/officeart/2011/layout/CircleProcess"/>
    <dgm:cxn modelId="{5CB1D1D5-812F-4EE1-AC56-3001BB87AAF9}" type="presOf" srcId="{E06B1CEE-49F2-497B-8D76-F9FE163DA691}" destId="{533B44F1-E663-44E1-870E-592E7D59ABD5}" srcOrd="0" destOrd="0" presId="urn:microsoft.com/office/officeart/2011/layout/CircleProcess"/>
    <dgm:cxn modelId="{5CE88387-BE64-4801-AD33-3217D79E96C3}" type="presOf" srcId="{7FE63516-F9A7-4F1A-930A-C3F1FA7462C4}" destId="{33F21C49-0046-4277-A84E-0F70DC4FAACE}" srcOrd="0" destOrd="0" presId="urn:microsoft.com/office/officeart/2011/layout/CircleProcess"/>
    <dgm:cxn modelId="{B84EF3FD-6656-427B-9EAD-B6F324B30059}" type="presParOf" srcId="{533B44F1-E663-44E1-870E-592E7D59ABD5}" destId="{D2088CB4-279B-482C-8FCF-880319FD26B1}" srcOrd="0" destOrd="0" presId="urn:microsoft.com/office/officeart/2011/layout/CircleProcess"/>
    <dgm:cxn modelId="{B26C1185-553A-419F-91F6-316E4F86EA74}" type="presParOf" srcId="{D2088CB4-279B-482C-8FCF-880319FD26B1}" destId="{7655AF0D-3B9E-4EF3-93E3-F87700687347}" srcOrd="0" destOrd="0" presId="urn:microsoft.com/office/officeart/2011/layout/CircleProcess"/>
    <dgm:cxn modelId="{CEA33726-52A8-4F57-B432-5DC5DBFF4543}" type="presParOf" srcId="{533B44F1-E663-44E1-870E-592E7D59ABD5}" destId="{1627FE36-65B3-4F56-9729-AFD01E7C0DFD}" srcOrd="1" destOrd="0" presId="urn:microsoft.com/office/officeart/2011/layout/CircleProcess"/>
    <dgm:cxn modelId="{403A659F-88C7-4CD0-AE32-57D31430AC87}" type="presParOf" srcId="{1627FE36-65B3-4F56-9729-AFD01E7C0DFD}" destId="{33F21C49-0046-4277-A84E-0F70DC4FAACE}" srcOrd="0" destOrd="0" presId="urn:microsoft.com/office/officeart/2011/layout/CircleProcess"/>
    <dgm:cxn modelId="{48973987-5F86-49F0-979C-E43D2E186ADA}" type="presParOf" srcId="{533B44F1-E663-44E1-870E-592E7D59ABD5}" destId="{F6C3AEB5-FEF9-459C-B47D-7163899B790A}" srcOrd="2" destOrd="0" presId="urn:microsoft.com/office/officeart/2011/layout/Circle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78006-58C7-4848-88F0-97D43197BC60}">
      <dsp:nvSpPr>
        <dsp:cNvPr id="0" name=""/>
        <dsp:cNvSpPr/>
      </dsp:nvSpPr>
      <dsp:spPr>
        <a:xfrm>
          <a:off x="6252097" y="674158"/>
          <a:ext cx="2445795" cy="282984"/>
        </a:xfrm>
        <a:custGeom>
          <a:avLst/>
          <a:gdLst/>
          <a:ahLst/>
          <a:cxnLst/>
          <a:rect l="0" t="0" r="0" b="0"/>
          <a:pathLst>
            <a:path>
              <a:moveTo>
                <a:pt x="0" y="0"/>
              </a:moveTo>
              <a:lnTo>
                <a:pt x="0" y="141492"/>
              </a:lnTo>
              <a:lnTo>
                <a:pt x="2445795" y="141492"/>
              </a:lnTo>
              <a:lnTo>
                <a:pt x="2445795" y="282984"/>
              </a:lnTo>
            </a:path>
          </a:pathLst>
        </a:custGeom>
        <a:noFill/>
        <a:ln w="127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7F4090-7483-44E5-A761-F88E1C79E060}">
      <dsp:nvSpPr>
        <dsp:cNvPr id="0" name=""/>
        <dsp:cNvSpPr/>
      </dsp:nvSpPr>
      <dsp:spPr>
        <a:xfrm>
          <a:off x="6252097" y="674158"/>
          <a:ext cx="815265" cy="282984"/>
        </a:xfrm>
        <a:custGeom>
          <a:avLst/>
          <a:gdLst/>
          <a:ahLst/>
          <a:cxnLst/>
          <a:rect l="0" t="0" r="0" b="0"/>
          <a:pathLst>
            <a:path>
              <a:moveTo>
                <a:pt x="0" y="0"/>
              </a:moveTo>
              <a:lnTo>
                <a:pt x="0" y="141492"/>
              </a:lnTo>
              <a:lnTo>
                <a:pt x="815265" y="141492"/>
              </a:lnTo>
              <a:lnTo>
                <a:pt x="815265" y="282984"/>
              </a:lnTo>
            </a:path>
          </a:pathLst>
        </a:custGeom>
        <a:noFill/>
        <a:ln w="127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EB99ED-00A2-4319-B361-D4DBFA4BF858}">
      <dsp:nvSpPr>
        <dsp:cNvPr id="0" name=""/>
        <dsp:cNvSpPr/>
      </dsp:nvSpPr>
      <dsp:spPr>
        <a:xfrm>
          <a:off x="5436832" y="674158"/>
          <a:ext cx="815265" cy="282984"/>
        </a:xfrm>
        <a:custGeom>
          <a:avLst/>
          <a:gdLst/>
          <a:ahLst/>
          <a:cxnLst/>
          <a:rect l="0" t="0" r="0" b="0"/>
          <a:pathLst>
            <a:path>
              <a:moveTo>
                <a:pt x="815265" y="0"/>
              </a:moveTo>
              <a:lnTo>
                <a:pt x="815265" y="141492"/>
              </a:lnTo>
              <a:lnTo>
                <a:pt x="0" y="141492"/>
              </a:lnTo>
              <a:lnTo>
                <a:pt x="0" y="282984"/>
              </a:lnTo>
            </a:path>
          </a:pathLst>
        </a:custGeom>
        <a:noFill/>
        <a:ln w="127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C46DE-E6AA-4049-944C-692B8760D148}">
      <dsp:nvSpPr>
        <dsp:cNvPr id="0" name=""/>
        <dsp:cNvSpPr/>
      </dsp:nvSpPr>
      <dsp:spPr>
        <a:xfrm>
          <a:off x="6252097" y="2587672"/>
          <a:ext cx="141492" cy="619871"/>
        </a:xfrm>
        <a:custGeom>
          <a:avLst/>
          <a:gdLst/>
          <a:ahLst/>
          <a:cxnLst/>
          <a:rect l="0" t="0" r="0" b="0"/>
          <a:pathLst>
            <a:path>
              <a:moveTo>
                <a:pt x="0" y="0"/>
              </a:moveTo>
              <a:lnTo>
                <a:pt x="0" y="619871"/>
              </a:lnTo>
              <a:lnTo>
                <a:pt x="141492" y="619871"/>
              </a:lnTo>
            </a:path>
          </a:pathLst>
        </a:custGeom>
        <a:noFill/>
        <a:ln w="127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585B3C-5C2B-41D3-B1EB-3E7BB5D98982}">
      <dsp:nvSpPr>
        <dsp:cNvPr id="0" name=""/>
        <dsp:cNvSpPr/>
      </dsp:nvSpPr>
      <dsp:spPr>
        <a:xfrm>
          <a:off x="6110605" y="2587672"/>
          <a:ext cx="141492" cy="619871"/>
        </a:xfrm>
        <a:custGeom>
          <a:avLst/>
          <a:gdLst/>
          <a:ahLst/>
          <a:cxnLst/>
          <a:rect l="0" t="0" r="0" b="0"/>
          <a:pathLst>
            <a:path>
              <a:moveTo>
                <a:pt x="141492" y="0"/>
              </a:moveTo>
              <a:lnTo>
                <a:pt x="141492" y="619871"/>
              </a:lnTo>
              <a:lnTo>
                <a:pt x="0" y="619871"/>
              </a:lnTo>
            </a:path>
          </a:pathLst>
        </a:custGeom>
        <a:noFill/>
        <a:ln w="127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630EC7-9B2B-4216-8289-C954B23B250C}">
      <dsp:nvSpPr>
        <dsp:cNvPr id="0" name=""/>
        <dsp:cNvSpPr/>
      </dsp:nvSpPr>
      <dsp:spPr>
        <a:xfrm>
          <a:off x="3806302" y="1630915"/>
          <a:ext cx="2445795" cy="282984"/>
        </a:xfrm>
        <a:custGeom>
          <a:avLst/>
          <a:gdLst/>
          <a:ahLst/>
          <a:cxnLst/>
          <a:rect l="0" t="0" r="0" b="0"/>
          <a:pathLst>
            <a:path>
              <a:moveTo>
                <a:pt x="0" y="0"/>
              </a:moveTo>
              <a:lnTo>
                <a:pt x="0" y="141492"/>
              </a:lnTo>
              <a:lnTo>
                <a:pt x="2445795" y="141492"/>
              </a:lnTo>
              <a:lnTo>
                <a:pt x="2445795" y="282984"/>
              </a:lnTo>
            </a:path>
          </a:pathLst>
        </a:custGeom>
        <a:noFill/>
        <a:ln w="12700" cap="flat"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C69C3C-681D-4336-A38F-727F510364FF}">
      <dsp:nvSpPr>
        <dsp:cNvPr id="0" name=""/>
        <dsp:cNvSpPr/>
      </dsp:nvSpPr>
      <dsp:spPr>
        <a:xfrm>
          <a:off x="3806302" y="1630915"/>
          <a:ext cx="815265" cy="282984"/>
        </a:xfrm>
        <a:custGeom>
          <a:avLst/>
          <a:gdLst/>
          <a:ahLst/>
          <a:cxnLst/>
          <a:rect l="0" t="0" r="0" b="0"/>
          <a:pathLst>
            <a:path>
              <a:moveTo>
                <a:pt x="0" y="0"/>
              </a:moveTo>
              <a:lnTo>
                <a:pt x="0" y="141492"/>
              </a:lnTo>
              <a:lnTo>
                <a:pt x="815265" y="141492"/>
              </a:lnTo>
              <a:lnTo>
                <a:pt x="815265" y="282984"/>
              </a:lnTo>
            </a:path>
          </a:pathLst>
        </a:custGeom>
        <a:noFill/>
        <a:ln w="12700" cap="flat"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01550-CF3E-418A-A5FD-C676B15E57E9}">
      <dsp:nvSpPr>
        <dsp:cNvPr id="0" name=""/>
        <dsp:cNvSpPr/>
      </dsp:nvSpPr>
      <dsp:spPr>
        <a:xfrm>
          <a:off x="2452018" y="3544430"/>
          <a:ext cx="202131" cy="619871"/>
        </a:xfrm>
        <a:custGeom>
          <a:avLst/>
          <a:gdLst/>
          <a:ahLst/>
          <a:cxnLst/>
          <a:rect l="0" t="0" r="0" b="0"/>
          <a:pathLst>
            <a:path>
              <a:moveTo>
                <a:pt x="0" y="0"/>
              </a:moveTo>
              <a:lnTo>
                <a:pt x="0" y="619871"/>
              </a:lnTo>
              <a:lnTo>
                <a:pt x="202131" y="619871"/>
              </a:lnTo>
            </a:path>
          </a:pathLst>
        </a:custGeom>
        <a:noFill/>
        <a:ln w="127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18AF4-4A2D-41A4-A460-5CAD756A4A95}">
      <dsp:nvSpPr>
        <dsp:cNvPr id="0" name=""/>
        <dsp:cNvSpPr/>
      </dsp:nvSpPr>
      <dsp:spPr>
        <a:xfrm>
          <a:off x="2945317" y="2587672"/>
          <a:ext cx="91440" cy="282984"/>
        </a:xfrm>
        <a:custGeom>
          <a:avLst/>
          <a:gdLst/>
          <a:ahLst/>
          <a:cxnLst/>
          <a:rect l="0" t="0" r="0" b="0"/>
          <a:pathLst>
            <a:path>
              <a:moveTo>
                <a:pt x="45720" y="0"/>
              </a:moveTo>
              <a:lnTo>
                <a:pt x="45720" y="282984"/>
              </a:lnTo>
            </a:path>
          </a:pathLst>
        </a:custGeom>
        <a:noFill/>
        <a:ln w="127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448AB1-47C2-4D24-BF0D-1430E37409C1}">
      <dsp:nvSpPr>
        <dsp:cNvPr id="0" name=""/>
        <dsp:cNvSpPr/>
      </dsp:nvSpPr>
      <dsp:spPr>
        <a:xfrm>
          <a:off x="2991037" y="1630915"/>
          <a:ext cx="815265" cy="282984"/>
        </a:xfrm>
        <a:custGeom>
          <a:avLst/>
          <a:gdLst/>
          <a:ahLst/>
          <a:cxnLst/>
          <a:rect l="0" t="0" r="0" b="0"/>
          <a:pathLst>
            <a:path>
              <a:moveTo>
                <a:pt x="815265" y="0"/>
              </a:moveTo>
              <a:lnTo>
                <a:pt x="815265" y="141492"/>
              </a:lnTo>
              <a:lnTo>
                <a:pt x="0" y="141492"/>
              </a:lnTo>
              <a:lnTo>
                <a:pt x="0" y="282984"/>
              </a:lnTo>
            </a:path>
          </a:pathLst>
        </a:custGeom>
        <a:noFill/>
        <a:ln w="12700" cap="flat"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CBB78D-20C4-46D3-806D-40615EEC9969}">
      <dsp:nvSpPr>
        <dsp:cNvPr id="0" name=""/>
        <dsp:cNvSpPr/>
      </dsp:nvSpPr>
      <dsp:spPr>
        <a:xfrm>
          <a:off x="1360506" y="1630915"/>
          <a:ext cx="2445795" cy="282984"/>
        </a:xfrm>
        <a:custGeom>
          <a:avLst/>
          <a:gdLst/>
          <a:ahLst/>
          <a:cxnLst/>
          <a:rect l="0" t="0" r="0" b="0"/>
          <a:pathLst>
            <a:path>
              <a:moveTo>
                <a:pt x="2445795" y="0"/>
              </a:moveTo>
              <a:lnTo>
                <a:pt x="2445795" y="141492"/>
              </a:lnTo>
              <a:lnTo>
                <a:pt x="0" y="141492"/>
              </a:lnTo>
              <a:lnTo>
                <a:pt x="0" y="282984"/>
              </a:lnTo>
            </a:path>
          </a:pathLst>
        </a:custGeom>
        <a:noFill/>
        <a:ln w="12700" cap="flat" cmpd="sng" algn="ctr">
          <a:solidFill>
            <a:schemeClr val="accent6">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BF4E0B-0025-4346-8A6A-6873DA354233}">
      <dsp:nvSpPr>
        <dsp:cNvPr id="0" name=""/>
        <dsp:cNvSpPr/>
      </dsp:nvSpPr>
      <dsp:spPr>
        <a:xfrm>
          <a:off x="3806302" y="674158"/>
          <a:ext cx="2445795" cy="282984"/>
        </a:xfrm>
        <a:custGeom>
          <a:avLst/>
          <a:gdLst/>
          <a:ahLst/>
          <a:cxnLst/>
          <a:rect l="0" t="0" r="0" b="0"/>
          <a:pathLst>
            <a:path>
              <a:moveTo>
                <a:pt x="2445795" y="0"/>
              </a:moveTo>
              <a:lnTo>
                <a:pt x="2445795" y="141492"/>
              </a:lnTo>
              <a:lnTo>
                <a:pt x="0" y="141492"/>
              </a:lnTo>
              <a:lnTo>
                <a:pt x="0" y="282984"/>
              </a:lnTo>
            </a:path>
          </a:pathLst>
        </a:custGeom>
        <a:noFill/>
        <a:ln w="12700" cap="flat" cmpd="sng" algn="ctr">
          <a:solidFill>
            <a:schemeClr val="accent6">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38F4E-2825-4C62-A2CB-2F3B02F6E43D}">
      <dsp:nvSpPr>
        <dsp:cNvPr id="0" name=""/>
        <dsp:cNvSpPr/>
      </dsp:nvSpPr>
      <dsp:spPr>
        <a:xfrm>
          <a:off x="5578324" y="385"/>
          <a:ext cx="1347545" cy="673772"/>
        </a:xfrm>
        <a:prstGeom prst="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root</a:t>
          </a:r>
        </a:p>
      </dsp:txBody>
      <dsp:txXfrm>
        <a:off x="5578324" y="385"/>
        <a:ext cx="1347545" cy="673772"/>
      </dsp:txXfrm>
    </dsp:sp>
    <dsp:sp modelId="{C3A5722B-BECD-4C1E-AB5B-02B4848653CB}">
      <dsp:nvSpPr>
        <dsp:cNvPr id="0" name=""/>
        <dsp:cNvSpPr/>
      </dsp:nvSpPr>
      <dsp:spPr>
        <a:xfrm>
          <a:off x="3132529" y="957142"/>
          <a:ext cx="1347545" cy="673772"/>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1</a:t>
          </a:r>
        </a:p>
      </dsp:txBody>
      <dsp:txXfrm>
        <a:off x="3132529" y="957142"/>
        <a:ext cx="1347545" cy="673772"/>
      </dsp:txXfrm>
    </dsp:sp>
    <dsp:sp modelId="{3E6E7C18-F5D5-4025-8411-DFCDA0F49E29}">
      <dsp:nvSpPr>
        <dsp:cNvPr id="0" name=""/>
        <dsp:cNvSpPr/>
      </dsp:nvSpPr>
      <dsp:spPr>
        <a:xfrm>
          <a:off x="686734" y="1913900"/>
          <a:ext cx="1347545" cy="673772"/>
        </a:xfrm>
        <a:prstGeom prst="rect">
          <a:avLst/>
        </a:prstGeom>
        <a:solidFill>
          <a:schemeClr val="accent6">
            <a:tint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1</a:t>
          </a:r>
        </a:p>
        <a:p>
          <a:pPr lvl="0" algn="ctr" defTabSz="622300">
            <a:lnSpc>
              <a:spcPct val="90000"/>
            </a:lnSpc>
            <a:spcBef>
              <a:spcPct val="0"/>
            </a:spcBef>
            <a:spcAft>
              <a:spcPct val="35000"/>
            </a:spcAft>
          </a:pPr>
          <a:r>
            <a:rPr lang="en-US" sz="1400" kern="1200" dirty="0" smtClean="0"/>
            <a:t>(not </a:t>
          </a:r>
          <a:r>
            <a:rPr lang="en-US" sz="1400" kern="1200" dirty="0"/>
            <a:t>promising)</a:t>
          </a:r>
        </a:p>
      </dsp:txBody>
      <dsp:txXfrm>
        <a:off x="686734" y="1913900"/>
        <a:ext cx="1347545" cy="673772"/>
      </dsp:txXfrm>
    </dsp:sp>
    <dsp:sp modelId="{B637DEE5-3CDA-416F-AA02-E042906ED906}">
      <dsp:nvSpPr>
        <dsp:cNvPr id="0" name=""/>
        <dsp:cNvSpPr/>
      </dsp:nvSpPr>
      <dsp:spPr>
        <a:xfrm>
          <a:off x="2317264" y="1913900"/>
          <a:ext cx="1347545" cy="673772"/>
        </a:xfrm>
        <a:prstGeom prst="rect">
          <a:avLst/>
        </a:prstGeom>
        <a:solidFill>
          <a:schemeClr val="accent6">
            <a:tint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3</a:t>
          </a:r>
          <a:endParaRPr lang="en-US" sz="1400" kern="1200" dirty="0"/>
        </a:p>
      </dsp:txBody>
      <dsp:txXfrm>
        <a:off x="2317264" y="1913900"/>
        <a:ext cx="1347545" cy="673772"/>
      </dsp:txXfrm>
    </dsp:sp>
    <dsp:sp modelId="{B95B407A-5F11-4764-9685-67D4A6942F05}">
      <dsp:nvSpPr>
        <dsp:cNvPr id="0" name=""/>
        <dsp:cNvSpPr/>
      </dsp:nvSpPr>
      <dsp:spPr>
        <a:xfrm>
          <a:off x="2317264" y="2870657"/>
          <a:ext cx="1347545" cy="673772"/>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a:t>
          </a:r>
        </a:p>
      </dsp:txBody>
      <dsp:txXfrm>
        <a:off x="2317264" y="2870657"/>
        <a:ext cx="1347545" cy="673772"/>
      </dsp:txXfrm>
    </dsp:sp>
    <dsp:sp modelId="{CF01B292-5883-454B-957D-BAFA02645473}">
      <dsp:nvSpPr>
        <dsp:cNvPr id="0" name=""/>
        <dsp:cNvSpPr/>
      </dsp:nvSpPr>
      <dsp:spPr>
        <a:xfrm>
          <a:off x="2654150" y="3827414"/>
          <a:ext cx="1347545" cy="673772"/>
        </a:xfrm>
        <a:prstGeom prst="rect">
          <a:avLst/>
        </a:prstGeom>
        <a:solidFill>
          <a:schemeClr val="accent6">
            <a:tint val="7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Feasible solution</a:t>
          </a:r>
        </a:p>
      </dsp:txBody>
      <dsp:txXfrm>
        <a:off x="2654150" y="3827414"/>
        <a:ext cx="1347545" cy="673772"/>
      </dsp:txXfrm>
    </dsp:sp>
    <dsp:sp modelId="{9D10052F-7A20-424F-9C90-A1B6DC5AF104}">
      <dsp:nvSpPr>
        <dsp:cNvPr id="0" name=""/>
        <dsp:cNvSpPr/>
      </dsp:nvSpPr>
      <dsp:spPr>
        <a:xfrm>
          <a:off x="3947794" y="1913900"/>
          <a:ext cx="1347545" cy="673772"/>
        </a:xfrm>
        <a:prstGeom prst="rect">
          <a:avLst/>
        </a:prstGeom>
        <a:solidFill>
          <a:schemeClr val="accent6">
            <a:tint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4</a:t>
          </a:r>
        </a:p>
        <a:p>
          <a:pPr lvl="0" algn="ctr" defTabSz="622300">
            <a:lnSpc>
              <a:spcPct val="90000"/>
            </a:lnSpc>
            <a:spcBef>
              <a:spcPct val="0"/>
            </a:spcBef>
            <a:spcAft>
              <a:spcPct val="35000"/>
            </a:spcAft>
          </a:pPr>
          <a:r>
            <a:rPr lang="en-US" sz="1400" kern="1200" dirty="0" smtClean="0"/>
            <a:t>(Not promising)</a:t>
          </a:r>
          <a:endParaRPr lang="en-US" sz="1400" kern="1200" dirty="0"/>
        </a:p>
      </dsp:txBody>
      <dsp:txXfrm>
        <a:off x="3947794" y="1913900"/>
        <a:ext cx="1347545" cy="673772"/>
      </dsp:txXfrm>
    </dsp:sp>
    <dsp:sp modelId="{88865F37-4642-4A0F-9CF5-D2CA4388EF86}">
      <dsp:nvSpPr>
        <dsp:cNvPr id="0" name=""/>
        <dsp:cNvSpPr/>
      </dsp:nvSpPr>
      <dsp:spPr>
        <a:xfrm>
          <a:off x="5578324" y="1913900"/>
          <a:ext cx="1347545" cy="673772"/>
        </a:xfrm>
        <a:prstGeom prst="rect">
          <a:avLst/>
        </a:prstGeom>
        <a:solidFill>
          <a:schemeClr val="accent6">
            <a:tint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5578324" y="1913900"/>
        <a:ext cx="1347545" cy="673772"/>
      </dsp:txXfrm>
    </dsp:sp>
    <dsp:sp modelId="{7CFC7A93-E791-482E-8D98-166A04051F9B}">
      <dsp:nvSpPr>
        <dsp:cNvPr id="0" name=""/>
        <dsp:cNvSpPr/>
      </dsp:nvSpPr>
      <dsp:spPr>
        <a:xfrm>
          <a:off x="4763059" y="2870657"/>
          <a:ext cx="1347545" cy="673772"/>
        </a:xfrm>
        <a:prstGeom prst="rect">
          <a:avLst/>
        </a:prstGeom>
        <a:solidFill>
          <a:schemeClr val="accent6">
            <a:tint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a:t>
          </a:r>
        </a:p>
      </dsp:txBody>
      <dsp:txXfrm>
        <a:off x="4763059" y="2870657"/>
        <a:ext cx="1347545" cy="673772"/>
      </dsp:txXfrm>
    </dsp:sp>
    <dsp:sp modelId="{5F5E2C68-3EC4-4F90-B001-610EA074D8C8}">
      <dsp:nvSpPr>
        <dsp:cNvPr id="0" name=""/>
        <dsp:cNvSpPr/>
      </dsp:nvSpPr>
      <dsp:spPr>
        <a:xfrm>
          <a:off x="6393589" y="2870657"/>
          <a:ext cx="1347545" cy="673772"/>
        </a:xfrm>
        <a:prstGeom prst="rect">
          <a:avLst/>
        </a:prstGeom>
        <a:solidFill>
          <a:schemeClr val="accent6">
            <a:tint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a:t>
          </a:r>
        </a:p>
      </dsp:txBody>
      <dsp:txXfrm>
        <a:off x="6393589" y="2870657"/>
        <a:ext cx="1347545" cy="673772"/>
      </dsp:txXfrm>
    </dsp:sp>
    <dsp:sp modelId="{329B943F-FA15-49B7-86B3-C966BFC4BE9E}">
      <dsp:nvSpPr>
        <dsp:cNvPr id="0" name=""/>
        <dsp:cNvSpPr/>
      </dsp:nvSpPr>
      <dsp:spPr>
        <a:xfrm>
          <a:off x="4763059" y="957142"/>
          <a:ext cx="1347545" cy="673772"/>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2</a:t>
          </a:r>
        </a:p>
        <a:p>
          <a:pPr lvl="0" algn="ctr" defTabSz="622300">
            <a:lnSpc>
              <a:spcPct val="90000"/>
            </a:lnSpc>
            <a:spcBef>
              <a:spcPct val="0"/>
            </a:spcBef>
            <a:spcAft>
              <a:spcPct val="35000"/>
            </a:spcAft>
          </a:pPr>
          <a:r>
            <a:rPr lang="en-US" sz="1400" kern="1200" dirty="0" smtClean="0"/>
            <a:t>(Not promising)</a:t>
          </a:r>
          <a:endParaRPr lang="en-US" sz="1400" kern="1200" dirty="0"/>
        </a:p>
      </dsp:txBody>
      <dsp:txXfrm>
        <a:off x="4763059" y="957142"/>
        <a:ext cx="1347545" cy="673772"/>
      </dsp:txXfrm>
    </dsp:sp>
    <dsp:sp modelId="{BDC2D40E-EBAF-4D48-81B5-52A294616F4D}">
      <dsp:nvSpPr>
        <dsp:cNvPr id="0" name=""/>
        <dsp:cNvSpPr/>
      </dsp:nvSpPr>
      <dsp:spPr>
        <a:xfrm>
          <a:off x="6393589" y="957142"/>
          <a:ext cx="1347545" cy="673772"/>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3</a:t>
          </a:r>
        </a:p>
        <a:p>
          <a:pPr lvl="0" algn="ctr" defTabSz="622300">
            <a:lnSpc>
              <a:spcPct val="90000"/>
            </a:lnSpc>
            <a:spcBef>
              <a:spcPct val="0"/>
            </a:spcBef>
            <a:spcAft>
              <a:spcPct val="35000"/>
            </a:spcAft>
          </a:pPr>
          <a:r>
            <a:rPr lang="en-US" sz="1400" kern="1200" dirty="0" smtClean="0"/>
            <a:t>(Not promising)</a:t>
          </a:r>
          <a:endParaRPr lang="en-US" sz="1400" kern="1200" dirty="0"/>
        </a:p>
      </dsp:txBody>
      <dsp:txXfrm>
        <a:off x="6393589" y="957142"/>
        <a:ext cx="1347545" cy="673772"/>
      </dsp:txXfrm>
    </dsp:sp>
    <dsp:sp modelId="{001BF0FC-0ED8-4CCE-B4ED-E3C57E73CC1D}">
      <dsp:nvSpPr>
        <dsp:cNvPr id="0" name=""/>
        <dsp:cNvSpPr/>
      </dsp:nvSpPr>
      <dsp:spPr>
        <a:xfrm>
          <a:off x="8024120" y="957142"/>
          <a:ext cx="1347545" cy="673772"/>
        </a:xfrm>
        <a:prstGeom prst="rect">
          <a:avLst/>
        </a:prstGeom>
        <a:solidFill>
          <a:schemeClr val="accent6">
            <a:tint val="99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8024120" y="957142"/>
        <a:ext cx="1347545" cy="673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AF0D-3B9E-4EF3-93E3-F87700687347}">
      <dsp:nvSpPr>
        <dsp:cNvPr id="0" name=""/>
        <dsp:cNvSpPr/>
      </dsp:nvSpPr>
      <dsp:spPr>
        <a:xfrm>
          <a:off x="208301" y="311178"/>
          <a:ext cx="1098285" cy="1098285"/>
        </a:xfrm>
        <a:prstGeom prst="ellipse">
          <a:avLst/>
        </a:prstGeom>
        <a:blipFill rotWithShape="0">
          <a:blip xmlns:r="http://schemas.openxmlformats.org/officeDocument/2006/relationships" r:embed="rId1">
            <a:duotone>
              <a:schemeClr val="accent4">
                <a:hueOff val="0"/>
                <a:satOff val="0"/>
                <a:lumOff val="0"/>
                <a:alphaOff val="0"/>
                <a:tint val="70000"/>
                <a:shade val="63000"/>
              </a:schemeClr>
              <a:schemeClr val="accent4">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3F21C49-0046-4277-A84E-0F70DC4FAACE}">
      <dsp:nvSpPr>
        <dsp:cNvPr id="0" name=""/>
        <dsp:cNvSpPr/>
      </dsp:nvSpPr>
      <dsp:spPr>
        <a:xfrm>
          <a:off x="244874" y="347827"/>
          <a:ext cx="1025030" cy="1024986"/>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Missing</a:t>
          </a:r>
        </a:p>
        <a:p>
          <a:pPr lvl="0" algn="ctr" defTabSz="533400">
            <a:lnSpc>
              <a:spcPct val="90000"/>
            </a:lnSpc>
            <a:spcBef>
              <a:spcPct val="0"/>
            </a:spcBef>
            <a:spcAft>
              <a:spcPct val="35000"/>
            </a:spcAft>
          </a:pPr>
          <a:r>
            <a:rPr lang="en-US" sz="1200" kern="1200" dirty="0" smtClean="0"/>
            <a:t>Numbers</a:t>
          </a:r>
          <a:endParaRPr lang="en-US" sz="1200" kern="1200" dirty="0"/>
        </a:p>
      </dsp:txBody>
      <dsp:txXfrm>
        <a:off x="391385" y="494254"/>
        <a:ext cx="732227" cy="73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AF0D-3B9E-4EF3-93E3-F87700687347}">
      <dsp:nvSpPr>
        <dsp:cNvPr id="0" name=""/>
        <dsp:cNvSpPr/>
      </dsp:nvSpPr>
      <dsp:spPr>
        <a:xfrm>
          <a:off x="208301" y="311178"/>
          <a:ext cx="1098285" cy="1098285"/>
        </a:xfrm>
        <a:prstGeom prst="ellipse">
          <a:avLst/>
        </a:prstGeom>
        <a:blipFill rotWithShape="0">
          <a:blip xmlns:r="http://schemas.openxmlformats.org/officeDocument/2006/relationships" r:embed="rId1">
            <a:duotone>
              <a:schemeClr val="accent3">
                <a:hueOff val="0"/>
                <a:satOff val="0"/>
                <a:lumOff val="0"/>
                <a:alphaOff val="0"/>
                <a:tint val="70000"/>
                <a:shade val="63000"/>
              </a:schemeClr>
              <a:schemeClr val="accent3">
                <a:hueOff val="0"/>
                <a:satOff val="0"/>
                <a:lumOff val="0"/>
                <a:alphaOff val="0"/>
                <a:tint val="10000"/>
                <a:satMod val="150000"/>
              </a:schemeClr>
            </a:duotone>
          </a:blip>
          <a:tile tx="0" ty="0" sx="60000" sy="59000" flip="none" algn="tl"/>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3F21C49-0046-4277-A84E-0F70DC4FAACE}">
      <dsp:nvSpPr>
        <dsp:cNvPr id="0" name=""/>
        <dsp:cNvSpPr/>
      </dsp:nvSpPr>
      <dsp:spPr>
        <a:xfrm>
          <a:off x="244874" y="347827"/>
          <a:ext cx="1025030" cy="1024986"/>
        </a:xfrm>
        <a:prstGeom prst="ellipse">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Empty </a:t>
          </a:r>
        </a:p>
        <a:p>
          <a:pPr lvl="0" algn="ctr" defTabSz="800100">
            <a:lnSpc>
              <a:spcPct val="90000"/>
            </a:lnSpc>
            <a:spcBef>
              <a:spcPct val="0"/>
            </a:spcBef>
            <a:spcAft>
              <a:spcPct val="35000"/>
            </a:spcAft>
          </a:pPr>
          <a:r>
            <a:rPr lang="en-US" sz="1800" kern="1200" dirty="0" smtClean="0"/>
            <a:t>Spots</a:t>
          </a:r>
          <a:endParaRPr lang="en-US" sz="1800" kern="1200" dirty="0"/>
        </a:p>
      </dsp:txBody>
      <dsp:txXfrm>
        <a:off x="391385" y="494254"/>
        <a:ext cx="732227" cy="7321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25419-6DD0-444B-8231-819F0700B29D}" type="datetimeFigureOut">
              <a:rPr lang="en-US"/>
              <a:t>5/9/2016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957DC-E20A-4A78-B44B-A5987ADFCBB3}" type="slidenum">
              <a:rPr lang="en-US"/>
              <a:t>‹#›</a:t>
            </a:fld>
            <a:endParaRPr lang="en-US"/>
          </a:p>
        </p:txBody>
      </p:sp>
    </p:spTree>
    <p:extLst>
      <p:ext uri="{BB962C8B-B14F-4D97-AF65-F5344CB8AC3E}">
        <p14:creationId xmlns:p14="http://schemas.microsoft.com/office/powerpoint/2010/main" val="369850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957DC-E20A-4A78-B44B-A5987ADFCBB3}" type="slidenum">
              <a:rPr lang="en-US"/>
              <a:t>1</a:t>
            </a:fld>
            <a:endParaRPr lang="en-US"/>
          </a:p>
        </p:txBody>
      </p:sp>
    </p:spTree>
    <p:extLst>
      <p:ext uri="{BB962C8B-B14F-4D97-AF65-F5344CB8AC3E}">
        <p14:creationId xmlns:p14="http://schemas.microsoft.com/office/powerpoint/2010/main" val="935326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Keni:</a:t>
            </a:r>
          </a:p>
          <a:p>
            <a:r>
              <a:rPr lang="en-US" dirty="0" smtClean="0">
                <a:latin typeface="Calibri"/>
              </a:rPr>
              <a:t>Then</a:t>
            </a:r>
            <a:r>
              <a:rPr lang="en-US" baseline="0" dirty="0" smtClean="0">
                <a:latin typeface="Calibri"/>
              </a:rPr>
              <a:t> we will have obtained a large number of possible permutations. We will proceed to simply check them one by one until one of them passes the validation test, that’s our solution. </a:t>
            </a:r>
          </a:p>
          <a:p>
            <a:r>
              <a:rPr lang="en-US" baseline="0" dirty="0" smtClean="0">
                <a:latin typeface="Calibri"/>
              </a:rPr>
              <a:t>//change to be easier to understand</a:t>
            </a: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10</a:t>
            </a:fld>
            <a:endParaRPr lang="en-US"/>
          </a:p>
        </p:txBody>
      </p:sp>
    </p:spTree>
    <p:extLst>
      <p:ext uri="{BB962C8B-B14F-4D97-AF65-F5344CB8AC3E}">
        <p14:creationId xmlns:p14="http://schemas.microsoft.com/office/powerpoint/2010/main" val="214041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Calibri"/>
              </a:rPr>
              <a:t>Keni:</a:t>
            </a:r>
          </a:p>
          <a:p>
            <a:r>
              <a:rPr lang="en-US" dirty="0" smtClean="0">
                <a:latin typeface="Calibri"/>
              </a:rPr>
              <a:t>This</a:t>
            </a:r>
            <a:r>
              <a:rPr lang="en-US" baseline="0" dirty="0" smtClean="0">
                <a:latin typeface="Calibri"/>
              </a:rPr>
              <a:t> is the pseudocode of the brute-force solution.</a:t>
            </a:r>
            <a:r>
              <a:rPr lang="en-US" baseline="0" dirty="0">
                <a:latin typeface="Calibri"/>
              </a:rPr>
              <a:t> </a:t>
            </a:r>
            <a:endParaRPr lang="en-US" baseline="0" dirty="0" smtClean="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11</a:t>
            </a:fld>
            <a:endParaRPr lang="en-US"/>
          </a:p>
        </p:txBody>
      </p:sp>
    </p:spTree>
    <p:extLst>
      <p:ext uri="{BB962C8B-B14F-4D97-AF65-F5344CB8AC3E}">
        <p14:creationId xmlns:p14="http://schemas.microsoft.com/office/powerpoint/2010/main" val="1129736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Calibri"/>
              </a:rPr>
              <a:t>Keni</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12</a:t>
            </a:fld>
            <a:endParaRPr lang="en-US"/>
          </a:p>
        </p:txBody>
      </p:sp>
    </p:spTree>
    <p:extLst>
      <p:ext uri="{BB962C8B-B14F-4D97-AF65-F5344CB8AC3E}">
        <p14:creationId xmlns:p14="http://schemas.microsoft.com/office/powerpoint/2010/main" val="127693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Keni</a:t>
            </a:r>
            <a:endParaRPr lang="en-US" dirty="0"/>
          </a:p>
        </p:txBody>
      </p:sp>
      <p:sp>
        <p:nvSpPr>
          <p:cNvPr id="4" name="Slide Number Placeholder 3"/>
          <p:cNvSpPr>
            <a:spLocks noGrp="1"/>
          </p:cNvSpPr>
          <p:nvPr>
            <p:ph type="sldNum" sz="quarter" idx="10"/>
          </p:nvPr>
        </p:nvSpPr>
        <p:spPr/>
        <p:txBody>
          <a:bodyPr/>
          <a:lstStyle/>
          <a:p>
            <a:fld id="{E33957DC-E20A-4A78-B44B-A5987ADFCBB3}" type="slidenum">
              <a:rPr lang="en-US" smtClean="0"/>
              <a:t>13</a:t>
            </a:fld>
            <a:endParaRPr lang="en-US"/>
          </a:p>
        </p:txBody>
      </p:sp>
    </p:spTree>
    <p:extLst>
      <p:ext uri="{BB962C8B-B14F-4D97-AF65-F5344CB8AC3E}">
        <p14:creationId xmlns:p14="http://schemas.microsoft.com/office/powerpoint/2010/main" val="10772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atin typeface="Calibri"/>
              </a:rPr>
              <a:t>Magie</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14</a:t>
            </a:fld>
            <a:endParaRPr lang="en-US"/>
          </a:p>
        </p:txBody>
      </p:sp>
    </p:spTree>
    <p:extLst>
      <p:ext uri="{BB962C8B-B14F-4D97-AF65-F5344CB8AC3E}">
        <p14:creationId xmlns:p14="http://schemas.microsoft.com/office/powerpoint/2010/main" val="1367158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atin typeface="Calibri"/>
              </a:rPr>
              <a:t>Magie</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15</a:t>
            </a:fld>
            <a:endParaRPr lang="en-US"/>
          </a:p>
        </p:txBody>
      </p:sp>
    </p:spTree>
    <p:extLst>
      <p:ext uri="{BB962C8B-B14F-4D97-AF65-F5344CB8AC3E}">
        <p14:creationId xmlns:p14="http://schemas.microsoft.com/office/powerpoint/2010/main" val="2629614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Keni </a:t>
            </a:r>
          </a:p>
          <a:p>
            <a:endParaRPr lang="en-US" dirty="0"/>
          </a:p>
        </p:txBody>
      </p:sp>
      <p:sp>
        <p:nvSpPr>
          <p:cNvPr id="4" name="Slide Number Placeholder 3"/>
          <p:cNvSpPr>
            <a:spLocks noGrp="1"/>
          </p:cNvSpPr>
          <p:nvPr>
            <p:ph type="sldNum" sz="quarter" idx="10"/>
          </p:nvPr>
        </p:nvSpPr>
        <p:spPr/>
        <p:txBody>
          <a:bodyPr/>
          <a:lstStyle/>
          <a:p>
            <a:fld id="{E33957DC-E20A-4A78-B44B-A5987ADFCBB3}" type="slidenum">
              <a:rPr lang="en-US" smtClean="0"/>
              <a:t>16</a:t>
            </a:fld>
            <a:endParaRPr lang="en-US"/>
          </a:p>
        </p:txBody>
      </p:sp>
    </p:spTree>
    <p:extLst>
      <p:ext uri="{BB962C8B-B14F-4D97-AF65-F5344CB8AC3E}">
        <p14:creationId xmlns:p14="http://schemas.microsoft.com/office/powerpoint/2010/main" val="3104570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err="1" smtClean="0">
                <a:latin typeface="Calibri"/>
              </a:rPr>
              <a:t>Keni</a:t>
            </a:r>
            <a:r>
              <a:rPr lang="en-US" dirty="0">
                <a:latin typeface="Calibri"/>
              </a:rPr>
              <a:t/>
            </a:r>
            <a:br>
              <a:rPr lang="en-US" dirty="0">
                <a:latin typeface="Calibri"/>
              </a:rPr>
            </a:br>
            <a:r>
              <a:rPr lang="en-US" dirty="0" smtClean="0">
                <a:latin typeface="Calibri"/>
              </a:rPr>
              <a:t>in</a:t>
            </a:r>
            <a:r>
              <a:rPr lang="en-US" baseline="0" dirty="0" smtClean="0">
                <a:latin typeface="Calibri"/>
              </a:rPr>
              <a:t> the input file, each line has the x-axis, y-axis and the value of the predetermined numbers. </a:t>
            </a:r>
          </a:p>
          <a:p>
            <a:r>
              <a:rPr lang="en-US" baseline="0" dirty="0" smtClean="0">
                <a:latin typeface="Calibri"/>
              </a:rPr>
              <a:t>In the output file, we have a completed matrix of the solution. </a:t>
            </a: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17</a:t>
            </a:fld>
            <a:endParaRPr lang="en-US"/>
          </a:p>
        </p:txBody>
      </p:sp>
    </p:spTree>
    <p:extLst>
      <p:ext uri="{BB962C8B-B14F-4D97-AF65-F5344CB8AC3E}">
        <p14:creationId xmlns:p14="http://schemas.microsoft.com/office/powerpoint/2010/main" val="842206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Magie</a:t>
            </a:r>
            <a:endParaRPr lang="en-US" dirty="0"/>
          </a:p>
        </p:txBody>
      </p:sp>
      <p:sp>
        <p:nvSpPr>
          <p:cNvPr id="4" name="Slide Number Placeholder 3"/>
          <p:cNvSpPr>
            <a:spLocks noGrp="1"/>
          </p:cNvSpPr>
          <p:nvPr>
            <p:ph type="sldNum" sz="quarter" idx="10"/>
          </p:nvPr>
        </p:nvSpPr>
        <p:spPr/>
        <p:txBody>
          <a:bodyPr/>
          <a:lstStyle/>
          <a:p>
            <a:fld id="{E33957DC-E20A-4A78-B44B-A5987ADFCBB3}" type="slidenum">
              <a:rPr lang="en-US"/>
              <a:t>18</a:t>
            </a:fld>
            <a:endParaRPr lang="en-US"/>
          </a:p>
        </p:txBody>
      </p:sp>
    </p:spTree>
    <p:extLst>
      <p:ext uri="{BB962C8B-B14F-4D97-AF65-F5344CB8AC3E}">
        <p14:creationId xmlns:p14="http://schemas.microsoft.com/office/powerpoint/2010/main" val="3340220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Calibri"/>
              </a:rPr>
              <a:t>Magie</a:t>
            </a:r>
            <a:endParaRPr lang="en-US" dirty="0" smtClean="0">
              <a:latin typeface="Calibri"/>
            </a:endParaRPr>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19</a:t>
            </a:fld>
            <a:endParaRPr lang="en-US"/>
          </a:p>
        </p:txBody>
      </p:sp>
    </p:spTree>
    <p:extLst>
      <p:ext uri="{BB962C8B-B14F-4D97-AF65-F5344CB8AC3E}">
        <p14:creationId xmlns:p14="http://schemas.microsoft.com/office/powerpoint/2010/main" val="393008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Calibri"/>
              </a:rPr>
              <a:t>Keni:</a:t>
            </a:r>
            <a:r>
              <a:rPr lang="en-US" baseline="0" dirty="0" smtClean="0">
                <a:latin typeface="Calibri"/>
              </a:rPr>
              <a:t> So our algorithms are made to solve Sudoku. The player starts with a 9 by 9 grid, with some predetermined numbers in random spots. Then, you have to fill out the rest of the empty spots so that each row, column and sub grid do not contain repeated numbers. </a:t>
            </a: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2</a:t>
            </a:fld>
            <a:endParaRPr lang="en-US"/>
          </a:p>
        </p:txBody>
      </p:sp>
    </p:spTree>
    <p:extLst>
      <p:ext uri="{BB962C8B-B14F-4D97-AF65-F5344CB8AC3E}">
        <p14:creationId xmlns:p14="http://schemas.microsoft.com/office/powerpoint/2010/main" val="2353406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err="1" smtClean="0">
                <a:solidFill>
                  <a:srgbClr val="000000"/>
                </a:solidFill>
                <a:latin typeface="Rockwell"/>
                <a:cs typeface="Arial"/>
              </a:rPr>
              <a:t>Magie</a:t>
            </a:r>
            <a:r>
              <a:rPr lang="en-US" dirty="0">
                <a:solidFill>
                  <a:srgbClr val="000000"/>
                </a:solidFill>
                <a:latin typeface="Rockwell"/>
                <a:cs typeface="Arial"/>
              </a:rPr>
              <a:t/>
            </a:r>
            <a:br>
              <a:rPr lang="en-US" dirty="0">
                <a:solidFill>
                  <a:srgbClr val="000000"/>
                </a:solidFill>
                <a:latin typeface="Rockwell"/>
                <a:cs typeface="Arial"/>
              </a:rPr>
            </a:br>
            <a:endParaRPr lang="en-US" dirty="0">
              <a:solidFill>
                <a:srgbClr val="000000"/>
              </a:solidFill>
              <a:latin typeface="Rockwell"/>
              <a:cs typeface="Arial"/>
            </a:endParaRPr>
          </a:p>
          <a:p>
            <a:r>
              <a:rPr lang="en-US" dirty="0">
                <a:solidFill>
                  <a:srgbClr val="000000"/>
                </a:solidFill>
                <a:latin typeface="Rockwell"/>
                <a:cs typeface="Arial"/>
              </a:rPr>
              <a:t>Sudoku itself is a problem that have a maximum problem size of 9*9, so the maximum problem size is 81​</a:t>
            </a:r>
          </a:p>
          <a:p>
            <a:r>
              <a:rPr lang="en-US" dirty="0">
                <a:solidFill>
                  <a:srgbClr val="000000"/>
                </a:solidFill>
                <a:latin typeface="Rockwell"/>
                <a:cs typeface="Arial"/>
              </a:rPr>
              <a:t>We can apply the same algorithm to not only the decimal numbers, but also hex numbers (which has problem size 16*16) and even larger matrix.</a:t>
            </a:r>
            <a:br>
              <a:rPr lang="en-US" dirty="0">
                <a:solidFill>
                  <a:srgbClr val="000000"/>
                </a:solidFill>
                <a:latin typeface="Rockwell"/>
                <a:cs typeface="Arial"/>
              </a:rPr>
            </a:br>
            <a:endParaRPr lang="en-US" dirty="0">
              <a:solidFill>
                <a:srgbClr val="000000"/>
              </a:solidFill>
              <a:latin typeface="Rockwell"/>
              <a:cs typeface="Arial"/>
            </a:endParaRPr>
          </a:p>
          <a:p>
            <a:pPr marL="171450" indent="-171450">
              <a:buFont typeface="Arial" panose="020B0604020202020204" pitchFamily="34" charset="0"/>
              <a:buChar char="•"/>
            </a:pPr>
            <a:r>
              <a:rPr lang="en-US" dirty="0">
                <a:solidFill>
                  <a:srgbClr val="000000"/>
                </a:solidFill>
                <a:latin typeface="Rockwell"/>
                <a:cs typeface="Arial"/>
              </a:rPr>
              <a:t>The difficulty of Sudoku does not only depend on the problems size, but also on the location of each individual empty space. Our algorithm starts by filling out all the number in the first column and row. However, it might be more efficient to start from a spot that would be deemed a good location by human logic. ​</a:t>
            </a:r>
          </a:p>
          <a:p>
            <a:pPr marL="171450" indent="-171450">
              <a:buFont typeface="Arial" panose="020B0604020202020204" pitchFamily="34" charset="0"/>
              <a:buChar char="•"/>
            </a:pPr>
            <a:r>
              <a:rPr lang="en-US" dirty="0">
                <a:solidFill>
                  <a:srgbClr val="000000"/>
                </a:solidFill>
                <a:latin typeface="Rockwell"/>
                <a:cs typeface="Arial"/>
              </a:rPr>
              <a:t>We might need priority queue to track said good location.​</a:t>
            </a:r>
          </a:p>
          <a:p>
            <a:pPr marL="171450" indent="-171450">
              <a:buFont typeface="Arial" panose="020B0604020202020204" pitchFamily="34" charset="0"/>
              <a:buChar char="•"/>
            </a:pPr>
            <a:r>
              <a:rPr lang="en-US" dirty="0">
                <a:solidFill>
                  <a:srgbClr val="000000"/>
                </a:solidFill>
                <a:latin typeface="Rockwell"/>
                <a:cs typeface="Arial"/>
              </a:rPr>
              <a:t/>
            </a:r>
            <a:br>
              <a:rPr lang="en-US" dirty="0">
                <a:solidFill>
                  <a:srgbClr val="000000"/>
                </a:solidFill>
                <a:latin typeface="Rockwell"/>
                <a:cs typeface="Arial"/>
              </a:rPr>
            </a:br>
            <a:endParaRPr lang="en-US"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E33957DC-E20A-4A78-B44B-A5987ADFCBB3}" type="slidenum">
              <a:rPr lang="en-US"/>
              <a:t>20</a:t>
            </a:fld>
            <a:endParaRPr lang="en-US"/>
          </a:p>
        </p:txBody>
      </p:sp>
    </p:spTree>
    <p:extLst>
      <p:ext uri="{BB962C8B-B14F-4D97-AF65-F5344CB8AC3E}">
        <p14:creationId xmlns:p14="http://schemas.microsoft.com/office/powerpoint/2010/main" val="972475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err="1" smtClean="0">
                <a:latin typeface="Calibri"/>
              </a:rPr>
              <a:t>magie</a:t>
            </a:r>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21</a:t>
            </a:fld>
            <a:endParaRPr lang="en-US"/>
          </a:p>
        </p:txBody>
      </p:sp>
    </p:spTree>
    <p:extLst>
      <p:ext uri="{BB962C8B-B14F-4D97-AF65-F5344CB8AC3E}">
        <p14:creationId xmlns:p14="http://schemas.microsoft.com/office/powerpoint/2010/main" val="1224642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latin typeface="Calibri"/>
              </a:rPr>
              <a:t>Keni:</a:t>
            </a:r>
          </a:p>
          <a:p>
            <a:r>
              <a:rPr lang="en-US" dirty="0" smtClean="0">
                <a:latin typeface="Calibri"/>
              </a:rPr>
              <a:t>We</a:t>
            </a:r>
            <a:r>
              <a:rPr lang="en-US" baseline="0" dirty="0" smtClean="0">
                <a:latin typeface="Calibri"/>
              </a:rPr>
              <a:t> have discovered 3 different algorithms. </a:t>
            </a:r>
          </a:p>
          <a:p>
            <a:r>
              <a:rPr lang="en-US" baseline="0" dirty="0" smtClean="0">
                <a:latin typeface="Calibri"/>
              </a:rPr>
              <a:t>The brute-force solution simply checks each possible combination individually</a:t>
            </a:r>
          </a:p>
          <a:p>
            <a:r>
              <a:rPr lang="en-US" baseline="0" dirty="0" smtClean="0">
                <a:latin typeface="Calibri"/>
              </a:rPr>
              <a:t>The stochastic solution is a slightly modified version of the brute-force solution, instead of checking them one by one, it generates solutions randomly</a:t>
            </a:r>
          </a:p>
          <a:p>
            <a:r>
              <a:rPr lang="en-US" baseline="0" dirty="0" smtClean="0">
                <a:latin typeface="Calibri"/>
              </a:rPr>
              <a:t>And the backtracking method is the most efficient method so far, it performs a depth first search of a tree</a:t>
            </a: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3</a:t>
            </a:fld>
            <a:endParaRPr lang="en-US"/>
          </a:p>
        </p:txBody>
      </p:sp>
    </p:spTree>
    <p:extLst>
      <p:ext uri="{BB962C8B-B14F-4D97-AF65-F5344CB8AC3E}">
        <p14:creationId xmlns:p14="http://schemas.microsoft.com/office/powerpoint/2010/main" val="225100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Calibri"/>
              </a:rPr>
              <a:t>Magie</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smtClean="0"/>
              <a:t>4</a:t>
            </a:fld>
            <a:endParaRPr lang="en-US"/>
          </a:p>
        </p:txBody>
      </p:sp>
    </p:spTree>
    <p:extLst>
      <p:ext uri="{BB962C8B-B14F-4D97-AF65-F5344CB8AC3E}">
        <p14:creationId xmlns:p14="http://schemas.microsoft.com/office/powerpoint/2010/main" val="103970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atin typeface="Calibri"/>
              </a:rPr>
              <a:t>Magie</a:t>
            </a:r>
          </a:p>
          <a:p>
            <a:r>
              <a:rPr lang="en-US">
                <a:latin typeface="Calibri"/>
              </a:rPr>
              <a:t>//Change pseudocode</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5</a:t>
            </a:fld>
            <a:endParaRPr lang="en-US"/>
          </a:p>
        </p:txBody>
      </p:sp>
    </p:spTree>
    <p:extLst>
      <p:ext uri="{BB962C8B-B14F-4D97-AF65-F5344CB8AC3E}">
        <p14:creationId xmlns:p14="http://schemas.microsoft.com/office/powerpoint/2010/main" val="364529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Magie</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smtClean="0"/>
              <a:t>6</a:t>
            </a:fld>
            <a:endParaRPr lang="en-US"/>
          </a:p>
        </p:txBody>
      </p:sp>
    </p:spTree>
    <p:extLst>
      <p:ext uri="{BB962C8B-B14F-4D97-AF65-F5344CB8AC3E}">
        <p14:creationId xmlns:p14="http://schemas.microsoft.com/office/powerpoint/2010/main" val="52505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Magie</a:t>
            </a:r>
            <a:br>
              <a:rPr lang="en-US">
                <a:latin typeface="Calibri"/>
              </a:rPr>
            </a:br>
            <a:endParaRPr lang="en-US">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7</a:t>
            </a:fld>
            <a:endParaRPr lang="en-US"/>
          </a:p>
        </p:txBody>
      </p:sp>
    </p:spTree>
    <p:extLst>
      <p:ext uri="{BB962C8B-B14F-4D97-AF65-F5344CB8AC3E}">
        <p14:creationId xmlns:p14="http://schemas.microsoft.com/office/powerpoint/2010/main" val="413933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Keni:</a:t>
            </a:r>
          </a:p>
          <a:p>
            <a:r>
              <a:rPr lang="en-US" dirty="0" smtClean="0">
                <a:latin typeface="Calibri"/>
              </a:rPr>
              <a:t>This is a very simple Sudoku</a:t>
            </a:r>
            <a:r>
              <a:rPr lang="en-US" baseline="0" dirty="0" smtClean="0">
                <a:latin typeface="Calibri"/>
              </a:rPr>
              <a:t> and I just use it for illustration.</a:t>
            </a:r>
            <a:endParaRPr lang="en-US" dirty="0" smtClean="0">
              <a:latin typeface="Calibri"/>
            </a:endParaRPr>
          </a:p>
          <a:p>
            <a:r>
              <a:rPr lang="en-US" dirty="0" smtClean="0">
                <a:latin typeface="Calibri"/>
              </a:rPr>
              <a:t>So</a:t>
            </a:r>
            <a:r>
              <a:rPr lang="en-US" baseline="0" dirty="0" smtClean="0">
                <a:latin typeface="Calibri"/>
              </a:rPr>
              <a:t> for these 2 methods, we first extract all the coordinates of each empty spot, and also record all the missing numbers in an array</a:t>
            </a:r>
          </a:p>
          <a:p>
            <a:r>
              <a:rPr lang="en-US" dirty="0" smtClean="0">
                <a:latin typeface="Calibri"/>
              </a:rPr>
              <a:t>We</a:t>
            </a:r>
            <a:r>
              <a:rPr lang="en-US" baseline="0" dirty="0" smtClean="0">
                <a:latin typeface="Calibri"/>
              </a:rPr>
              <a:t> can do so because in Sudoku, each number will appear exactly 9 times.</a:t>
            </a:r>
          </a:p>
          <a:p>
            <a:r>
              <a:rPr lang="en-US" baseline="0" dirty="0" smtClean="0">
                <a:latin typeface="Calibri"/>
              </a:rPr>
              <a:t>Then after we collect all of them, we can enter the numbers in the coordinates. </a:t>
            </a:r>
          </a:p>
        </p:txBody>
      </p:sp>
      <p:sp>
        <p:nvSpPr>
          <p:cNvPr id="4" name="Slide Number Placeholder 3"/>
          <p:cNvSpPr>
            <a:spLocks noGrp="1"/>
          </p:cNvSpPr>
          <p:nvPr>
            <p:ph type="sldNum" sz="quarter" idx="10"/>
          </p:nvPr>
        </p:nvSpPr>
        <p:spPr/>
        <p:txBody>
          <a:bodyPr/>
          <a:lstStyle/>
          <a:p>
            <a:fld id="{E33957DC-E20A-4A78-B44B-A5987ADFCBB3}" type="slidenum">
              <a:rPr lang="en-US"/>
              <a:t>8</a:t>
            </a:fld>
            <a:endParaRPr lang="en-US"/>
          </a:p>
        </p:txBody>
      </p:sp>
    </p:spTree>
    <p:extLst>
      <p:ext uri="{BB962C8B-B14F-4D97-AF65-F5344CB8AC3E}">
        <p14:creationId xmlns:p14="http://schemas.microsoft.com/office/powerpoint/2010/main" val="410650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a:rPr>
              <a:t>Keni:</a:t>
            </a:r>
          </a:p>
          <a:p>
            <a:r>
              <a:rPr lang="en-US" dirty="0" smtClean="0">
                <a:latin typeface="Calibri"/>
              </a:rPr>
              <a:t>Then</a:t>
            </a:r>
            <a:r>
              <a:rPr lang="en-US" baseline="0" dirty="0" smtClean="0">
                <a:latin typeface="Calibri"/>
              </a:rPr>
              <a:t> we will have obtained a large number of possible permutations. We will proceed to simply check them one by one until one of them passes the validation test, that’s our solution. </a:t>
            </a:r>
          </a:p>
          <a:p>
            <a:r>
              <a:rPr lang="en-US" baseline="0" dirty="0" smtClean="0">
                <a:latin typeface="Calibri"/>
              </a:rPr>
              <a:t>//change to be easier to understand</a:t>
            </a:r>
            <a:endParaRPr lang="en-US" dirty="0">
              <a:latin typeface="Calibri"/>
            </a:endParaRPr>
          </a:p>
        </p:txBody>
      </p:sp>
      <p:sp>
        <p:nvSpPr>
          <p:cNvPr id="4" name="Slide Number Placeholder 3"/>
          <p:cNvSpPr>
            <a:spLocks noGrp="1"/>
          </p:cNvSpPr>
          <p:nvPr>
            <p:ph type="sldNum" sz="quarter" idx="10"/>
          </p:nvPr>
        </p:nvSpPr>
        <p:spPr/>
        <p:txBody>
          <a:bodyPr/>
          <a:lstStyle/>
          <a:p>
            <a:fld id="{E33957DC-E20A-4A78-B44B-A5987ADFCBB3}" type="slidenum">
              <a:rPr lang="en-US"/>
              <a:t>9</a:t>
            </a:fld>
            <a:endParaRPr lang="en-US"/>
          </a:p>
        </p:txBody>
      </p:sp>
    </p:spTree>
    <p:extLst>
      <p:ext uri="{BB962C8B-B14F-4D97-AF65-F5344CB8AC3E}">
        <p14:creationId xmlns:p14="http://schemas.microsoft.com/office/powerpoint/2010/main" val="1444584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5/9/2016</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83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57CC2-0FC8-4686-B024-99790E0F5162}" type="datetimeFigureOut">
              <a:rPr lang="en-US" smtClean="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81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64DA5-CD3D-4590-A511-FCD3BC7A793E}" type="datetimeFigureOut">
              <a:rPr lang="en-US" smtClean="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9277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5661D-6934-4B32-B92C-470368BF1EC6}" type="datetimeFigureOut">
              <a:rPr lang="en-US" smtClean="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360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C6F822A4-8DA6-4447-9B1F-C5DB58435268}" type="datetimeFigureOut">
              <a:rPr lang="en-US" smtClean="0"/>
              <a:t>5/9/2016</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375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485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263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77919A6-33EB-49BD-A62F-1FA56B9F9712}" type="datetimeFigureOut">
              <a:rPr lang="en-US" smtClean="0"/>
              <a:t>5/9/2016</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3589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136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DA16AA21-1863-4931-97CB-99D0A168701B}" type="datetimeFigureOut">
              <a:rPr lang="en-US" smtClean="0"/>
              <a:t>5/9/2016</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8127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3772C379-9A7C-4C87-A116-CBE9F58B04C5}" type="datetimeFigureOut">
              <a:rPr lang="en-US" smtClean="0"/>
              <a:t>5/9/2016</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562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8664C608-40B1-4030-A28D-5B74BC98ADCE}" type="datetimeFigureOut">
              <a:rPr lang="en-US" smtClean="0"/>
              <a:t>5/9/2016</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746841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200" b="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a:t>Sudoku</a:t>
            </a:r>
            <a:endParaRPr lang="en-US" dirty="0"/>
          </a:p>
        </p:txBody>
      </p:sp>
      <p:sp>
        <p:nvSpPr>
          <p:cNvPr id="3" name="Subtitle 2"/>
          <p:cNvSpPr>
            <a:spLocks noGrp="1"/>
          </p:cNvSpPr>
          <p:nvPr>
            <p:ph type="subTitle" idx="1"/>
          </p:nvPr>
        </p:nvSpPr>
        <p:spPr>
          <a:xfrm>
            <a:off x="639699" y="4767811"/>
            <a:ext cx="7891272" cy="1069848"/>
          </a:xfrm>
        </p:spPr>
        <p:txBody>
          <a:bodyPr>
            <a:normAutofit fontScale="92500" lnSpcReduction="10000"/>
          </a:bodyPr>
          <a:lstStyle/>
          <a:p>
            <a:r>
              <a:rPr lang="en-US" dirty="0"/>
              <a:t>Keni Mou/ Magie Wu</a:t>
            </a:r>
          </a:p>
          <a:p>
            <a:r>
              <a:rPr lang="en-US" dirty="0"/>
              <a:t>CS 375 – B1 (Spring 2016)</a:t>
            </a:r>
          </a:p>
          <a:p>
            <a:r>
              <a:rPr lang="en-US" dirty="0"/>
              <a:t>Binghamton University SUNY</a:t>
            </a:r>
          </a:p>
        </p:txBody>
      </p:sp>
    </p:spTree>
    <p:extLst>
      <p:ext uri="{BB962C8B-B14F-4D97-AF65-F5344CB8AC3E}">
        <p14:creationId xmlns:p14="http://schemas.microsoft.com/office/powerpoint/2010/main" val="3038195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1588975"/>
              </p:ext>
            </p:extLst>
          </p:nvPr>
        </p:nvGraphicFramePr>
        <p:xfrm>
          <a:off x="685800" y="2072825"/>
          <a:ext cx="7772400" cy="74168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777240">
                  <a:extLst>
                    <a:ext uri="{9D8B030D-6E8A-4147-A177-3AD203B41FA5}">
                      <a16:colId xmlns:a16="http://schemas.microsoft.com/office/drawing/2014/main" xmlns="" val="439273264"/>
                    </a:ext>
                  </a:extLst>
                </a:gridCol>
                <a:gridCol w="777240">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37084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a:t>5</a:t>
                      </a:r>
                    </a:p>
                  </a:txBody>
                  <a:tcPr/>
                </a:tc>
                <a:tc>
                  <a:txBody>
                    <a:bodyPr/>
                    <a:lstStyle/>
                    <a:p>
                      <a:r>
                        <a:rPr lang="en-US" dirty="0"/>
                        <a:t>4</a:t>
                      </a:r>
                    </a:p>
                  </a:txBody>
                  <a:tcPr/>
                </a:tc>
                <a:tc>
                  <a:txBody>
                    <a:bodyPr/>
                    <a:lstStyle/>
                    <a:p>
                      <a:r>
                        <a:rPr lang="en-US" dirty="0"/>
                        <a:t>1</a:t>
                      </a:r>
                    </a:p>
                  </a:txBody>
                  <a:tcPr/>
                </a:tc>
                <a:tc>
                  <a:txBody>
                    <a:bodyPr/>
                    <a:lstStyle/>
                    <a:p>
                      <a:r>
                        <a:rPr lang="en-US" dirty="0" smtClean="0"/>
                        <a:t>2</a:t>
                      </a:r>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8</a:t>
                      </a:r>
                    </a:p>
                  </a:txBody>
                  <a:tcPr/>
                </a:tc>
                <a:tc>
                  <a:txBody>
                    <a:bodyPr/>
                    <a:lstStyle/>
                    <a:p>
                      <a:r>
                        <a:rPr lang="en-US" dirty="0" smtClean="0"/>
                        <a:t>6</a:t>
                      </a:r>
                      <a:endParaRPr lang="en-US" dirty="0"/>
                    </a:p>
                  </a:txBody>
                  <a:tcPr/>
                </a:tc>
                <a:tc>
                  <a:txBody>
                    <a:bodyPr/>
                    <a:lstStyle/>
                    <a:p>
                      <a:r>
                        <a:rPr lang="en-US" dirty="0"/>
                        <a:t>9</a:t>
                      </a:r>
                    </a:p>
                  </a:txBody>
                  <a:tcPr/>
                </a:tc>
                <a:extLst>
                  <a:ext uri="{0D108BD9-81ED-4DB2-BD59-A6C34878D82A}">
                    <a16:rowId xmlns:a16="http://schemas.microsoft.com/office/drawing/2014/main" xmlns="" val="724216749"/>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643204742"/>
              </p:ext>
            </p:extLst>
          </p:nvPr>
        </p:nvGraphicFramePr>
        <p:xfrm>
          <a:off x="685800" y="3090648"/>
          <a:ext cx="7772400" cy="74168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777240">
                  <a:extLst>
                    <a:ext uri="{9D8B030D-6E8A-4147-A177-3AD203B41FA5}">
                      <a16:colId xmlns:a16="http://schemas.microsoft.com/office/drawing/2014/main" xmlns="" val="439273264"/>
                    </a:ext>
                  </a:extLst>
                </a:gridCol>
                <a:gridCol w="777240">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37084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a:t>9</a:t>
                      </a:r>
                    </a:p>
                  </a:txBody>
                  <a:tcPr/>
                </a:tc>
                <a:tc>
                  <a:txBody>
                    <a:bodyPr/>
                    <a:lstStyle/>
                    <a:p>
                      <a:r>
                        <a:rPr lang="en-US" dirty="0"/>
                        <a:t>1</a:t>
                      </a:r>
                    </a:p>
                  </a:txBody>
                  <a:tcPr/>
                </a:tc>
                <a:tc>
                  <a:txBody>
                    <a:bodyPr/>
                    <a:lstStyle/>
                    <a:p>
                      <a:r>
                        <a:rPr lang="en-US" dirty="0"/>
                        <a:t>6</a:t>
                      </a:r>
                    </a:p>
                  </a:txBody>
                  <a:tcPr/>
                </a:tc>
                <a:tc>
                  <a:txBody>
                    <a:bodyPr/>
                    <a:lstStyle/>
                    <a:p>
                      <a:r>
                        <a:rPr lang="en-US" dirty="0"/>
                        <a:t>5</a:t>
                      </a:r>
                    </a:p>
                  </a:txBody>
                  <a:tcPr/>
                </a:tc>
                <a:tc>
                  <a:txBody>
                    <a:bodyPr/>
                    <a:lstStyle/>
                    <a:p>
                      <a:r>
                        <a:rPr lang="en-US" dirty="0"/>
                        <a:t>8</a:t>
                      </a:r>
                    </a:p>
                  </a:txBody>
                  <a:tcPr/>
                </a:tc>
                <a:tc>
                  <a:txBody>
                    <a:bodyPr/>
                    <a:lstStyle/>
                    <a:p>
                      <a:r>
                        <a:rPr lang="en-US" dirty="0"/>
                        <a:t>1</a:t>
                      </a:r>
                    </a:p>
                  </a:txBody>
                  <a:tcPr/>
                </a:tc>
                <a:tc>
                  <a:txBody>
                    <a:bodyPr/>
                    <a:lstStyle/>
                    <a:p>
                      <a:r>
                        <a:rPr lang="en-US" dirty="0"/>
                        <a:t>…</a:t>
                      </a:r>
                    </a:p>
                  </a:txBody>
                  <a:tcPr/>
                </a:tc>
                <a:tc>
                  <a:txBody>
                    <a:bodyPr/>
                    <a:lstStyle/>
                    <a:p>
                      <a:r>
                        <a:rPr lang="en-US" dirty="0"/>
                        <a:t>3</a:t>
                      </a:r>
                    </a:p>
                  </a:txBody>
                  <a:tcPr/>
                </a:tc>
                <a:tc>
                  <a:txBody>
                    <a:bodyPr/>
                    <a:lstStyle/>
                    <a:p>
                      <a:r>
                        <a:rPr lang="en-US" dirty="0" smtClean="0"/>
                        <a:t>8</a:t>
                      </a:r>
                      <a:endParaRPr lang="en-US" dirty="0"/>
                    </a:p>
                  </a:txBody>
                  <a:tcPr/>
                </a:tc>
                <a:tc>
                  <a:txBody>
                    <a:bodyPr/>
                    <a:lstStyle/>
                    <a:p>
                      <a:r>
                        <a:rPr lang="en-US" dirty="0"/>
                        <a:t>2</a:t>
                      </a:r>
                    </a:p>
                  </a:txBody>
                  <a:tcPr/>
                </a:tc>
                <a:extLst>
                  <a:ext uri="{0D108BD9-81ED-4DB2-BD59-A6C34878D82A}">
                    <a16:rowId xmlns:a16="http://schemas.microsoft.com/office/drawing/2014/main" xmlns="" val="724216749"/>
                  </a:ext>
                </a:extLst>
              </a:tr>
            </a:tbl>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1953166299"/>
              </p:ext>
            </p:extLst>
          </p:nvPr>
        </p:nvGraphicFramePr>
        <p:xfrm>
          <a:off x="685800" y="4097382"/>
          <a:ext cx="7772400" cy="74168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777240">
                  <a:extLst>
                    <a:ext uri="{9D8B030D-6E8A-4147-A177-3AD203B41FA5}">
                      <a16:colId xmlns:a16="http://schemas.microsoft.com/office/drawing/2014/main" xmlns="" val="439273264"/>
                    </a:ext>
                  </a:extLst>
                </a:gridCol>
                <a:gridCol w="777240">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37084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smtClean="0"/>
                        <a:t>3</a:t>
                      </a:r>
                      <a:endParaRPr lang="en-US" dirty="0"/>
                    </a:p>
                  </a:txBody>
                  <a:tcPr/>
                </a:tc>
                <a:tc>
                  <a:txBody>
                    <a:bodyPr/>
                    <a:lstStyle/>
                    <a:p>
                      <a:r>
                        <a:rPr lang="en-US" dirty="0"/>
                        <a:t>9</a:t>
                      </a:r>
                    </a:p>
                  </a:txBody>
                  <a:tcPr/>
                </a:tc>
                <a:tc>
                  <a:txBody>
                    <a:bodyPr/>
                    <a:lstStyle/>
                    <a:p>
                      <a:r>
                        <a:rPr lang="en-US" dirty="0"/>
                        <a:t>1</a:t>
                      </a:r>
                    </a:p>
                  </a:txBody>
                  <a:tcPr/>
                </a:tc>
                <a:tc>
                  <a:txBody>
                    <a:bodyPr/>
                    <a:lstStyle/>
                    <a:p>
                      <a:r>
                        <a:rPr lang="en-US" dirty="0" smtClean="0"/>
                        <a:t>5</a:t>
                      </a:r>
                      <a:endParaRPr lang="en-US" dirty="0"/>
                    </a:p>
                  </a:txBody>
                  <a:tcPr/>
                </a:tc>
                <a:tc>
                  <a:txBody>
                    <a:bodyPr/>
                    <a:lstStyle/>
                    <a:p>
                      <a:r>
                        <a:rPr lang="en-US" dirty="0"/>
                        <a:t>1</a:t>
                      </a:r>
                    </a:p>
                  </a:txBody>
                  <a:tcPr/>
                </a:tc>
                <a:tc>
                  <a:txBody>
                    <a:bodyPr/>
                    <a:lstStyle/>
                    <a:p>
                      <a:r>
                        <a:rPr lang="en-US" dirty="0"/>
                        <a:t>5</a:t>
                      </a:r>
                    </a:p>
                  </a:txBody>
                  <a:tcPr/>
                </a:tc>
                <a:tc>
                  <a:txBody>
                    <a:bodyPr/>
                    <a:lstStyle/>
                    <a:p>
                      <a:r>
                        <a:rPr lang="en-US" dirty="0"/>
                        <a:t>…</a:t>
                      </a:r>
                    </a:p>
                  </a:txBody>
                  <a:tcPr/>
                </a:tc>
                <a:tc>
                  <a:txBody>
                    <a:bodyPr/>
                    <a:lstStyle/>
                    <a:p>
                      <a:r>
                        <a:rPr lang="en-US" dirty="0"/>
                        <a:t>4</a:t>
                      </a:r>
                    </a:p>
                  </a:txBody>
                  <a:tcPr/>
                </a:tc>
                <a:tc>
                  <a:txBody>
                    <a:bodyPr/>
                    <a:lstStyle/>
                    <a:p>
                      <a:r>
                        <a:rPr lang="en-US" dirty="0" smtClean="0"/>
                        <a:t>9</a:t>
                      </a:r>
                      <a:endParaRPr lang="en-US" dirty="0"/>
                    </a:p>
                  </a:txBody>
                  <a:tcPr/>
                </a:tc>
                <a:tc>
                  <a:txBody>
                    <a:bodyPr/>
                    <a:lstStyle/>
                    <a:p>
                      <a:r>
                        <a:rPr lang="en-US" dirty="0"/>
                        <a:t>8</a:t>
                      </a:r>
                    </a:p>
                  </a:txBody>
                  <a:tcPr/>
                </a:tc>
                <a:extLst>
                  <a:ext uri="{0D108BD9-81ED-4DB2-BD59-A6C34878D82A}">
                    <a16:rowId xmlns:a16="http://schemas.microsoft.com/office/drawing/2014/main" xmlns="" val="724216749"/>
                  </a:ext>
                </a:extLst>
              </a:tr>
            </a:tbl>
          </a:graphicData>
        </a:graphic>
      </p:graphicFrame>
      <p:graphicFrame>
        <p:nvGraphicFramePr>
          <p:cNvPr id="12" name="Content Placeholder 4"/>
          <p:cNvGraphicFramePr>
            <a:graphicFrameLocks/>
          </p:cNvGraphicFramePr>
          <p:nvPr>
            <p:extLst>
              <p:ext uri="{D42A27DB-BD31-4B8C-83A1-F6EECF244321}">
                <p14:modId xmlns:p14="http://schemas.microsoft.com/office/powerpoint/2010/main" val="3867459704"/>
              </p:ext>
            </p:extLst>
          </p:nvPr>
        </p:nvGraphicFramePr>
        <p:xfrm>
          <a:off x="685800" y="5104116"/>
          <a:ext cx="7772400" cy="73660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833252">
                  <a:extLst>
                    <a:ext uri="{9D8B030D-6E8A-4147-A177-3AD203B41FA5}">
                      <a16:colId xmlns:a16="http://schemas.microsoft.com/office/drawing/2014/main" xmlns="" val="439273264"/>
                    </a:ext>
                  </a:extLst>
                </a:gridCol>
                <a:gridCol w="721228">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a:t>8</a:t>
                      </a:r>
                    </a:p>
                  </a:txBody>
                  <a:tcPr/>
                </a:tc>
                <a:tc>
                  <a:txBody>
                    <a:bodyPr/>
                    <a:lstStyle/>
                    <a:p>
                      <a:r>
                        <a:rPr lang="en-US" dirty="0" smtClean="0"/>
                        <a:t>6</a:t>
                      </a:r>
                      <a:endParaRPr lang="en-US" dirty="0"/>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tc>
                  <a:txBody>
                    <a:bodyPr/>
                    <a:lstStyle/>
                    <a:p>
                      <a:r>
                        <a:rPr lang="en-US" dirty="0"/>
                        <a:t>6</a:t>
                      </a:r>
                    </a:p>
                  </a:txBody>
                  <a:tcPr/>
                </a:tc>
                <a:tc>
                  <a:txBody>
                    <a:bodyPr/>
                    <a:lstStyle/>
                    <a:p>
                      <a:r>
                        <a:rPr lang="en-US" dirty="0"/>
                        <a:t>…</a:t>
                      </a:r>
                    </a:p>
                  </a:txBody>
                  <a:tcPr/>
                </a:tc>
                <a:tc>
                  <a:txBody>
                    <a:bodyPr/>
                    <a:lstStyle/>
                    <a:p>
                      <a:r>
                        <a:rPr lang="en-US" dirty="0"/>
                        <a:t>5</a:t>
                      </a:r>
                    </a:p>
                  </a:txBody>
                  <a:tcPr/>
                </a:tc>
                <a:tc>
                  <a:txBody>
                    <a:bodyPr/>
                    <a:lstStyle/>
                    <a:p>
                      <a:r>
                        <a:rPr lang="en-US" dirty="0" smtClean="0"/>
                        <a:t>9</a:t>
                      </a:r>
                      <a:endParaRPr lang="en-US" dirty="0"/>
                    </a:p>
                  </a:txBody>
                  <a:tcPr/>
                </a:tc>
                <a:tc>
                  <a:txBody>
                    <a:bodyPr/>
                    <a:lstStyle/>
                    <a:p>
                      <a:r>
                        <a:rPr lang="en-US" dirty="0"/>
                        <a:t>8</a:t>
                      </a:r>
                    </a:p>
                  </a:txBody>
                  <a:tcPr/>
                </a:tc>
                <a:extLst>
                  <a:ext uri="{0D108BD9-81ED-4DB2-BD59-A6C34878D82A}">
                    <a16:rowId xmlns:a16="http://schemas.microsoft.com/office/drawing/2014/main" xmlns="" val="724216749"/>
                  </a:ext>
                </a:extLst>
              </a:tr>
            </a:tbl>
          </a:graphicData>
        </a:graphic>
      </p:graphicFrame>
    </p:spTree>
    <p:extLst>
      <p:ext uri="{BB962C8B-B14F-4D97-AF65-F5344CB8AC3E}">
        <p14:creationId xmlns:p14="http://schemas.microsoft.com/office/powerpoint/2010/main" val="3315585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a:t>
            </a:r>
          </a:p>
        </p:txBody>
      </p:sp>
      <p:sp>
        <p:nvSpPr>
          <p:cNvPr id="3" name="Content Placeholder 2"/>
          <p:cNvSpPr>
            <a:spLocks noGrp="1"/>
          </p:cNvSpPr>
          <p:nvPr>
            <p:ph idx="1"/>
          </p:nvPr>
        </p:nvSpPr>
        <p:spPr>
          <a:xfrm>
            <a:off x="685800" y="1864736"/>
            <a:ext cx="7567551" cy="4830762"/>
          </a:xfrm>
        </p:spPr>
        <p:txBody>
          <a:bodyPr vert="horz" lIns="91440" tIns="45720" rIns="91440" bIns="45720" rtlCol="0" anchor="t">
            <a:normAutofit fontScale="85000" lnSpcReduction="20000"/>
          </a:bodyPr>
          <a:lstStyle/>
          <a:p>
            <a:pPr marL="0" indent="0">
              <a:lnSpc>
                <a:spcPct val="100000"/>
              </a:lnSpc>
              <a:buNone/>
            </a:pPr>
            <a:r>
              <a:rPr lang="en-US" dirty="0">
                <a:latin typeface="Consolas" panose="020B0609020204030204" pitchFamily="49" charset="0"/>
              </a:rPr>
              <a:t>Brute_Force(string filename) </a:t>
            </a:r>
            <a:endParaRPr lang="en-US" dirty="0" smtClean="0">
              <a:latin typeface="Consolas" panose="020B0609020204030204" pitchFamily="49" charset="0"/>
            </a:endParaRPr>
          </a:p>
          <a:p>
            <a:pPr marL="0" indent="0">
              <a:lnSpc>
                <a:spcPct val="100000"/>
              </a:lnSpc>
              <a:buNone/>
            </a:pPr>
            <a:r>
              <a:rPr lang="en-US" dirty="0" smtClean="0">
                <a:latin typeface="Consolas" panose="020B0609020204030204" pitchFamily="49" charset="0"/>
              </a:rPr>
              <a:t>     Initialize </a:t>
            </a:r>
            <a:r>
              <a:rPr lang="en-US" dirty="0">
                <a:latin typeface="Consolas" panose="020B0609020204030204" pitchFamily="49" charset="0"/>
              </a:rPr>
              <a:t>M[9][9]    </a:t>
            </a:r>
            <a:endParaRPr lang="en-US" dirty="0" smtClean="0">
              <a:latin typeface="Consolas" panose="020B0609020204030204" pitchFamily="49" charset="0"/>
            </a:endParaRPr>
          </a:p>
          <a:p>
            <a:pPr marL="0" indent="0">
              <a:lnSpc>
                <a:spcPct val="100000"/>
              </a:lnSpc>
              <a:buNone/>
            </a:pPr>
            <a:r>
              <a:rPr lang="en-US" dirty="0" smtClean="0">
                <a:latin typeface="Consolas" panose="020B0609020204030204" pitchFamily="49" charset="0"/>
              </a:rPr>
              <a:t>     list = </a:t>
            </a:r>
            <a:r>
              <a:rPr lang="en-US" dirty="0" err="1" smtClean="0">
                <a:latin typeface="Consolas" panose="020B0609020204030204" pitchFamily="49" charset="0"/>
              </a:rPr>
              <a:t>getMissingNumber</a:t>
            </a:r>
            <a:r>
              <a:rPr lang="en-US" dirty="0" smtClean="0">
                <a:latin typeface="Consolas" panose="020B0609020204030204" pitchFamily="49" charset="0"/>
              </a:rPr>
              <a:t>();</a:t>
            </a:r>
            <a:endParaRPr lang="en-US" dirty="0">
              <a:latin typeface="Consolas" panose="020B0609020204030204" pitchFamily="49" charset="0"/>
            </a:endParaRPr>
          </a:p>
          <a:p>
            <a:pPr marL="0" indent="0">
              <a:lnSpc>
                <a:spcPct val="100000"/>
              </a:lnSpc>
              <a:buNone/>
            </a:pPr>
            <a:r>
              <a:rPr lang="en-US" dirty="0">
                <a:latin typeface="Consolas" panose="020B0609020204030204" pitchFamily="49" charset="0"/>
              </a:rPr>
              <a:t>     next_permutation(list.begin(), list.end()); </a:t>
            </a:r>
          </a:p>
          <a:p>
            <a:pPr marL="0" indent="0">
              <a:lnSpc>
                <a:spcPct val="100000"/>
              </a:lnSpc>
              <a:buNone/>
            </a:pPr>
            <a:r>
              <a:rPr lang="en-US" dirty="0">
                <a:latin typeface="Consolas" panose="020B0609020204030204" pitchFamily="49" charset="0"/>
              </a:rPr>
              <a:t>     </a:t>
            </a:r>
            <a:r>
              <a:rPr lang="en-US" dirty="0" smtClean="0">
                <a:latin typeface="Consolas" panose="020B0609020204030204" pitchFamily="49" charset="0"/>
              </a:rPr>
              <a:t>//pick </a:t>
            </a:r>
            <a:r>
              <a:rPr lang="en-US" dirty="0">
                <a:latin typeface="Consolas" panose="020B0609020204030204" pitchFamily="49" charset="0"/>
              </a:rPr>
              <a:t>a </a:t>
            </a:r>
            <a:r>
              <a:rPr lang="en-US" dirty="0" smtClean="0">
                <a:latin typeface="Consolas" panose="020B0609020204030204" pitchFamily="49" charset="0"/>
              </a:rPr>
              <a:t>combination </a:t>
            </a:r>
            <a:r>
              <a:rPr lang="en-US" dirty="0">
                <a:latin typeface="Consolas" panose="020B0609020204030204" pitchFamily="49" charset="0"/>
              </a:rPr>
              <a:t>out of the list </a:t>
            </a:r>
          </a:p>
          <a:p>
            <a:pPr marL="0" indent="0">
              <a:lnSpc>
                <a:spcPct val="100000"/>
              </a:lnSpc>
              <a:buNone/>
            </a:pPr>
            <a:r>
              <a:rPr lang="en-US" dirty="0">
                <a:latin typeface="Consolas" panose="020B0609020204030204" pitchFamily="49" charset="0"/>
              </a:rPr>
              <a:t>     While(!valid) //valid is initialized to false</a:t>
            </a:r>
          </a:p>
          <a:p>
            <a:pPr marL="0" indent="0">
              <a:lnSpc>
                <a:spcPct val="100000"/>
              </a:lnSpc>
              <a:buNone/>
            </a:pPr>
            <a:r>
              <a:rPr lang="en-US" dirty="0">
                <a:latin typeface="Consolas" panose="020B0609020204030204" pitchFamily="49" charset="0"/>
              </a:rPr>
              <a:t>         Fill out M with one possible combination of list</a:t>
            </a:r>
          </a:p>
          <a:p>
            <a:pPr marL="0" indent="0">
              <a:lnSpc>
                <a:spcPct val="100000"/>
              </a:lnSpc>
              <a:buNone/>
            </a:pPr>
            <a:r>
              <a:rPr lang="en-US" dirty="0">
                <a:latin typeface="Consolas" panose="020B0609020204030204" pitchFamily="49" charset="0"/>
              </a:rPr>
              <a:t>         If(isValid(M))</a:t>
            </a:r>
          </a:p>
          <a:p>
            <a:pPr marL="0" indent="0">
              <a:lnSpc>
                <a:spcPct val="100000"/>
              </a:lnSpc>
              <a:buNone/>
            </a:pPr>
            <a:r>
              <a:rPr lang="en-US" dirty="0">
                <a:latin typeface="Consolas" panose="020B0609020204030204" pitchFamily="49" charset="0"/>
              </a:rPr>
              <a:t>               Valid = true </a:t>
            </a:r>
          </a:p>
          <a:p>
            <a:pPr marL="0" indent="0">
              <a:lnSpc>
                <a:spcPct val="100000"/>
              </a:lnSpc>
              <a:buNone/>
            </a:pPr>
            <a:r>
              <a:rPr lang="en-US" dirty="0">
                <a:latin typeface="Consolas" panose="020B0609020204030204" pitchFamily="49" charset="0"/>
              </a:rPr>
              <a:t>         Else </a:t>
            </a:r>
          </a:p>
          <a:p>
            <a:pPr marL="0" indent="0">
              <a:lnSpc>
                <a:spcPct val="100000"/>
              </a:lnSpc>
              <a:buNone/>
            </a:pPr>
            <a:r>
              <a:rPr lang="en-US" dirty="0">
                <a:latin typeface="Consolas" panose="020B0609020204030204" pitchFamily="49" charset="0"/>
              </a:rPr>
              <a:t>                Make M back to initialization state</a:t>
            </a:r>
          </a:p>
          <a:p>
            <a:pPr marL="0" indent="0">
              <a:lnSpc>
                <a:spcPct val="100000"/>
              </a:lnSpc>
              <a:buNone/>
            </a:pPr>
            <a:r>
              <a:rPr lang="en-US" dirty="0">
                <a:latin typeface="Consolas" panose="020B0609020204030204" pitchFamily="49" charset="0"/>
              </a:rPr>
              <a:t>                next_permutation(list.begin(), list.end())</a:t>
            </a:r>
          </a:p>
          <a:p>
            <a:pPr marL="0" indent="0">
              <a:lnSpc>
                <a:spcPct val="100000"/>
              </a:lnSpc>
              <a:buNone/>
            </a:pPr>
            <a:r>
              <a:rPr lang="en-US" dirty="0">
                <a:latin typeface="Consolas" panose="020B0609020204030204" pitchFamily="49" charset="0"/>
              </a:rPr>
              <a:t>Print M</a:t>
            </a:r>
          </a:p>
          <a:p>
            <a:endParaRPr lang="en-US" dirty="0"/>
          </a:p>
        </p:txBody>
      </p:sp>
    </p:spTree>
    <p:extLst>
      <p:ext uri="{BB962C8B-B14F-4D97-AF65-F5344CB8AC3E}">
        <p14:creationId xmlns:p14="http://schemas.microsoft.com/office/powerpoint/2010/main" val="1538669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ckwell Condensed" charset="0"/>
              </a:rPr>
              <a:t>stochastic</a:t>
            </a:r>
          </a:p>
        </p:txBody>
      </p:sp>
      <p:sp>
        <p:nvSpPr>
          <p:cNvPr id="3" name="Content Placeholder 2"/>
          <p:cNvSpPr>
            <a:spLocks noGrp="1"/>
          </p:cNvSpPr>
          <p:nvPr>
            <p:ph idx="1"/>
          </p:nvPr>
        </p:nvSpPr>
        <p:spPr>
          <a:xfrm>
            <a:off x="685801" y="1853046"/>
            <a:ext cx="7772400" cy="4528001"/>
          </a:xfrm>
        </p:spPr>
        <p:txBody>
          <a:bodyPr vert="horz" lIns="91440" tIns="45720" rIns="91440" bIns="45720" rtlCol="0" anchor="t">
            <a:normAutofit fontScale="85000" lnSpcReduction="20000"/>
          </a:bodyPr>
          <a:lstStyle/>
          <a:p>
            <a:pPr marL="0" indent="0">
              <a:buNone/>
            </a:pPr>
            <a:r>
              <a:rPr lang="en-US" dirty="0">
                <a:latin typeface="Consolas" panose="020B0609020204030204" pitchFamily="49" charset="0"/>
              </a:rPr>
              <a:t>Stochastic(string filename) </a:t>
            </a:r>
            <a:endParaRPr lang="en-US" dirty="0" smtClean="0">
              <a:latin typeface="Consolas" panose="020B0609020204030204" pitchFamily="49" charset="0"/>
            </a:endParaRPr>
          </a:p>
          <a:p>
            <a:pPr marL="0" indent="0">
              <a:buNone/>
            </a:pPr>
            <a:r>
              <a:rPr lang="en-US" dirty="0" smtClean="0">
                <a:latin typeface="Consolas" panose="020B0609020204030204" pitchFamily="49" charset="0"/>
              </a:rPr>
              <a:t>     Initialize </a:t>
            </a:r>
            <a:r>
              <a:rPr lang="en-US" dirty="0">
                <a:latin typeface="Consolas" panose="020B0609020204030204" pitchFamily="49" charset="0"/>
              </a:rPr>
              <a:t>M[9][9]     </a:t>
            </a:r>
            <a:endParaRPr lang="en-US" dirty="0" smtClean="0">
              <a:latin typeface="Consolas" panose="020B0609020204030204" pitchFamily="49" charset="0"/>
            </a:endParaRPr>
          </a:p>
          <a:p>
            <a:pPr marL="0" indent="0">
              <a:buNone/>
            </a:pPr>
            <a:r>
              <a:rPr lang="en-US" dirty="0">
                <a:latin typeface="Consolas" panose="020B0609020204030204" pitchFamily="49" charset="0"/>
              </a:rPr>
              <a:t> </a:t>
            </a:r>
            <a:r>
              <a:rPr lang="en-US" dirty="0" smtClean="0">
                <a:latin typeface="Consolas" panose="020B0609020204030204" pitchFamily="49" charset="0"/>
              </a:rPr>
              <a:t>    list = </a:t>
            </a:r>
            <a:r>
              <a:rPr lang="en-US" dirty="0" err="1" smtClean="0">
                <a:latin typeface="Consolas" panose="020B0609020204030204" pitchFamily="49" charset="0"/>
              </a:rPr>
              <a:t>getMissingNumbers</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 random_shuffle(list.begin(), list.end());  </a:t>
            </a:r>
          </a:p>
          <a:p>
            <a:pPr marL="0" indent="0">
              <a:buNone/>
            </a:pPr>
            <a:r>
              <a:rPr lang="en-US" dirty="0">
                <a:latin typeface="Consolas" panose="020B0609020204030204" pitchFamily="49" charset="0"/>
              </a:rPr>
              <a:t>     //randomly pick a   combination out of the list  </a:t>
            </a:r>
          </a:p>
          <a:p>
            <a:pPr marL="0" indent="0">
              <a:buNone/>
            </a:pPr>
            <a:r>
              <a:rPr lang="en-US" dirty="0">
                <a:latin typeface="Consolas" panose="020B0609020204030204" pitchFamily="49" charset="0"/>
              </a:rPr>
              <a:t>     While(!valid) //valid is initialized to false </a:t>
            </a:r>
          </a:p>
          <a:p>
            <a:pPr marL="0" indent="0">
              <a:buNone/>
            </a:pPr>
            <a:r>
              <a:rPr lang="en-US" dirty="0">
                <a:latin typeface="Consolas" panose="020B0609020204030204" pitchFamily="49" charset="0"/>
              </a:rPr>
              <a:t>         Fill out M with one possible combination of list </a:t>
            </a:r>
          </a:p>
          <a:p>
            <a:pPr marL="0" indent="0">
              <a:buNone/>
            </a:pPr>
            <a:r>
              <a:rPr lang="en-US" dirty="0">
                <a:latin typeface="Consolas" panose="020B0609020204030204" pitchFamily="49" charset="0"/>
              </a:rPr>
              <a:t>         If(isValid(M)) </a:t>
            </a:r>
          </a:p>
          <a:p>
            <a:pPr marL="0" indent="0">
              <a:buNone/>
            </a:pPr>
            <a:r>
              <a:rPr lang="en-US" dirty="0">
                <a:latin typeface="Consolas" panose="020B0609020204030204" pitchFamily="49" charset="0"/>
              </a:rPr>
              <a:t>               Valid = true  </a:t>
            </a:r>
          </a:p>
          <a:p>
            <a:pPr marL="0" indent="0">
              <a:buNone/>
            </a:pPr>
            <a:r>
              <a:rPr lang="en-US" dirty="0">
                <a:latin typeface="Consolas" panose="020B0609020204030204" pitchFamily="49" charset="0"/>
              </a:rPr>
              <a:t>         Else </a:t>
            </a:r>
          </a:p>
          <a:p>
            <a:pPr marL="0" indent="0">
              <a:buNone/>
            </a:pPr>
            <a:r>
              <a:rPr lang="en-US" dirty="0">
                <a:latin typeface="Consolas" panose="020B0609020204030204" pitchFamily="49" charset="0"/>
              </a:rPr>
              <a:t>                Make M back to the initialization state   </a:t>
            </a: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 random_shuffle(list.begin(), list.end())  </a:t>
            </a:r>
          </a:p>
          <a:p>
            <a:pPr marL="0" indent="0">
              <a:buNone/>
            </a:pPr>
            <a:r>
              <a:rPr lang="en-US" dirty="0">
                <a:latin typeface="Consolas" panose="020B0609020204030204" pitchFamily="49" charset="0"/>
              </a:rPr>
              <a:t>Print M </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78177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Supplementary function </a:t>
            </a:r>
            <a:endParaRPr lang="en-US" sz="2400" dirty="0"/>
          </a:p>
        </p:txBody>
      </p:sp>
      <p:sp>
        <p:nvSpPr>
          <p:cNvPr id="3" name="Content Placeholder 2"/>
          <p:cNvSpPr>
            <a:spLocks noGrp="1"/>
          </p:cNvSpPr>
          <p:nvPr>
            <p:ph idx="1"/>
          </p:nvPr>
        </p:nvSpPr>
        <p:spPr>
          <a:xfrm>
            <a:off x="685800" y="1848276"/>
            <a:ext cx="7772400" cy="4050792"/>
          </a:xfrm>
        </p:spPr>
        <p:txBody>
          <a:bodyPr>
            <a:noAutofit/>
          </a:bodyPr>
          <a:lstStyle/>
          <a:p>
            <a:pPr marL="0" indent="0">
              <a:buNone/>
            </a:pPr>
            <a:r>
              <a:rPr lang="en-US" sz="1400" dirty="0" err="1">
                <a:latin typeface="Consolas" panose="020B0609020204030204" pitchFamily="49" charset="0"/>
                <a:cs typeface="Consolas" panose="020B0609020204030204" pitchFamily="49" charset="0"/>
              </a:rPr>
              <a:t>IsValid</a:t>
            </a:r>
            <a:r>
              <a:rPr lang="en-US" sz="1400" dirty="0">
                <a:latin typeface="Consolas" panose="020B0609020204030204" pitchFamily="49" charset="0"/>
                <a:cs typeface="Consolas" panose="020B0609020204030204" pitchFamily="49" charset="0"/>
              </a:rPr>
              <a:t> (M)</a:t>
            </a:r>
          </a:p>
          <a:p>
            <a:pPr marL="274320" lvl="1" indent="0">
              <a:buNone/>
            </a:pPr>
            <a:r>
              <a:rPr lang="en-US" sz="1400" dirty="0">
                <a:latin typeface="Consolas" panose="020B0609020204030204" pitchFamily="49" charset="0"/>
                <a:cs typeface="Consolas" panose="020B0609020204030204" pitchFamily="49" charset="0"/>
              </a:rPr>
              <a:t>for row r in M:</a:t>
            </a:r>
          </a:p>
          <a:p>
            <a:pPr marL="548640" lvl="2" indent="0">
              <a:buNone/>
            </a:pPr>
            <a:r>
              <a:rPr lang="en-US" sz="1400" dirty="0" err="1">
                <a:latin typeface="Consolas" panose="020B0609020204030204" pitchFamily="49" charset="0"/>
                <a:cs typeface="Consolas" panose="020B0609020204030204" pitchFamily="49" charset="0"/>
              </a:rPr>
              <a:t>r.sort</a:t>
            </a:r>
            <a:r>
              <a:rPr lang="en-US" sz="1400" dirty="0">
                <a:latin typeface="Consolas" panose="020B0609020204030204" pitchFamily="49" charset="0"/>
                <a:cs typeface="Consolas" panose="020B0609020204030204" pitchFamily="49" charset="0"/>
              </a:rPr>
              <a:t>();</a:t>
            </a:r>
          </a:p>
          <a:p>
            <a:pPr marL="548640" lvl="2" indent="0">
              <a:buNone/>
            </a:pPr>
            <a:r>
              <a:rPr lang="en-US" sz="1400" dirty="0">
                <a:latin typeface="Consolas" panose="020B0609020204030204" pitchFamily="49" charset="0"/>
                <a:cs typeface="Consolas" panose="020B0609020204030204" pitchFamily="49" charset="0"/>
              </a:rPr>
              <a:t>for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in r:</a:t>
            </a:r>
          </a:p>
          <a:p>
            <a:pPr marL="822960" lvl="3" indent="0">
              <a:buNone/>
            </a:pPr>
            <a:r>
              <a:rPr lang="en-US" sz="1400" dirty="0">
                <a:latin typeface="Consolas" panose="020B0609020204030204" pitchFamily="49" charset="0"/>
                <a:cs typeface="Consolas" panose="020B0609020204030204" pitchFamily="49" charset="0"/>
              </a:rPr>
              <a:t>if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i+1</a:t>
            </a:r>
          </a:p>
          <a:p>
            <a:pPr marL="1097280" lvl="4" indent="0">
              <a:buNone/>
            </a:pPr>
            <a:r>
              <a:rPr lang="en-US" sz="1400" dirty="0">
                <a:latin typeface="Consolas" panose="020B0609020204030204" pitchFamily="49" charset="0"/>
                <a:cs typeface="Consolas" panose="020B0609020204030204" pitchFamily="49" charset="0"/>
              </a:rPr>
              <a:t>return false</a:t>
            </a:r>
          </a:p>
          <a:p>
            <a:pPr marL="274320" lvl="1" indent="0">
              <a:buNone/>
            </a:pPr>
            <a:r>
              <a:rPr lang="en-US" sz="1400" dirty="0">
                <a:latin typeface="Consolas" panose="020B0609020204030204" pitchFamily="49" charset="0"/>
                <a:cs typeface="Consolas" panose="020B0609020204030204" pitchFamily="49" charset="0"/>
              </a:rPr>
              <a:t>for column c in M:</a:t>
            </a:r>
          </a:p>
          <a:p>
            <a:pPr marL="548640" lvl="2" indent="0">
              <a:buNone/>
            </a:pPr>
            <a:r>
              <a:rPr lang="en-US" sz="1400" dirty="0" err="1">
                <a:latin typeface="Consolas" panose="020B0609020204030204" pitchFamily="49" charset="0"/>
                <a:cs typeface="Consolas" panose="020B0609020204030204" pitchFamily="49" charset="0"/>
              </a:rPr>
              <a:t>c.sort</a:t>
            </a:r>
            <a:r>
              <a:rPr lang="en-US" sz="1400" dirty="0">
                <a:latin typeface="Consolas" panose="020B0609020204030204" pitchFamily="49" charset="0"/>
                <a:cs typeface="Consolas" panose="020B0609020204030204" pitchFamily="49" charset="0"/>
              </a:rPr>
              <a:t>();</a:t>
            </a:r>
          </a:p>
          <a:p>
            <a:pPr marL="548640" lvl="2" indent="0">
              <a:buNone/>
            </a:pPr>
            <a:r>
              <a:rPr lang="en-US" sz="1400" dirty="0">
                <a:latin typeface="Consolas" panose="020B0609020204030204" pitchFamily="49" charset="0"/>
                <a:cs typeface="Consolas" panose="020B0609020204030204" pitchFamily="49" charset="0"/>
              </a:rPr>
              <a:t>for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in c:</a:t>
            </a:r>
          </a:p>
          <a:p>
            <a:pPr marL="822960" lvl="3" indent="0">
              <a:buNone/>
            </a:pPr>
            <a:r>
              <a:rPr lang="en-US" sz="1400" dirty="0">
                <a:latin typeface="Consolas" panose="020B0609020204030204" pitchFamily="49" charset="0"/>
                <a:cs typeface="Consolas" panose="020B0609020204030204" pitchFamily="49" charset="0"/>
              </a:rPr>
              <a:t>if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i+1</a:t>
            </a:r>
          </a:p>
          <a:p>
            <a:pPr marL="1097280" lvl="4" indent="0">
              <a:buNone/>
            </a:pPr>
            <a:r>
              <a:rPr lang="en-US" sz="1400" dirty="0">
                <a:latin typeface="Consolas" panose="020B0609020204030204" pitchFamily="49" charset="0"/>
                <a:cs typeface="Consolas" panose="020B0609020204030204" pitchFamily="49" charset="0"/>
              </a:rPr>
              <a:t>return false</a:t>
            </a:r>
          </a:p>
          <a:p>
            <a:pPr marL="274320" lvl="1" indent="0">
              <a:buNone/>
            </a:pPr>
            <a:r>
              <a:rPr lang="en-US" sz="1400" dirty="0">
                <a:latin typeface="Consolas" panose="020B0609020204030204" pitchFamily="49" charset="0"/>
                <a:cs typeface="Consolas" panose="020B0609020204030204" pitchFamily="49" charset="0"/>
              </a:rPr>
              <a:t>for submatrix s in M</a:t>
            </a:r>
          </a:p>
          <a:p>
            <a:pPr marL="548640" lvl="2" indent="0">
              <a:buNone/>
            </a:pPr>
            <a:r>
              <a:rPr lang="en-US" sz="1400" dirty="0" err="1">
                <a:latin typeface="Consolas" panose="020B0609020204030204" pitchFamily="49" charset="0"/>
                <a:cs typeface="Consolas" panose="020B0609020204030204" pitchFamily="49" charset="0"/>
              </a:rPr>
              <a:t>s.sort</a:t>
            </a:r>
            <a:r>
              <a:rPr lang="en-US" sz="1400" dirty="0">
                <a:latin typeface="Consolas" panose="020B0609020204030204" pitchFamily="49" charset="0"/>
                <a:cs typeface="Consolas" panose="020B0609020204030204" pitchFamily="49" charset="0"/>
              </a:rPr>
              <a:t>();</a:t>
            </a:r>
          </a:p>
          <a:p>
            <a:pPr marL="548640" lvl="2" indent="0">
              <a:buNone/>
            </a:pPr>
            <a:r>
              <a:rPr lang="en-US" sz="1400" dirty="0">
                <a:latin typeface="Consolas" panose="020B0609020204030204" pitchFamily="49" charset="0"/>
                <a:cs typeface="Consolas" panose="020B0609020204030204" pitchFamily="49" charset="0"/>
              </a:rPr>
              <a:t>for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in s:</a:t>
            </a:r>
          </a:p>
          <a:p>
            <a:pPr marL="822960" lvl="3" indent="0">
              <a:buNone/>
            </a:pPr>
            <a:r>
              <a:rPr lang="en-US" sz="1400" dirty="0">
                <a:latin typeface="Consolas" panose="020B0609020204030204" pitchFamily="49" charset="0"/>
                <a:cs typeface="Consolas" panose="020B0609020204030204" pitchFamily="49" charset="0"/>
              </a:rPr>
              <a:t>if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i+1</a:t>
            </a:r>
          </a:p>
          <a:p>
            <a:pPr marL="1097280" lvl="4" indent="0">
              <a:buNone/>
            </a:pPr>
            <a:r>
              <a:rPr lang="en-US" sz="1400" dirty="0">
                <a:latin typeface="Consolas" panose="020B0609020204030204" pitchFamily="49" charset="0"/>
                <a:cs typeface="Consolas" panose="020B0609020204030204" pitchFamily="49" charset="0"/>
              </a:rPr>
              <a:t>return </a:t>
            </a:r>
            <a:r>
              <a:rPr lang="en-US" sz="1400" dirty="0" smtClean="0">
                <a:latin typeface="Consolas" panose="020B0609020204030204" pitchFamily="49" charset="0"/>
                <a:cs typeface="Consolas" panose="020B0609020204030204" pitchFamily="49" charset="0"/>
              </a:rPr>
              <a:t>false</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5734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sz="2800" dirty="0"/>
              <a:t>Language used: C++</a:t>
            </a:r>
          </a:p>
          <a:p>
            <a:r>
              <a:rPr lang="en-US" sz="2800" dirty="0"/>
              <a:t>Key data structure: </a:t>
            </a:r>
          </a:p>
          <a:p>
            <a:pPr lvl="1"/>
            <a:r>
              <a:rPr lang="en-US" sz="2400" dirty="0"/>
              <a:t>Puzzle 9*9 matrix </a:t>
            </a:r>
          </a:p>
          <a:p>
            <a:pPr lvl="1"/>
            <a:r>
              <a:rPr lang="en-US" sz="2400" dirty="0"/>
              <a:t>Storage for backtracking temp values: 81*3 matrix</a:t>
            </a:r>
          </a:p>
          <a:p>
            <a:pPr lvl="1"/>
            <a:r>
              <a:rPr lang="en-US" sz="2400" dirty="0"/>
              <a:t>A list contains all the </a:t>
            </a:r>
            <a:r>
              <a:rPr lang="en-US" sz="2400" dirty="0" smtClean="0"/>
              <a:t>missing </a:t>
            </a:r>
            <a:r>
              <a:rPr lang="en-US" sz="2400" dirty="0"/>
              <a:t>values</a:t>
            </a:r>
          </a:p>
          <a:p>
            <a:pPr lvl="1"/>
            <a:endParaRPr lang="en-US" sz="2400" dirty="0"/>
          </a:p>
          <a:p>
            <a:endParaRPr lang="en-US" sz="2800" dirty="0"/>
          </a:p>
        </p:txBody>
      </p:sp>
    </p:spTree>
    <p:extLst>
      <p:ext uri="{BB962C8B-B14F-4D97-AF65-F5344CB8AC3E}">
        <p14:creationId xmlns:p14="http://schemas.microsoft.com/office/powerpoint/2010/main" val="3283438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85800" y="1770063"/>
            <a:ext cx="8102748" cy="4433887"/>
          </a:xfrm>
        </p:spPr>
        <p:txBody>
          <a:bodyPr vert="horz" lIns="91440" tIns="45720" rIns="91440" bIns="45720" rtlCol="0" anchor="t">
            <a:normAutofit/>
          </a:bodyPr>
          <a:lstStyle/>
          <a:p>
            <a:r>
              <a:rPr lang="en-US" sz="2800" dirty="0"/>
              <a:t>How different are Brute-Force and Stochastic?</a:t>
            </a:r>
          </a:p>
          <a:p>
            <a:r>
              <a:rPr lang="en-US" sz="2800" dirty="0"/>
              <a:t>How much faster backtracking is compare to the other 2 methods?</a:t>
            </a:r>
          </a:p>
          <a:p>
            <a:r>
              <a:rPr lang="en-US" sz="2800" dirty="0"/>
              <a:t>Can we apply this algorithm to other practical problems?</a:t>
            </a:r>
          </a:p>
          <a:p>
            <a:endParaRPr lang="en-US" sz="2800" dirty="0"/>
          </a:p>
        </p:txBody>
      </p:sp>
    </p:spTree>
    <p:extLst>
      <p:ext uri="{BB962C8B-B14F-4D97-AF65-F5344CB8AC3E}">
        <p14:creationId xmlns:p14="http://schemas.microsoft.com/office/powerpoint/2010/main" val="2271592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idx="1"/>
          </p:nvPr>
        </p:nvSpPr>
        <p:spPr/>
        <p:txBody>
          <a:bodyPr/>
          <a:lstStyle/>
          <a:p>
            <a:r>
              <a:rPr lang="en-US" dirty="0" smtClean="0"/>
              <a:t>Brutal Force: O(</a:t>
            </a:r>
            <a:r>
              <a:rPr lang="en-US" dirty="0" err="1"/>
              <a:t>m</a:t>
            </a:r>
            <a:r>
              <a:rPr lang="en-US" dirty="0" err="1" smtClean="0"/>
              <a:t>^N</a:t>
            </a:r>
            <a:r>
              <a:rPr lang="en-US" dirty="0" smtClean="0"/>
              <a:t>)</a:t>
            </a:r>
          </a:p>
          <a:p>
            <a:r>
              <a:rPr lang="en-US" dirty="0" smtClean="0"/>
              <a:t>Stochastic: O(</a:t>
            </a:r>
            <a:r>
              <a:rPr lang="en-US" dirty="0" err="1" smtClean="0"/>
              <a:t>m^N</a:t>
            </a:r>
            <a:r>
              <a:rPr lang="en-US" dirty="0" smtClean="0"/>
              <a:t>)</a:t>
            </a:r>
          </a:p>
          <a:p>
            <a:r>
              <a:rPr lang="en-US" dirty="0" smtClean="0"/>
              <a:t>Backtracking: O(</a:t>
            </a:r>
            <a:r>
              <a:rPr lang="en-US" dirty="0" err="1" smtClean="0"/>
              <a:t>m^N</a:t>
            </a:r>
            <a:r>
              <a:rPr lang="en-US" dirty="0" smtClean="0"/>
              <a:t>)</a:t>
            </a:r>
          </a:p>
          <a:p>
            <a:endParaRPr lang="en-US" dirty="0"/>
          </a:p>
          <a:p>
            <a:r>
              <a:rPr lang="en-US" dirty="0" smtClean="0"/>
              <a:t>m stands for the number of possible values in each spot</a:t>
            </a:r>
          </a:p>
          <a:p>
            <a:r>
              <a:rPr lang="en-US" dirty="0" smtClean="0"/>
              <a:t>N stands for the total number of empty spots</a:t>
            </a:r>
          </a:p>
          <a:p>
            <a:endParaRPr lang="en-US" dirty="0"/>
          </a:p>
          <a:p>
            <a:pPr marL="0" indent="0">
              <a:buNone/>
            </a:pPr>
            <a:endParaRPr lang="en-US" dirty="0"/>
          </a:p>
        </p:txBody>
      </p:sp>
    </p:spTree>
    <p:extLst>
      <p:ext uri="{BB962C8B-B14F-4D97-AF65-F5344CB8AC3E}">
        <p14:creationId xmlns:p14="http://schemas.microsoft.com/office/powerpoint/2010/main" val="3906987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We picked some sudoku puzzles (which </a:t>
            </a:r>
            <a:r>
              <a:rPr lang="en-US" dirty="0" smtClean="0"/>
              <a:t>have </a:t>
            </a:r>
            <a:r>
              <a:rPr lang="en-US" dirty="0"/>
              <a:t>one or more solutions) to test our code</a:t>
            </a:r>
          </a:p>
          <a:p>
            <a:r>
              <a:rPr lang="en-US" dirty="0"/>
              <a:t>Input file</a:t>
            </a:r>
            <a:r>
              <a:rPr lang="en-US" dirty="0" smtClean="0"/>
              <a:t>:			Output file:</a:t>
            </a:r>
            <a:endParaRPr lang="en-US" dirty="0"/>
          </a:p>
          <a:p>
            <a:endParaRPr lang="en-US" dirty="0"/>
          </a:p>
          <a:p>
            <a:endParaRPr lang="en-US" dirty="0"/>
          </a:p>
        </p:txBody>
      </p:sp>
      <p:pic>
        <p:nvPicPr>
          <p:cNvPr id="6" name="Picture 5"/>
          <p:cNvPicPr>
            <a:picLocks noChangeAspect="1"/>
          </p:cNvPicPr>
          <p:nvPr/>
        </p:nvPicPr>
        <p:blipFill rotWithShape="1">
          <a:blip r:embed="rId3"/>
          <a:srcRect l="1" t="34998" r="-1" b="-6412"/>
          <a:stretch/>
        </p:blipFill>
        <p:spPr>
          <a:xfrm>
            <a:off x="1078707" y="3201972"/>
            <a:ext cx="1133413" cy="3570946"/>
          </a:xfrm>
          <a:prstGeom prst="rect">
            <a:avLst/>
          </a:prstGeom>
        </p:spPr>
      </p:pic>
      <p:pic>
        <p:nvPicPr>
          <p:cNvPr id="7" name="Picture 6"/>
          <p:cNvPicPr>
            <a:picLocks noChangeAspect="1"/>
          </p:cNvPicPr>
          <p:nvPr/>
        </p:nvPicPr>
        <p:blipFill>
          <a:blip r:embed="rId4"/>
          <a:stretch>
            <a:fillRect/>
          </a:stretch>
        </p:blipFill>
        <p:spPr>
          <a:xfrm>
            <a:off x="4422877" y="3201972"/>
            <a:ext cx="3082328" cy="3163979"/>
          </a:xfrm>
          <a:prstGeom prst="rect">
            <a:avLst/>
          </a:prstGeom>
        </p:spPr>
      </p:pic>
    </p:spTree>
    <p:extLst>
      <p:ext uri="{BB962C8B-B14F-4D97-AF65-F5344CB8AC3E}">
        <p14:creationId xmlns:p14="http://schemas.microsoft.com/office/powerpoint/2010/main" val="1205215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236647"/>
              </p:ext>
            </p:extLst>
          </p:nvPr>
        </p:nvGraphicFramePr>
        <p:xfrm>
          <a:off x="685800" y="1886006"/>
          <a:ext cx="8184761" cy="4363920"/>
        </p:xfrm>
        <a:graphic>
          <a:graphicData uri="http://schemas.openxmlformats.org/drawingml/2006/table">
            <a:tbl>
              <a:tblPr firstRow="1" firstCol="1">
                <a:tableStyleId>{7DF18680-E054-41AD-8BC1-D1AEF772440D}</a:tableStyleId>
              </a:tblPr>
              <a:tblGrid>
                <a:gridCol w="1114676">
                  <a:extLst>
                    <a:ext uri="{9D8B030D-6E8A-4147-A177-3AD203B41FA5}">
                      <a16:colId xmlns:a16="http://schemas.microsoft.com/office/drawing/2014/main" xmlns="" val="107306885"/>
                    </a:ext>
                  </a:extLst>
                </a:gridCol>
                <a:gridCol w="1160172">
                  <a:extLst>
                    <a:ext uri="{9D8B030D-6E8A-4147-A177-3AD203B41FA5}">
                      <a16:colId xmlns:a16="http://schemas.microsoft.com/office/drawing/2014/main" xmlns="" val="566323152"/>
                    </a:ext>
                  </a:extLst>
                </a:gridCol>
                <a:gridCol w="1630308">
                  <a:extLst>
                    <a:ext uri="{9D8B030D-6E8A-4147-A177-3AD203B41FA5}">
                      <a16:colId xmlns:a16="http://schemas.microsoft.com/office/drawing/2014/main" xmlns="" val="3684366550"/>
                    </a:ext>
                  </a:extLst>
                </a:gridCol>
                <a:gridCol w="2339163">
                  <a:extLst>
                    <a:ext uri="{9D8B030D-6E8A-4147-A177-3AD203B41FA5}">
                      <a16:colId xmlns:a16="http://schemas.microsoft.com/office/drawing/2014/main" xmlns="" val="375333561"/>
                    </a:ext>
                  </a:extLst>
                </a:gridCol>
                <a:gridCol w="1940442">
                  <a:extLst>
                    <a:ext uri="{9D8B030D-6E8A-4147-A177-3AD203B41FA5}">
                      <a16:colId xmlns:a16="http://schemas.microsoft.com/office/drawing/2014/main" xmlns="" val="4066295200"/>
                    </a:ext>
                  </a:extLst>
                </a:gridCol>
              </a:tblGrid>
              <a:tr h="372384">
                <a:tc>
                  <a:txBody>
                    <a:bodyPr/>
                    <a:lstStyle/>
                    <a:p>
                      <a:endParaRPr lang="en-US" dirty="0"/>
                    </a:p>
                  </a:txBody>
                  <a:tcPr/>
                </a:tc>
                <a:tc>
                  <a:txBody>
                    <a:bodyPr/>
                    <a:lstStyle/>
                    <a:p>
                      <a:endParaRPr lang="en-US" dirty="0"/>
                    </a:p>
                  </a:txBody>
                  <a:tcPr/>
                </a:tc>
                <a:tc>
                  <a:txBody>
                    <a:bodyPr/>
                    <a:lstStyle/>
                    <a:p>
                      <a:r>
                        <a:rPr lang="en-US" dirty="0"/>
                        <a:t>Brute Force(sec)</a:t>
                      </a:r>
                    </a:p>
                  </a:txBody>
                  <a:tcPr/>
                </a:tc>
                <a:tc>
                  <a:txBody>
                    <a:bodyPr/>
                    <a:lstStyle/>
                    <a:p>
                      <a:r>
                        <a:rPr lang="en-US" dirty="0"/>
                        <a:t>Stochastic</a:t>
                      </a:r>
                    </a:p>
                    <a:p>
                      <a:r>
                        <a:rPr lang="en-US" dirty="0"/>
                        <a:t>(sec)</a:t>
                      </a:r>
                    </a:p>
                  </a:txBody>
                  <a:tcPr/>
                </a:tc>
                <a:tc>
                  <a:txBody>
                    <a:bodyPr/>
                    <a:lstStyle/>
                    <a:p>
                      <a:r>
                        <a:rPr lang="en-US" dirty="0"/>
                        <a:t>Backtracking</a:t>
                      </a:r>
                    </a:p>
                  </a:txBody>
                  <a:tcPr/>
                </a:tc>
                <a:extLst>
                  <a:ext uri="{0D108BD9-81ED-4DB2-BD59-A6C34878D82A}">
                    <a16:rowId xmlns:a16="http://schemas.microsoft.com/office/drawing/2014/main" xmlns="" val="1181313509"/>
                  </a:ext>
                </a:extLst>
              </a:tr>
              <a:tr h="372384">
                <a:tc rowSpan="3">
                  <a:txBody>
                    <a:bodyPr/>
                    <a:lstStyle/>
                    <a:p>
                      <a:r>
                        <a:rPr lang="en-US" dirty="0"/>
                        <a:t>Very</a:t>
                      </a:r>
                      <a:r>
                        <a:rPr lang="en-US" baseline="0" dirty="0"/>
                        <a:t> Basic</a:t>
                      </a:r>
                      <a:endParaRPr lang="en-US" dirty="0"/>
                    </a:p>
                  </a:txBody>
                  <a:tcPr/>
                </a:tc>
                <a:tc>
                  <a:txBody>
                    <a:bodyPr/>
                    <a:lstStyle/>
                    <a:p>
                      <a:r>
                        <a:rPr lang="en-US" dirty="0"/>
                        <a:t>n = 1</a:t>
                      </a:r>
                    </a:p>
                  </a:txBody>
                  <a:tcPr/>
                </a:tc>
                <a:tc>
                  <a:txBody>
                    <a:bodyPr/>
                    <a:lstStyle/>
                    <a:p>
                      <a:r>
                        <a:rPr lang="en-US" dirty="0"/>
                        <a:t>0.04</a:t>
                      </a:r>
                    </a:p>
                  </a:txBody>
                  <a:tcPr/>
                </a:tc>
                <a:tc>
                  <a:txBody>
                    <a:bodyPr/>
                    <a:lstStyle/>
                    <a:p>
                      <a:r>
                        <a:rPr lang="en-US" dirty="0"/>
                        <a:t>0/0.04/0.04</a:t>
                      </a:r>
                    </a:p>
                  </a:txBody>
                  <a:tcPr/>
                </a:tc>
                <a:tc>
                  <a:txBody>
                    <a:bodyPr/>
                    <a:lstStyle/>
                    <a:p>
                      <a:r>
                        <a:rPr lang="en-US" dirty="0"/>
                        <a:t>0</a:t>
                      </a:r>
                    </a:p>
                  </a:txBody>
                  <a:tcPr/>
                </a:tc>
                <a:extLst>
                  <a:ext uri="{0D108BD9-81ED-4DB2-BD59-A6C34878D82A}">
                    <a16:rowId xmlns:a16="http://schemas.microsoft.com/office/drawing/2014/main" xmlns="" val="1261195801"/>
                  </a:ext>
                </a:extLst>
              </a:tr>
              <a:tr h="372384">
                <a:tc vMerge="1">
                  <a:txBody>
                    <a:bodyPr/>
                    <a:lstStyle/>
                    <a:p>
                      <a:endParaRPr lang="en-US" dirty="0"/>
                    </a:p>
                  </a:txBody>
                  <a:tcPr/>
                </a:tc>
                <a:tc>
                  <a:txBody>
                    <a:bodyPr/>
                    <a:lstStyle/>
                    <a:p>
                      <a:r>
                        <a:rPr lang="en-US" dirty="0"/>
                        <a:t>n = 3</a:t>
                      </a:r>
                      <a:endParaRPr lang="en-US" dirty="0">
                        <a:latin typeface="Rockwell" charset="0"/>
                      </a:endParaRPr>
                    </a:p>
                  </a:txBody>
                  <a:tcPr/>
                </a:tc>
                <a:tc>
                  <a:txBody>
                    <a:bodyPr/>
                    <a:lstStyle/>
                    <a:p>
                      <a:r>
                        <a:rPr lang="en-US" dirty="0"/>
                        <a:t>0.1</a:t>
                      </a:r>
                    </a:p>
                  </a:txBody>
                  <a:tcPr/>
                </a:tc>
                <a:tc>
                  <a:txBody>
                    <a:bodyPr/>
                    <a:lstStyle/>
                    <a:p>
                      <a:r>
                        <a:rPr lang="en-US" dirty="0" smtClean="0"/>
                        <a:t>0/0.1/0.1</a:t>
                      </a:r>
                      <a:endParaRPr lang="en-US" dirty="0"/>
                    </a:p>
                  </a:txBody>
                  <a:tcPr/>
                </a:tc>
                <a:tc>
                  <a:txBody>
                    <a:bodyPr/>
                    <a:lstStyle/>
                    <a:p>
                      <a:r>
                        <a:rPr lang="en-US" dirty="0"/>
                        <a:t>0</a:t>
                      </a:r>
                    </a:p>
                  </a:txBody>
                  <a:tcPr/>
                </a:tc>
                <a:extLst>
                  <a:ext uri="{0D108BD9-81ED-4DB2-BD59-A6C34878D82A}">
                    <a16:rowId xmlns:a16="http://schemas.microsoft.com/office/drawing/2014/main" xmlns="" val="1773675532"/>
                  </a:ext>
                </a:extLst>
              </a:tr>
              <a:tr h="372384">
                <a:tc vMerge="1">
                  <a:txBody>
                    <a:bodyPr/>
                    <a:lstStyle/>
                    <a:p>
                      <a:endParaRPr lang="en-US" dirty="0">
                        <a:latin typeface="Rockwell" charset="0"/>
                      </a:endParaRPr>
                    </a:p>
                  </a:txBody>
                  <a:tcPr/>
                </a:tc>
                <a:tc>
                  <a:txBody>
                    <a:bodyPr/>
                    <a:lstStyle/>
                    <a:p>
                      <a:r>
                        <a:rPr lang="en-US" dirty="0">
                          <a:latin typeface="+mn-lt"/>
                        </a:rPr>
                        <a:t>n</a:t>
                      </a:r>
                      <a:r>
                        <a:rPr lang="en-US" baseline="0" dirty="0">
                          <a:latin typeface="+mn-lt"/>
                        </a:rPr>
                        <a:t> = 5</a:t>
                      </a:r>
                      <a:endParaRPr lang="en-US" dirty="0">
                        <a:latin typeface="Rockwell" charset="0"/>
                      </a:endParaRPr>
                    </a:p>
                  </a:txBody>
                  <a:tcPr/>
                </a:tc>
                <a:tc>
                  <a:txBody>
                    <a:bodyPr/>
                    <a:lstStyle/>
                    <a:p>
                      <a:r>
                        <a:rPr lang="en-US" dirty="0"/>
                        <a:t>0.45</a:t>
                      </a:r>
                    </a:p>
                  </a:txBody>
                  <a:tcPr/>
                </a:tc>
                <a:tc>
                  <a:txBody>
                    <a:bodyPr/>
                    <a:lstStyle/>
                    <a:p>
                      <a:r>
                        <a:rPr lang="en-US" dirty="0" smtClean="0"/>
                        <a:t>0.06/0.32/0.43</a:t>
                      </a:r>
                      <a:endParaRPr lang="en-US" dirty="0"/>
                    </a:p>
                  </a:txBody>
                  <a:tcPr/>
                </a:tc>
                <a:tc>
                  <a:txBody>
                    <a:bodyPr/>
                    <a:lstStyle/>
                    <a:p>
                      <a:r>
                        <a:rPr lang="en-US" dirty="0"/>
                        <a:t>0</a:t>
                      </a:r>
                    </a:p>
                  </a:txBody>
                  <a:tcPr/>
                </a:tc>
                <a:extLst>
                  <a:ext uri="{0D108BD9-81ED-4DB2-BD59-A6C34878D82A}">
                    <a16:rowId xmlns:a16="http://schemas.microsoft.com/office/drawing/2014/main" xmlns="" val="4247421564"/>
                  </a:ext>
                </a:extLst>
              </a:tr>
              <a:tr h="372384">
                <a:tc rowSpan="3">
                  <a:txBody>
                    <a:bodyPr/>
                    <a:lstStyle/>
                    <a:p>
                      <a:r>
                        <a:rPr lang="en-US" dirty="0"/>
                        <a:t>Easy</a:t>
                      </a:r>
                      <a:endParaRPr lang="en-US" dirty="0">
                        <a:latin typeface="Rockwell" charset="0"/>
                      </a:endParaRPr>
                    </a:p>
                  </a:txBody>
                  <a:tcPr/>
                </a:tc>
                <a:tc>
                  <a:txBody>
                    <a:bodyPr/>
                    <a:lstStyle/>
                    <a:p>
                      <a:r>
                        <a:rPr lang="en-US" dirty="0">
                          <a:latin typeface="Rockwell" charset="0"/>
                        </a:rPr>
                        <a:t>n</a:t>
                      </a:r>
                      <a:r>
                        <a:rPr lang="en-US" baseline="0" dirty="0">
                          <a:latin typeface="Rockwell" charset="0"/>
                        </a:rPr>
                        <a:t> = 7</a:t>
                      </a:r>
                      <a:endParaRPr lang="en-US" dirty="0">
                        <a:latin typeface="Rockwell" charset="0"/>
                      </a:endParaRPr>
                    </a:p>
                  </a:txBody>
                  <a:tcPr/>
                </a:tc>
                <a:tc>
                  <a:txBody>
                    <a:bodyPr/>
                    <a:lstStyle/>
                    <a:p>
                      <a:r>
                        <a:rPr lang="en-US" dirty="0"/>
                        <a:t>4.26</a:t>
                      </a:r>
                    </a:p>
                  </a:txBody>
                  <a:tcPr/>
                </a:tc>
                <a:tc>
                  <a:txBody>
                    <a:bodyPr/>
                    <a:lstStyle/>
                    <a:p>
                      <a:r>
                        <a:rPr lang="en-US" dirty="0"/>
                        <a:t>4.92/4.92/4.93</a:t>
                      </a:r>
                    </a:p>
                  </a:txBody>
                  <a:tcPr/>
                </a:tc>
                <a:tc>
                  <a:txBody>
                    <a:bodyPr/>
                    <a:lstStyle/>
                    <a:p>
                      <a:r>
                        <a:rPr lang="en-US" dirty="0"/>
                        <a:t>0</a:t>
                      </a:r>
                    </a:p>
                  </a:txBody>
                  <a:tcPr/>
                </a:tc>
                <a:extLst>
                  <a:ext uri="{0D108BD9-81ED-4DB2-BD59-A6C34878D82A}">
                    <a16:rowId xmlns:a16="http://schemas.microsoft.com/office/drawing/2014/main" xmlns="" val="2146375512"/>
                  </a:ext>
                </a:extLst>
              </a:tr>
              <a:tr h="372384">
                <a:tc vMerge="1">
                  <a:txBody>
                    <a:bodyPr/>
                    <a:lstStyle/>
                    <a:p>
                      <a:endParaRPr lang="en-US" dirty="0"/>
                    </a:p>
                  </a:txBody>
                  <a:tcPr/>
                </a:tc>
                <a:tc>
                  <a:txBody>
                    <a:bodyPr/>
                    <a:lstStyle/>
                    <a:p>
                      <a:r>
                        <a:rPr lang="en-US" dirty="0">
                          <a:latin typeface="+mn-lt"/>
                        </a:rPr>
                        <a:t>n</a:t>
                      </a:r>
                      <a:r>
                        <a:rPr lang="en-US" baseline="0" dirty="0">
                          <a:latin typeface="+mn-lt"/>
                        </a:rPr>
                        <a:t> = 8</a:t>
                      </a:r>
                      <a:endParaRPr lang="en-US" dirty="0">
                        <a:latin typeface="Rockwell" charset="0"/>
                      </a:endParaRPr>
                    </a:p>
                  </a:txBody>
                  <a:tcPr/>
                </a:tc>
                <a:tc>
                  <a:txBody>
                    <a:bodyPr/>
                    <a:lstStyle/>
                    <a:p>
                      <a:r>
                        <a:rPr lang="en-US" dirty="0"/>
                        <a:t>104.64</a:t>
                      </a:r>
                    </a:p>
                  </a:txBody>
                  <a:tcPr/>
                </a:tc>
                <a:tc>
                  <a:txBody>
                    <a:bodyPr/>
                    <a:lstStyle/>
                    <a:p>
                      <a:r>
                        <a:rPr lang="en-US" dirty="0"/>
                        <a:t>125.67/124.51/124.8</a:t>
                      </a:r>
                    </a:p>
                  </a:txBody>
                  <a:tcPr/>
                </a:tc>
                <a:tc>
                  <a:txBody>
                    <a:bodyPr/>
                    <a:lstStyle/>
                    <a:p>
                      <a:r>
                        <a:rPr lang="en-US" dirty="0"/>
                        <a:t>0</a:t>
                      </a:r>
                    </a:p>
                  </a:txBody>
                  <a:tcPr/>
                </a:tc>
                <a:extLst>
                  <a:ext uri="{0D108BD9-81ED-4DB2-BD59-A6C34878D82A}">
                    <a16:rowId xmlns:a16="http://schemas.microsoft.com/office/drawing/2014/main" xmlns="" val="2507475763"/>
                  </a:ext>
                </a:extLst>
              </a:tr>
              <a:tr h="372384">
                <a:tc vMerge="1">
                  <a:txBody>
                    <a:bodyPr/>
                    <a:lstStyle/>
                    <a:p>
                      <a:endParaRPr lang="en-US" dirty="0"/>
                    </a:p>
                  </a:txBody>
                  <a:tcPr/>
                </a:tc>
                <a:tc>
                  <a:txBody>
                    <a:bodyPr/>
                    <a:lstStyle/>
                    <a:p>
                      <a:r>
                        <a:rPr lang="en-US" dirty="0">
                          <a:latin typeface="+mn-lt"/>
                        </a:rPr>
                        <a:t>n</a:t>
                      </a:r>
                      <a:r>
                        <a:rPr lang="en-US" baseline="0" dirty="0">
                          <a:latin typeface="+mn-lt"/>
                        </a:rPr>
                        <a:t> = 9</a:t>
                      </a:r>
                      <a:endParaRPr lang="en-US" dirty="0">
                        <a:latin typeface="Rockwell" charset="0"/>
                      </a:endParaRPr>
                    </a:p>
                  </a:txBody>
                  <a:tcPr/>
                </a:tc>
                <a:tc>
                  <a:txBody>
                    <a:bodyPr/>
                    <a:lstStyle/>
                    <a:p>
                      <a:r>
                        <a:rPr lang="en-US" dirty="0">
                          <a:latin typeface="Rockwell" charset="0"/>
                        </a:rPr>
                        <a:t>N/A</a:t>
                      </a:r>
                    </a:p>
                  </a:txBody>
                  <a:tcPr/>
                </a:tc>
                <a:tc>
                  <a:txBody>
                    <a:bodyPr/>
                    <a:lstStyle/>
                    <a:p>
                      <a:r>
                        <a:rPr lang="en-US" dirty="0"/>
                        <a:t>N/A</a:t>
                      </a:r>
                    </a:p>
                  </a:txBody>
                  <a:tcPr/>
                </a:tc>
                <a:tc>
                  <a:txBody>
                    <a:bodyPr/>
                    <a:lstStyle/>
                    <a:p>
                      <a:r>
                        <a:rPr lang="en-US" dirty="0"/>
                        <a:t>0</a:t>
                      </a:r>
                    </a:p>
                  </a:txBody>
                  <a:tcPr/>
                </a:tc>
                <a:extLst>
                  <a:ext uri="{0D108BD9-81ED-4DB2-BD59-A6C34878D82A}">
                    <a16:rowId xmlns:a16="http://schemas.microsoft.com/office/drawing/2014/main" xmlns="" val="2947805998"/>
                  </a:ext>
                </a:extLst>
              </a:tr>
              <a:tr h="372384">
                <a:tc rowSpan="3">
                  <a:txBody>
                    <a:bodyPr/>
                    <a:lstStyle/>
                    <a:p>
                      <a:r>
                        <a:rPr lang="en-US" dirty="0">
                          <a:latin typeface="+mn-lt"/>
                        </a:rPr>
                        <a:t>Medium</a:t>
                      </a:r>
                      <a:endParaRPr lang="en-US" dirty="0">
                        <a:latin typeface="Rockwell" charset="0"/>
                      </a:endParaRPr>
                    </a:p>
                  </a:txBody>
                  <a:tcPr/>
                </a:tc>
                <a:tc>
                  <a:txBody>
                    <a:bodyPr/>
                    <a:lstStyle/>
                    <a:p>
                      <a:r>
                        <a:rPr lang="en-US" dirty="0">
                          <a:latin typeface="+mn-lt"/>
                        </a:rPr>
                        <a:t>n</a:t>
                      </a:r>
                      <a:r>
                        <a:rPr lang="en-US" baseline="0" dirty="0">
                          <a:latin typeface="+mn-lt"/>
                        </a:rPr>
                        <a:t> = 15</a:t>
                      </a:r>
                      <a:endParaRPr lang="en-US" dirty="0">
                        <a:latin typeface="Rockwell" charset="0"/>
                      </a:endParaRPr>
                    </a:p>
                  </a:txBody>
                  <a:tcPr/>
                </a:tc>
                <a:tc>
                  <a:txBody>
                    <a:bodyPr/>
                    <a:lstStyle/>
                    <a:p>
                      <a:r>
                        <a:rPr lang="en-US" dirty="0"/>
                        <a:t>N/A</a:t>
                      </a:r>
                    </a:p>
                  </a:txBody>
                  <a:tcPr/>
                </a:tc>
                <a:tc>
                  <a:txBody>
                    <a:bodyPr/>
                    <a:lstStyle/>
                    <a:p>
                      <a:r>
                        <a:rPr lang="en-US" dirty="0"/>
                        <a:t>N/A</a:t>
                      </a:r>
                    </a:p>
                  </a:txBody>
                  <a:tcPr/>
                </a:tc>
                <a:tc>
                  <a:txBody>
                    <a:bodyPr/>
                    <a:lstStyle/>
                    <a:p>
                      <a:r>
                        <a:rPr lang="en-US" dirty="0"/>
                        <a:t>0</a:t>
                      </a:r>
                    </a:p>
                  </a:txBody>
                  <a:tcPr/>
                </a:tc>
                <a:extLst>
                  <a:ext uri="{0D108BD9-81ED-4DB2-BD59-A6C34878D82A}">
                    <a16:rowId xmlns:a16="http://schemas.microsoft.com/office/drawing/2014/main" xmlns="" val="3618431482"/>
                  </a:ext>
                </a:extLst>
              </a:tr>
              <a:tr h="372384">
                <a:tc vMerge="1">
                  <a:txBody>
                    <a:bodyPr/>
                    <a:lstStyle/>
                    <a:p>
                      <a:endParaRPr lang="en-US" dirty="0"/>
                    </a:p>
                  </a:txBody>
                  <a:tcPr/>
                </a:tc>
                <a:tc>
                  <a:txBody>
                    <a:bodyPr/>
                    <a:lstStyle/>
                    <a:p>
                      <a:r>
                        <a:rPr lang="en-US" dirty="0">
                          <a:latin typeface="+mn-lt"/>
                        </a:rPr>
                        <a:t>n</a:t>
                      </a:r>
                      <a:r>
                        <a:rPr lang="en-US" baseline="0" dirty="0">
                          <a:latin typeface="+mn-lt"/>
                        </a:rPr>
                        <a:t> = 25</a:t>
                      </a:r>
                      <a:endParaRPr lang="en-US" dirty="0">
                        <a:latin typeface="Rockwell" charset="0"/>
                      </a:endParaRPr>
                    </a:p>
                  </a:txBody>
                  <a:tcPr/>
                </a:tc>
                <a:tc>
                  <a:txBody>
                    <a:bodyPr/>
                    <a:lstStyle/>
                    <a:p>
                      <a:r>
                        <a:rPr lang="en-US" dirty="0"/>
                        <a:t>N/A</a:t>
                      </a:r>
                    </a:p>
                  </a:txBody>
                  <a:tcPr/>
                </a:tc>
                <a:tc>
                  <a:txBody>
                    <a:bodyPr/>
                    <a:lstStyle/>
                    <a:p>
                      <a:r>
                        <a:rPr lang="en-US" dirty="0"/>
                        <a:t>N/A</a:t>
                      </a:r>
                    </a:p>
                  </a:txBody>
                  <a:tcPr/>
                </a:tc>
                <a:tc>
                  <a:txBody>
                    <a:bodyPr/>
                    <a:lstStyle/>
                    <a:p>
                      <a:r>
                        <a:rPr lang="en-US" dirty="0"/>
                        <a:t>0</a:t>
                      </a:r>
                    </a:p>
                  </a:txBody>
                  <a:tcPr/>
                </a:tc>
                <a:extLst>
                  <a:ext uri="{0D108BD9-81ED-4DB2-BD59-A6C34878D82A}">
                    <a16:rowId xmlns:a16="http://schemas.microsoft.com/office/drawing/2014/main" xmlns="" val="2293587203"/>
                  </a:ext>
                </a:extLst>
              </a:tr>
              <a:tr h="372384">
                <a:tc vMerge="1">
                  <a:txBody>
                    <a:bodyPr/>
                    <a:lstStyle/>
                    <a:p>
                      <a:endParaRPr lang="en-US" dirty="0"/>
                    </a:p>
                  </a:txBody>
                  <a:tcPr/>
                </a:tc>
                <a:tc>
                  <a:txBody>
                    <a:bodyPr/>
                    <a:lstStyle/>
                    <a:p>
                      <a:r>
                        <a:rPr lang="en-US" dirty="0"/>
                        <a:t>n</a:t>
                      </a:r>
                      <a:r>
                        <a:rPr lang="en-US" baseline="0" dirty="0"/>
                        <a:t> = 35</a:t>
                      </a:r>
                      <a:endParaRPr lang="en-US" dirty="0">
                        <a:latin typeface="Rockwell" charset="0"/>
                      </a:endParaRPr>
                    </a:p>
                  </a:txBody>
                  <a:tcPr/>
                </a:tc>
                <a:tc>
                  <a:txBody>
                    <a:bodyPr/>
                    <a:lstStyle/>
                    <a:p>
                      <a:r>
                        <a:rPr lang="en-US" dirty="0"/>
                        <a:t>N/A</a:t>
                      </a:r>
                    </a:p>
                  </a:txBody>
                  <a:tcPr/>
                </a:tc>
                <a:tc>
                  <a:txBody>
                    <a:bodyPr/>
                    <a:lstStyle/>
                    <a:p>
                      <a:r>
                        <a:rPr lang="en-US" dirty="0"/>
                        <a:t>N/A</a:t>
                      </a:r>
                    </a:p>
                  </a:txBody>
                  <a:tcPr/>
                </a:tc>
                <a:tc>
                  <a:txBody>
                    <a:bodyPr/>
                    <a:lstStyle/>
                    <a:p>
                      <a:r>
                        <a:rPr lang="en-US" dirty="0"/>
                        <a:t>0</a:t>
                      </a:r>
                    </a:p>
                  </a:txBody>
                  <a:tcPr/>
                </a:tc>
                <a:extLst>
                  <a:ext uri="{0D108BD9-81ED-4DB2-BD59-A6C34878D82A}">
                    <a16:rowId xmlns:a16="http://schemas.microsoft.com/office/drawing/2014/main" xmlns="" val="383919759"/>
                  </a:ext>
                </a:extLst>
              </a:tr>
              <a:tr h="372384">
                <a:tc>
                  <a:txBody>
                    <a:bodyPr/>
                    <a:lstStyle/>
                    <a:p>
                      <a:r>
                        <a:rPr lang="en-US" dirty="0">
                          <a:latin typeface="+mn-lt"/>
                        </a:rPr>
                        <a:t>Hard</a:t>
                      </a:r>
                      <a:endParaRPr lang="en-US" dirty="0">
                        <a:latin typeface="Rockwell" charset="0"/>
                      </a:endParaRPr>
                    </a:p>
                  </a:txBody>
                  <a:tcPr/>
                </a:tc>
                <a:tc>
                  <a:txBody>
                    <a:bodyPr/>
                    <a:lstStyle/>
                    <a:p>
                      <a:r>
                        <a:rPr lang="en-US" dirty="0">
                          <a:latin typeface="+mn-lt"/>
                        </a:rPr>
                        <a:t>n</a:t>
                      </a:r>
                      <a:r>
                        <a:rPr lang="en-US" baseline="0" dirty="0">
                          <a:latin typeface="+mn-lt"/>
                        </a:rPr>
                        <a:t> = 81</a:t>
                      </a:r>
                      <a:endParaRPr lang="en-US" dirty="0">
                        <a:latin typeface="Rockwell" charset="0"/>
                      </a:endParaRPr>
                    </a:p>
                  </a:txBody>
                  <a:tcPr/>
                </a:tc>
                <a:tc>
                  <a:txBody>
                    <a:bodyPr/>
                    <a:lstStyle/>
                    <a:p>
                      <a:r>
                        <a:rPr lang="en-US" dirty="0"/>
                        <a:t>N/A</a:t>
                      </a:r>
                    </a:p>
                  </a:txBody>
                  <a:tcPr/>
                </a:tc>
                <a:tc>
                  <a:txBody>
                    <a:bodyPr/>
                    <a:lstStyle/>
                    <a:p>
                      <a:r>
                        <a:rPr lang="en-US" dirty="0"/>
                        <a:t>N/A</a:t>
                      </a:r>
                    </a:p>
                  </a:txBody>
                  <a:tcPr/>
                </a:tc>
                <a:tc>
                  <a:txBody>
                    <a:bodyPr/>
                    <a:lstStyle/>
                    <a:p>
                      <a:r>
                        <a:rPr lang="en-US" dirty="0"/>
                        <a:t>0</a:t>
                      </a:r>
                    </a:p>
                  </a:txBody>
                  <a:tcPr/>
                </a:tc>
                <a:extLst>
                  <a:ext uri="{0D108BD9-81ED-4DB2-BD59-A6C34878D82A}">
                    <a16:rowId xmlns:a16="http://schemas.microsoft.com/office/drawing/2014/main" xmlns="" val="3844092363"/>
                  </a:ext>
                </a:extLst>
              </a:tr>
            </a:tbl>
          </a:graphicData>
        </a:graphic>
      </p:graphicFrame>
    </p:spTree>
    <p:extLst>
      <p:ext uri="{BB962C8B-B14F-4D97-AF65-F5344CB8AC3E}">
        <p14:creationId xmlns:p14="http://schemas.microsoft.com/office/powerpoint/2010/main" val="723475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7346"/>
            <a:ext cx="7772400" cy="1609344"/>
          </a:xfrm>
        </p:spPr>
        <p:txBody>
          <a:bodyPr/>
          <a:lstStyle/>
          <a:p>
            <a:r>
              <a:rPr lang="en-US" dirty="0"/>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0671547"/>
              </p:ext>
            </p:extLst>
          </p:nvPr>
        </p:nvGraphicFramePr>
        <p:xfrm>
          <a:off x="685800" y="1631852"/>
          <a:ext cx="8106508" cy="50362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38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Purpose</a:t>
            </a:r>
          </a:p>
        </p:txBody>
      </p:sp>
      <p:sp>
        <p:nvSpPr>
          <p:cNvPr id="3" name="Content Placeholder 2"/>
          <p:cNvSpPr>
            <a:spLocks noGrp="1"/>
          </p:cNvSpPr>
          <p:nvPr>
            <p:ph idx="1"/>
          </p:nvPr>
        </p:nvSpPr>
        <p:spPr>
          <a:xfrm>
            <a:off x="560654" y="1926430"/>
            <a:ext cx="10058400" cy="4050792"/>
          </a:xfrm>
        </p:spPr>
        <p:txBody>
          <a:bodyPr vert="horz" lIns="91440" tIns="45720" rIns="91440" bIns="45720" rtlCol="0" anchor="t">
            <a:normAutofit/>
          </a:bodyPr>
          <a:lstStyle/>
          <a:p>
            <a:r>
              <a:rPr lang="en-US" dirty="0"/>
              <a:t>Sudoku (Number Place) is a number placement puzzle game.</a:t>
            </a:r>
          </a:p>
          <a:p>
            <a:r>
              <a:rPr lang="en-US" dirty="0"/>
              <a:t>Fill the 9X9 grid with number 1-9 </a:t>
            </a:r>
          </a:p>
          <a:p>
            <a:pPr lvl="1"/>
            <a:r>
              <a:rPr lang="en-US" dirty="0"/>
              <a:t>Each row, column and all the 3X3 blocks cannot have repeated numbers</a:t>
            </a:r>
          </a:p>
          <a:p>
            <a:pPr lvl="1"/>
            <a:r>
              <a:rPr lang="en-US" dirty="0"/>
              <a:t>Usually given a partially filled 9X9 grid</a:t>
            </a:r>
          </a:p>
          <a:p>
            <a:pPr lvl="1"/>
            <a:endParaRPr lang="en-US" dirty="0"/>
          </a:p>
        </p:txBody>
      </p:sp>
      <p:pic>
        <p:nvPicPr>
          <p:cNvPr id="4" name="Picture 3"/>
          <p:cNvPicPr>
            <a:picLocks noChangeAspect="1"/>
          </p:cNvPicPr>
          <p:nvPr/>
        </p:nvPicPr>
        <p:blipFill>
          <a:blip r:embed="rId3"/>
          <a:stretch>
            <a:fillRect/>
          </a:stretch>
        </p:blipFill>
        <p:spPr>
          <a:xfrm>
            <a:off x="685800" y="3695942"/>
            <a:ext cx="2743200" cy="2743200"/>
          </a:xfrm>
          <a:prstGeom prst="rect">
            <a:avLst/>
          </a:prstGeom>
        </p:spPr>
      </p:pic>
      <p:pic>
        <p:nvPicPr>
          <p:cNvPr id="5" name="Picture 4"/>
          <p:cNvPicPr>
            <a:picLocks noChangeAspect="1"/>
          </p:cNvPicPr>
          <p:nvPr/>
        </p:nvPicPr>
        <p:blipFill>
          <a:blip r:embed="rId4"/>
          <a:stretch>
            <a:fillRect/>
          </a:stretch>
        </p:blipFill>
        <p:spPr>
          <a:xfrm>
            <a:off x="4411912" y="3695942"/>
            <a:ext cx="2743200" cy="2743200"/>
          </a:xfrm>
          <a:prstGeom prst="rect">
            <a:avLst/>
          </a:prstGeom>
        </p:spPr>
      </p:pic>
    </p:spTree>
    <p:extLst>
      <p:ext uri="{BB962C8B-B14F-4D97-AF65-F5344CB8AC3E}">
        <p14:creationId xmlns:p14="http://schemas.microsoft.com/office/powerpoint/2010/main" val="357419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and future work</a:t>
            </a:r>
          </a:p>
        </p:txBody>
      </p:sp>
      <p:sp>
        <p:nvSpPr>
          <p:cNvPr id="3" name="Content Placeholder 2"/>
          <p:cNvSpPr>
            <a:spLocks noGrp="1"/>
          </p:cNvSpPr>
          <p:nvPr>
            <p:ph idx="1"/>
          </p:nvPr>
        </p:nvSpPr>
        <p:spPr/>
        <p:txBody>
          <a:bodyPr vert="horz" lIns="91440" tIns="45720" rIns="91440" bIns="45720" rtlCol="0" anchor="t">
            <a:normAutofit/>
          </a:bodyPr>
          <a:lstStyle/>
          <a:p>
            <a:r>
              <a:rPr lang="en-US" sz="3200" dirty="0"/>
              <a:t>Limit problem size</a:t>
            </a:r>
          </a:p>
          <a:p>
            <a:r>
              <a:rPr lang="en-US" sz="3200" dirty="0"/>
              <a:t>The difficulty of Sudoku does not only depend on the </a:t>
            </a:r>
            <a:r>
              <a:rPr lang="en-US" sz="3200" dirty="0" smtClean="0"/>
              <a:t>problem </a:t>
            </a:r>
            <a:r>
              <a:rPr lang="en-US" sz="3200" dirty="0"/>
              <a:t>size.</a:t>
            </a:r>
          </a:p>
          <a:p>
            <a:r>
              <a:rPr lang="en-US" sz="3200" dirty="0"/>
              <a:t>We </a:t>
            </a:r>
            <a:r>
              <a:rPr lang="en-US" sz="3200" dirty="0" smtClean="0"/>
              <a:t>can optimize our program with a priority </a:t>
            </a:r>
            <a:r>
              <a:rPr lang="en-US" sz="3200" dirty="0"/>
              <a:t>queue to track said good location.</a:t>
            </a:r>
          </a:p>
          <a:p>
            <a:endParaRPr lang="en-US" dirty="0"/>
          </a:p>
          <a:p>
            <a:endParaRPr lang="en-US" dirty="0"/>
          </a:p>
          <a:p>
            <a:endParaRPr lang="en-US" dirty="0"/>
          </a:p>
        </p:txBody>
      </p:sp>
    </p:spTree>
    <p:extLst>
      <p:ext uri="{BB962C8B-B14F-4D97-AF65-F5344CB8AC3E}">
        <p14:creationId xmlns:p14="http://schemas.microsoft.com/office/powerpoint/2010/main" val="2681317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We work </a:t>
            </a:r>
            <a:r>
              <a:rPr lang="en-US" dirty="0" smtClean="0"/>
              <a:t>together</a:t>
            </a:r>
            <a:endParaRPr lang="en-US" dirty="0"/>
          </a:p>
          <a:p>
            <a:r>
              <a:rPr lang="en-US" dirty="0"/>
              <a:t> The Sudoku has various solving algorithms, but the backtracking one is way more efficient than </a:t>
            </a:r>
            <a:r>
              <a:rPr lang="en-US" dirty="0" smtClean="0"/>
              <a:t>others</a:t>
            </a:r>
          </a:p>
          <a:p>
            <a:r>
              <a:rPr lang="en-US" dirty="0" smtClean="0"/>
              <a:t>We can use this algorithm to solve higher complexity problems such as Hex Sudoku</a:t>
            </a:r>
            <a:endParaRPr lang="en-US" dirty="0"/>
          </a:p>
          <a:p>
            <a:r>
              <a:rPr lang="en-US" dirty="0"/>
              <a:t>We can apply this algorithm to solve real life problems:</a:t>
            </a:r>
          </a:p>
          <a:p>
            <a:pPr lvl="1"/>
            <a:r>
              <a:rPr lang="en-US" dirty="0" smtClean="0"/>
              <a:t>Class </a:t>
            </a:r>
            <a:r>
              <a:rPr lang="en-US" dirty="0"/>
              <a:t>scheduling (Room/Time/Teacher</a:t>
            </a:r>
            <a:r>
              <a:rPr lang="en-US" dirty="0" smtClean="0"/>
              <a:t>)</a:t>
            </a:r>
          </a:p>
        </p:txBody>
      </p:sp>
    </p:spTree>
    <p:extLst>
      <p:ext uri="{BB962C8B-B14F-4D97-AF65-F5344CB8AC3E}">
        <p14:creationId xmlns:p14="http://schemas.microsoft.com/office/powerpoint/2010/main" val="1394421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algorithms</a:t>
            </a:r>
          </a:p>
        </p:txBody>
      </p:sp>
      <p:sp>
        <p:nvSpPr>
          <p:cNvPr id="3" name="Content Placeholder 2"/>
          <p:cNvSpPr>
            <a:spLocks noGrp="1"/>
          </p:cNvSpPr>
          <p:nvPr>
            <p:ph idx="1"/>
          </p:nvPr>
        </p:nvSpPr>
        <p:spPr/>
        <p:txBody>
          <a:bodyPr/>
          <a:lstStyle/>
          <a:p>
            <a:r>
              <a:rPr lang="en-US" dirty="0" smtClean="0"/>
              <a:t>Brute-Force: check solutions one by one</a:t>
            </a:r>
          </a:p>
          <a:p>
            <a:r>
              <a:rPr lang="en-US" dirty="0" smtClean="0"/>
              <a:t>Stochastic: check solutions randomly</a:t>
            </a:r>
            <a:endParaRPr lang="en-US" dirty="0"/>
          </a:p>
          <a:p>
            <a:r>
              <a:rPr lang="en-US" dirty="0"/>
              <a:t>Backtracking: </a:t>
            </a:r>
            <a:r>
              <a:rPr lang="en-US" dirty="0" smtClean="0"/>
              <a:t>depth-first search with pruning</a:t>
            </a:r>
            <a:endParaRPr lang="en-US" dirty="0"/>
          </a:p>
          <a:p>
            <a:endParaRPr lang="en-US" dirty="0" smtClean="0"/>
          </a:p>
        </p:txBody>
      </p:sp>
    </p:spTree>
    <p:extLst>
      <p:ext uri="{BB962C8B-B14F-4D97-AF65-F5344CB8AC3E}">
        <p14:creationId xmlns:p14="http://schemas.microsoft.com/office/powerpoint/2010/main" val="503556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t>Backtracking</a:t>
            </a:r>
            <a:r>
              <a:rPr lang="en-US" dirty="0"/>
              <a:t> </a:t>
            </a:r>
            <a:br>
              <a:rPr lang="en-US" dirty="0"/>
            </a:br>
            <a:r>
              <a:rPr lang="en-US" sz="4000" dirty="0"/>
              <a:t>– perform depth first search w/ pruning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5612487"/>
              </p:ext>
            </p:extLst>
          </p:nvPr>
        </p:nvGraphicFramePr>
        <p:xfrm>
          <a:off x="-454025" y="2097150"/>
          <a:ext cx="10058400" cy="4501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7307926" y="5011387"/>
            <a:ext cx="1728638" cy="1734993"/>
          </a:xfrm>
          <a:prstGeom prst="rect">
            <a:avLst/>
          </a:prstGeom>
        </p:spPr>
      </p:pic>
    </p:spTree>
    <p:extLst>
      <p:ext uri="{BB962C8B-B14F-4D97-AF65-F5344CB8AC3E}">
        <p14:creationId xmlns:p14="http://schemas.microsoft.com/office/powerpoint/2010/main" val="4232680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a:t>
            </a:r>
          </a:p>
        </p:txBody>
      </p:sp>
      <p:sp>
        <p:nvSpPr>
          <p:cNvPr id="3" name="Content Placeholder 2"/>
          <p:cNvSpPr>
            <a:spLocks noGrp="1"/>
          </p:cNvSpPr>
          <p:nvPr>
            <p:ph idx="1"/>
          </p:nvPr>
        </p:nvSpPr>
        <p:spPr>
          <a:xfrm>
            <a:off x="685800" y="1851318"/>
            <a:ext cx="8356600" cy="4383227"/>
          </a:xfrm>
        </p:spPr>
        <p:txBody>
          <a:bodyPr vert="horz" lIns="91440" tIns="45720" rIns="91440" bIns="45720" rtlCol="0" anchor="t">
            <a:noAutofit/>
          </a:bodyPr>
          <a:lstStyle/>
          <a:p>
            <a:pPr marL="0" indent="0">
              <a:lnSpc>
                <a:spcPts val="1200"/>
              </a:lnSpc>
              <a:buNone/>
            </a:pPr>
            <a:r>
              <a:rPr lang="en-US" dirty="0" smtClean="0">
                <a:latin typeface="Consolas" panose="020B0609020204030204" pitchFamily="49" charset="0"/>
              </a:rPr>
              <a:t>Backtracking(string filename) //filename = output file</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for </a:t>
            </a:r>
            <a:r>
              <a:rPr lang="en-US" dirty="0" err="1" smtClean="0">
                <a:latin typeface="Consolas" panose="020B0609020204030204" pitchFamily="49" charset="0"/>
              </a:rPr>
              <a:t>i</a:t>
            </a:r>
            <a:r>
              <a:rPr lang="en-US" dirty="0" smtClean="0">
                <a:latin typeface="Consolas" panose="020B0609020204030204" pitchFamily="49" charset="0"/>
              </a:rPr>
              <a:t> = 0 to 8</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for j = 0 to 8</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initialize matrix M with input file </a:t>
            </a:r>
          </a:p>
          <a:p>
            <a:pPr marL="0" indent="0">
              <a:lnSpc>
                <a:spcPts val="1200"/>
              </a:lnSpc>
              <a:buNone/>
            </a:pPr>
            <a:r>
              <a:rPr lang="en-US" dirty="0" smtClean="0">
                <a:latin typeface="Consolas" panose="020B0609020204030204" pitchFamily="49" charset="0"/>
              </a:rPr>
              <a:t>	</a:t>
            </a:r>
            <a:r>
              <a:rPr lang="en-US" dirty="0">
                <a:latin typeface="Consolas" panose="020B0609020204030204" pitchFamily="49" charset="0"/>
              </a:rPr>
              <a:t> </a:t>
            </a:r>
            <a:r>
              <a:rPr lang="en-US" dirty="0" smtClean="0">
                <a:latin typeface="Consolas" panose="020B0609020204030204" pitchFamily="49" charset="0"/>
              </a:rPr>
              <a:t>   if(M[</a:t>
            </a:r>
            <a:r>
              <a:rPr lang="en-US" dirty="0" err="1" smtClean="0">
                <a:latin typeface="Consolas" panose="020B0609020204030204" pitchFamily="49" charset="0"/>
              </a:rPr>
              <a:t>i</a:t>
            </a:r>
            <a:r>
              <a:rPr lang="en-US" dirty="0" smtClean="0">
                <a:latin typeface="Consolas" panose="020B0609020204030204" pitchFamily="49" charset="0"/>
              </a:rPr>
              <a:t>][j] == 0) </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a:t>
            </a:r>
            <a:r>
              <a:rPr lang="en-US" dirty="0" err="1" smtClean="0">
                <a:latin typeface="Consolas" panose="020B0609020204030204" pitchFamily="49" charset="0"/>
              </a:rPr>
              <a:t>ans</a:t>
            </a:r>
            <a:r>
              <a:rPr lang="en-US" dirty="0" smtClean="0">
                <a:latin typeface="Consolas" panose="020B0609020204030204" pitchFamily="49" charset="0"/>
              </a:rPr>
              <a:t>[</a:t>
            </a:r>
            <a:r>
              <a:rPr lang="en-US" dirty="0" err="1" smtClean="0">
                <a:latin typeface="Consolas" panose="020B0609020204030204" pitchFamily="49" charset="0"/>
              </a:rPr>
              <a:t>num</a:t>
            </a:r>
            <a:r>
              <a:rPr lang="en-US" dirty="0" smtClean="0">
                <a:latin typeface="Consolas" panose="020B0609020204030204" pitchFamily="49" charset="0"/>
              </a:rPr>
              <a:t>][0] = </a:t>
            </a:r>
            <a:r>
              <a:rPr lang="en-US" dirty="0" err="1" smtClean="0">
                <a:latin typeface="Consolas" panose="020B0609020204030204" pitchFamily="49" charset="0"/>
              </a:rPr>
              <a:t>i</a:t>
            </a:r>
            <a:r>
              <a:rPr lang="en-US" dirty="0" smtClean="0">
                <a:latin typeface="Consolas" panose="020B0609020204030204" pitchFamily="49" charset="0"/>
              </a:rPr>
              <a:t> </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a:t>
            </a:r>
            <a:r>
              <a:rPr lang="en-US" dirty="0" err="1" smtClean="0">
                <a:latin typeface="Consolas" panose="020B0609020204030204" pitchFamily="49" charset="0"/>
              </a:rPr>
              <a:t>ans</a:t>
            </a:r>
            <a:r>
              <a:rPr lang="en-US" dirty="0" smtClean="0">
                <a:latin typeface="Consolas" panose="020B0609020204030204" pitchFamily="49" charset="0"/>
              </a:rPr>
              <a:t> is the 81*3 matrix that stores answer</a:t>
            </a:r>
          </a:p>
          <a:p>
            <a:pPr marL="0" indent="0">
              <a:lnSpc>
                <a:spcPts val="1200"/>
              </a:lnSpc>
              <a:buNone/>
            </a:pPr>
            <a:r>
              <a:rPr lang="en-US" dirty="0" smtClean="0">
                <a:latin typeface="Consolas" panose="020B0609020204030204" pitchFamily="49" charset="0"/>
              </a:rPr>
              <a:t>		</a:t>
            </a:r>
            <a:r>
              <a:rPr lang="en-US" dirty="0" err="1" smtClean="0">
                <a:latin typeface="Consolas" panose="020B0609020204030204" pitchFamily="49" charset="0"/>
              </a:rPr>
              <a:t>ans</a:t>
            </a:r>
            <a:r>
              <a:rPr lang="en-US" dirty="0" smtClean="0">
                <a:latin typeface="Consolas" panose="020B0609020204030204" pitchFamily="49" charset="0"/>
              </a:rPr>
              <a:t>[</a:t>
            </a:r>
            <a:r>
              <a:rPr lang="en-US" dirty="0" err="1" smtClean="0">
                <a:latin typeface="Consolas" panose="020B0609020204030204" pitchFamily="49" charset="0"/>
              </a:rPr>
              <a:t>num</a:t>
            </a:r>
            <a:r>
              <a:rPr lang="en-US" dirty="0" smtClean="0">
                <a:latin typeface="Consolas" panose="020B0609020204030204" pitchFamily="49" charset="0"/>
              </a:rPr>
              <a:t>][1] = j</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a:t>
            </a:r>
            <a:r>
              <a:rPr lang="en-US" dirty="0" err="1" smtClean="0">
                <a:latin typeface="Consolas" panose="020B0609020204030204" pitchFamily="49" charset="0"/>
              </a:rPr>
              <a:t>num</a:t>
            </a:r>
            <a:r>
              <a:rPr lang="en-US" dirty="0" smtClean="0">
                <a:latin typeface="Consolas" panose="020B0609020204030204" pitchFamily="49" charset="0"/>
              </a:rPr>
              <a:t>++ </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//number of items added to ans.</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(also used as index)</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a:t>
            </a:r>
            <a:r>
              <a:rPr lang="en-US" dirty="0" err="1" smtClean="0">
                <a:latin typeface="Consolas" panose="020B0609020204030204" pitchFamily="49" charset="0"/>
              </a:rPr>
              <a:t>num</a:t>
            </a:r>
            <a:r>
              <a:rPr lang="en-US" dirty="0" smtClean="0">
                <a:latin typeface="Consolas" panose="020B0609020204030204" pitchFamily="49" charset="0"/>
              </a:rPr>
              <a:t>--</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Backtracking_part2(1);</a:t>
            </a:r>
          </a:p>
          <a:p>
            <a:pPr marL="0" indent="0">
              <a:lnSpc>
                <a:spcPts val="1200"/>
              </a:lnSpc>
              <a:buNone/>
            </a:pPr>
            <a:r>
              <a:rPr lang="en-US" dirty="0">
                <a:latin typeface="Consolas" panose="020B0609020204030204" pitchFamily="49" charset="0"/>
              </a:rPr>
              <a:t> </a:t>
            </a:r>
            <a:r>
              <a:rPr lang="en-US" dirty="0" smtClean="0">
                <a:latin typeface="Consolas" panose="020B0609020204030204" pitchFamily="49" charset="0"/>
              </a:rPr>
              <a:t>     output(</a:t>
            </a:r>
            <a:r>
              <a:rPr lang="en-US" dirty="0" err="1" smtClean="0">
                <a:latin typeface="Consolas" panose="020B0609020204030204" pitchFamily="49" charset="0"/>
              </a:rPr>
              <a:t>M,filename</a:t>
            </a:r>
            <a:r>
              <a:rPr lang="en-US" dirty="0" smtClean="0">
                <a:latin typeface="Consolas" panose="020B0609020204030204" pitchFamily="49" charset="0"/>
              </a:rPr>
              <a:t>)</a:t>
            </a:r>
            <a:r>
              <a:rPr lang="en-US" dirty="0">
                <a:latin typeface="Consolas" panose="020B0609020204030204" pitchFamily="49" charset="0"/>
              </a:rPr>
              <a:t>	</a:t>
            </a:r>
          </a:p>
        </p:txBody>
      </p:sp>
    </p:spTree>
    <p:extLst>
      <p:ext uri="{BB962C8B-B14F-4D97-AF65-F5344CB8AC3E}">
        <p14:creationId xmlns:p14="http://schemas.microsoft.com/office/powerpoint/2010/main" val="79318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 </a:t>
            </a:r>
            <a:r>
              <a:rPr lang="en-US" dirty="0" err="1"/>
              <a:t>countinue</a:t>
            </a:r>
            <a:endParaRPr lang="en-US" dirty="0"/>
          </a:p>
        </p:txBody>
      </p:sp>
      <p:sp>
        <p:nvSpPr>
          <p:cNvPr id="3" name="Content Placeholder 2"/>
          <p:cNvSpPr>
            <a:spLocks noGrp="1"/>
          </p:cNvSpPr>
          <p:nvPr>
            <p:ph idx="1"/>
          </p:nvPr>
        </p:nvSpPr>
        <p:spPr>
          <a:xfrm>
            <a:off x="685800" y="1733481"/>
            <a:ext cx="7772400" cy="5124519"/>
          </a:xfrm>
        </p:spPr>
        <p:txBody>
          <a:bodyPr>
            <a:noAutofit/>
          </a:bodyPr>
          <a:lstStyle/>
          <a:p>
            <a:pPr marL="0" lvl="1" indent="0">
              <a:lnSpc>
                <a:spcPts val="1200"/>
              </a:lnSpc>
              <a:buNone/>
            </a:pPr>
            <a:r>
              <a:rPr lang="en-US" sz="1400" dirty="0" smtClean="0">
                <a:latin typeface="Consolas" panose="020B0609020204030204" pitchFamily="49" charset="0"/>
              </a:rPr>
              <a:t>Backtracking_part2(</a:t>
            </a:r>
            <a:r>
              <a:rPr lang="en-US" sz="1400" dirty="0" err="1" smtClean="0">
                <a:latin typeface="Consolas" panose="020B0609020204030204" pitchFamily="49" charset="0"/>
              </a:rPr>
              <a:t>int</a:t>
            </a:r>
            <a:r>
              <a:rPr lang="en-US" sz="1400" dirty="0" smtClean="0">
                <a:latin typeface="Consolas" panose="020B0609020204030204" pitchFamily="49" charset="0"/>
              </a:rPr>
              <a:t> n)</a:t>
            </a:r>
          </a:p>
          <a:p>
            <a:pPr marL="0" lvl="1" indent="0">
              <a:lnSpc>
                <a:spcPts val="1200"/>
              </a:lnSpc>
              <a:buNone/>
            </a:pPr>
            <a:r>
              <a:rPr lang="en-US" sz="1400" dirty="0" smtClean="0">
                <a:latin typeface="Consolas" panose="020B0609020204030204" pitchFamily="49" charset="0"/>
              </a:rPr>
              <a:t>     while </a:t>
            </a:r>
            <a:r>
              <a:rPr lang="en-US" sz="1400" dirty="0" err="1" smtClean="0">
                <a:latin typeface="Consolas" panose="020B0609020204030204" pitchFamily="49" charset="0"/>
              </a:rPr>
              <a:t>pos</a:t>
            </a:r>
            <a:r>
              <a:rPr lang="en-US" sz="1400" dirty="0" smtClean="0">
                <a:latin typeface="Consolas" panose="020B0609020204030204" pitchFamily="49" charset="0"/>
              </a:rPr>
              <a:t> &lt;= </a:t>
            </a:r>
            <a:r>
              <a:rPr lang="en-US" sz="1400" dirty="0" err="1" smtClean="0">
                <a:latin typeface="Consolas" panose="020B0609020204030204" pitchFamily="49" charset="0"/>
              </a:rPr>
              <a:t>num</a:t>
            </a:r>
            <a:r>
              <a:rPr lang="en-US" sz="1400" dirty="0" smtClean="0">
                <a:latin typeface="Consolas" panose="020B0609020204030204" pitchFamily="49" charset="0"/>
              </a:rPr>
              <a:t>  </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 and </a:t>
            </a:r>
            <a:r>
              <a:rPr lang="en-US" sz="1400" dirty="0" err="1" smtClean="0">
                <a:latin typeface="Consolas" panose="020B0609020204030204" pitchFamily="49" charset="0"/>
              </a:rPr>
              <a:t>num</a:t>
            </a:r>
            <a:r>
              <a:rPr lang="en-US" sz="1400" dirty="0" smtClean="0">
                <a:latin typeface="Consolas" panose="020B0609020204030204" pitchFamily="49" charset="0"/>
              </a:rPr>
              <a:t> are both global variable initialized to 0</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while (!</a:t>
            </a:r>
            <a:r>
              <a:rPr lang="en-US" sz="1400" dirty="0" err="1" smtClean="0">
                <a:latin typeface="Consolas" panose="020B0609020204030204" pitchFamily="49" charset="0"/>
              </a:rPr>
              <a:t>isPromising</a:t>
            </a:r>
            <a:r>
              <a:rPr lang="en-US" sz="1400" dirty="0" smtClean="0">
                <a:latin typeface="Consolas" panose="020B0609020204030204" pitchFamily="49" charset="0"/>
              </a:rPr>
              <a:t>(M,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][0],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][1], n) &amp;&amp; n &lt; 9)</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n++ // n is the number to fill in</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if(</a:t>
            </a:r>
            <a:r>
              <a:rPr lang="en-US" sz="1400" dirty="0" err="1" smtClean="0">
                <a:latin typeface="Consolas" panose="020B0609020204030204" pitchFamily="49" charset="0"/>
              </a:rPr>
              <a:t>isPromising</a:t>
            </a:r>
            <a:r>
              <a:rPr lang="en-US" sz="1400" dirty="0" smtClean="0">
                <a:latin typeface="Consolas" panose="020B0609020204030204" pitchFamily="49" charset="0"/>
              </a:rPr>
              <a:t>(M,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][0],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][1], n))</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M[</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][0][</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][1]] = n</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][2] = n</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pos</a:t>
            </a:r>
            <a:r>
              <a:rPr lang="en-US" sz="1400" dirty="0" smtClean="0">
                <a:latin typeface="Consolas" panose="020B0609020204030204" pitchFamily="49" charset="0"/>
              </a:rPr>
              <a:t>++</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Backtracking_part2(1)</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else if (</a:t>
            </a:r>
            <a:r>
              <a:rPr lang="en-US" sz="1400" dirty="0" err="1" smtClean="0">
                <a:latin typeface="Consolas" panose="020B0609020204030204" pitchFamily="49" charset="0"/>
              </a:rPr>
              <a:t>pos</a:t>
            </a:r>
            <a:r>
              <a:rPr lang="en-US" sz="1400" dirty="0" smtClean="0">
                <a:latin typeface="Consolas" panose="020B0609020204030204" pitchFamily="49" charset="0"/>
              </a:rPr>
              <a:t> &lt;= </a:t>
            </a:r>
            <a:r>
              <a:rPr lang="en-US" sz="1400" dirty="0" err="1" smtClean="0">
                <a:latin typeface="Consolas" panose="020B0609020204030204" pitchFamily="49" charset="0"/>
              </a:rPr>
              <a:t>num</a:t>
            </a:r>
            <a:r>
              <a:rPr lang="en-US" sz="1400" dirty="0" smtClean="0">
                <a:latin typeface="Consolas" panose="020B0609020204030204" pitchFamily="49" charset="0"/>
              </a:rPr>
              <a:t>)</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pos</a:t>
            </a:r>
            <a:r>
              <a:rPr lang="en-US" sz="1400" dirty="0" smtClean="0">
                <a:latin typeface="Consolas" panose="020B0609020204030204" pitchFamily="49" charset="0"/>
              </a:rPr>
              <a:t>--</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a:latin typeface="Consolas" panose="020B0609020204030204" pitchFamily="49" charset="0"/>
              </a:rPr>
              <a:t>M[</a:t>
            </a:r>
            <a:r>
              <a:rPr lang="en-US" sz="1400" dirty="0" err="1">
                <a:latin typeface="Consolas" panose="020B0609020204030204" pitchFamily="49" charset="0"/>
              </a:rPr>
              <a:t>ans</a:t>
            </a:r>
            <a:r>
              <a:rPr lang="en-US" sz="1400" dirty="0">
                <a:latin typeface="Consolas" panose="020B0609020204030204" pitchFamily="49" charset="0"/>
              </a:rPr>
              <a:t>[</a:t>
            </a:r>
            <a:r>
              <a:rPr lang="en-US" sz="1400" dirty="0" err="1">
                <a:latin typeface="Consolas" panose="020B0609020204030204" pitchFamily="49" charset="0"/>
              </a:rPr>
              <a:t>pos</a:t>
            </a:r>
            <a:r>
              <a:rPr lang="en-US" sz="1400" dirty="0">
                <a:latin typeface="Consolas" panose="020B0609020204030204" pitchFamily="49" charset="0"/>
              </a:rPr>
              <a:t>][0][</a:t>
            </a:r>
            <a:r>
              <a:rPr lang="en-US" sz="1400" dirty="0" err="1">
                <a:latin typeface="Consolas" panose="020B0609020204030204" pitchFamily="49" charset="0"/>
              </a:rPr>
              <a:t>ans</a:t>
            </a:r>
            <a:r>
              <a:rPr lang="en-US" sz="1400" dirty="0">
                <a:latin typeface="Consolas" panose="020B0609020204030204" pitchFamily="49" charset="0"/>
              </a:rPr>
              <a:t>[</a:t>
            </a:r>
            <a:r>
              <a:rPr lang="en-US" sz="1400" dirty="0" err="1">
                <a:latin typeface="Consolas" panose="020B0609020204030204" pitchFamily="49" charset="0"/>
              </a:rPr>
              <a:t>pos</a:t>
            </a:r>
            <a:r>
              <a:rPr lang="en-US" sz="1400" dirty="0">
                <a:latin typeface="Consolas" panose="020B0609020204030204" pitchFamily="49" charset="0"/>
              </a:rPr>
              <a:t>][1]] = </a:t>
            </a:r>
            <a:r>
              <a:rPr lang="en-US" sz="1400" dirty="0" smtClean="0">
                <a:latin typeface="Consolas" panose="020B0609020204030204" pitchFamily="49" charset="0"/>
              </a:rPr>
              <a:t>0</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temp =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][2]</a:t>
            </a:r>
            <a:endParaRPr lang="en-US" sz="1400" dirty="0">
              <a:latin typeface="Consolas" panose="020B0609020204030204" pitchFamily="49" charset="0"/>
            </a:endParaRPr>
          </a:p>
          <a:p>
            <a:pPr marL="0" lvl="1" indent="0">
              <a:lnSpc>
                <a:spcPts val="1200"/>
              </a:lnSpc>
              <a:buNone/>
            </a:pPr>
            <a:r>
              <a:rPr lang="en-US" sz="1400" dirty="0" smtClean="0">
                <a:latin typeface="Consolas" panose="020B0609020204030204" pitchFamily="49" charset="0"/>
              </a:rPr>
              <a:t>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][2] = 0</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while(temp == 9)</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pos</a:t>
            </a:r>
            <a:r>
              <a:rPr lang="en-US" sz="1400" dirty="0" smtClean="0">
                <a:latin typeface="Consolas" panose="020B0609020204030204" pitchFamily="49" charset="0"/>
              </a:rPr>
              <a:t>--;</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temp =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][2];</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M[</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a:latin typeface="Consolas" panose="020B0609020204030204" pitchFamily="49" charset="0"/>
              </a:rPr>
              <a:t>][0][</a:t>
            </a:r>
            <a:r>
              <a:rPr lang="en-US" sz="1400" dirty="0" err="1">
                <a:latin typeface="Consolas" panose="020B0609020204030204" pitchFamily="49" charset="0"/>
              </a:rPr>
              <a:t>ans</a:t>
            </a:r>
            <a:r>
              <a:rPr lang="en-US" sz="1400" dirty="0">
                <a:latin typeface="Consolas" panose="020B0609020204030204" pitchFamily="49" charset="0"/>
              </a:rPr>
              <a:t>[</a:t>
            </a:r>
            <a:r>
              <a:rPr lang="en-US" sz="1400" dirty="0" err="1">
                <a:latin typeface="Consolas" panose="020B0609020204030204" pitchFamily="49" charset="0"/>
              </a:rPr>
              <a:t>pos</a:t>
            </a:r>
            <a:r>
              <a:rPr lang="en-US" sz="1400" dirty="0">
                <a:latin typeface="Consolas" panose="020B0609020204030204" pitchFamily="49" charset="0"/>
              </a:rPr>
              <a:t>][1]] = </a:t>
            </a:r>
            <a:r>
              <a:rPr lang="en-US" sz="1400" dirty="0" smtClean="0">
                <a:latin typeface="Consolas" panose="020B0609020204030204" pitchFamily="49" charset="0"/>
              </a:rPr>
              <a:t>0</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a:t>
            </a:r>
            <a:r>
              <a:rPr lang="en-US" sz="1400" dirty="0" err="1" smtClean="0">
                <a:latin typeface="Consolas" panose="020B0609020204030204" pitchFamily="49" charset="0"/>
              </a:rPr>
              <a:t>ans</a:t>
            </a:r>
            <a:r>
              <a:rPr lang="en-US" sz="1400" dirty="0" smtClean="0">
                <a:latin typeface="Consolas" panose="020B0609020204030204" pitchFamily="49" charset="0"/>
              </a:rPr>
              <a:t>[</a:t>
            </a:r>
            <a:r>
              <a:rPr lang="en-US" sz="1400" dirty="0" err="1" smtClean="0">
                <a:latin typeface="Consolas" panose="020B0609020204030204" pitchFamily="49" charset="0"/>
              </a:rPr>
              <a:t>pos</a:t>
            </a:r>
            <a:r>
              <a:rPr lang="en-US" sz="1400" dirty="0" smtClean="0">
                <a:latin typeface="Consolas" panose="020B0609020204030204" pitchFamily="49" charset="0"/>
              </a:rPr>
              <a:t>][2] = 0</a:t>
            </a:r>
          </a:p>
          <a:p>
            <a:pPr marL="0" lvl="1" indent="0">
              <a:lnSpc>
                <a:spcPts val="1200"/>
              </a:lnSpc>
              <a:buNone/>
            </a:pPr>
            <a:r>
              <a:rPr lang="en-US" sz="1400" dirty="0">
                <a:latin typeface="Consolas" panose="020B0609020204030204" pitchFamily="49" charset="0"/>
              </a:rPr>
              <a:t>	</a:t>
            </a:r>
            <a:r>
              <a:rPr lang="en-US" sz="1400" dirty="0" smtClean="0">
                <a:latin typeface="Consolas" panose="020B0609020204030204" pitchFamily="49" charset="0"/>
              </a:rPr>
              <a:t>	Backtracking_part2(temp+1);</a:t>
            </a:r>
            <a:endParaRPr lang="en-US" sz="1400" dirty="0">
              <a:latin typeface="Consolas" panose="020B0609020204030204" pitchFamily="49" charset="0"/>
            </a:endParaRPr>
          </a:p>
          <a:p>
            <a:pPr marL="0" lvl="1" indent="0">
              <a:lnSpc>
                <a:spcPts val="1200"/>
              </a:lnSpc>
              <a:buNone/>
            </a:pPr>
            <a:endParaRPr lang="en-US" sz="1400" dirty="0" smtClean="0">
              <a:latin typeface="Consolas" panose="020B0609020204030204" pitchFamily="49" charset="0"/>
            </a:endParaRPr>
          </a:p>
        </p:txBody>
      </p:sp>
    </p:spTree>
    <p:extLst>
      <p:ext uri="{BB962C8B-B14F-4D97-AF65-F5344CB8AC3E}">
        <p14:creationId xmlns:p14="http://schemas.microsoft.com/office/powerpoint/2010/main" val="3285214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Supplementary </a:t>
            </a:r>
            <a:r>
              <a:rPr lang="en-US" dirty="0" smtClean="0"/>
              <a:t>function </a:t>
            </a:r>
            <a:r>
              <a:rPr lang="en-US" dirty="0"/>
              <a:t>- pruning</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lnSpc>
                <a:spcPct val="120000"/>
              </a:lnSpc>
              <a:spcBef>
                <a:spcPts val="0"/>
              </a:spcBef>
              <a:buNone/>
            </a:pPr>
            <a:r>
              <a:rPr lang="en-US" dirty="0" err="1">
                <a:latin typeface="Consolas" panose="020B0609020204030204" pitchFamily="49" charset="0"/>
              </a:rPr>
              <a:t>isPromising</a:t>
            </a:r>
            <a:r>
              <a:rPr lang="en-US" dirty="0">
                <a:latin typeface="Consolas" panose="020B0609020204030204" pitchFamily="49" charset="0"/>
              </a:rPr>
              <a:t> (M, x, y, num)</a:t>
            </a:r>
          </a:p>
          <a:p>
            <a:pPr marL="0" indent="0">
              <a:lnSpc>
                <a:spcPct val="120000"/>
              </a:lnSpc>
              <a:spcBef>
                <a:spcPts val="0"/>
              </a:spcBef>
              <a:buNone/>
            </a:pPr>
            <a:r>
              <a:rPr lang="en-US" dirty="0">
                <a:latin typeface="Consolas" panose="020B0609020204030204" pitchFamily="49" charset="0"/>
              </a:rPr>
              <a:t>    SubMatrix = locate(x,y)</a:t>
            </a:r>
          </a:p>
          <a:p>
            <a:pPr marL="0" indent="0">
              <a:lnSpc>
                <a:spcPct val="120000"/>
              </a:lnSpc>
              <a:spcBef>
                <a:spcPts val="0"/>
              </a:spcBef>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from 1 to 9 in </a:t>
            </a:r>
            <a:r>
              <a:rPr lang="en-US" dirty="0" err="1">
                <a:latin typeface="Consolas" panose="020B0609020204030204" pitchFamily="49" charset="0"/>
              </a:rPr>
              <a:t>SubMatrix</a:t>
            </a: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        If </a:t>
            </a:r>
            <a:r>
              <a:rPr lang="en-US" dirty="0" err="1">
                <a:latin typeface="Consolas" panose="020B0609020204030204" pitchFamily="49" charset="0"/>
              </a:rPr>
              <a:t>num</a:t>
            </a:r>
            <a:r>
              <a:rPr lang="en-US" dirty="0">
                <a:latin typeface="Consolas" panose="020B0609020204030204" pitchFamily="49" charset="0"/>
              </a:rPr>
              <a:t> == sub(</a:t>
            </a:r>
            <a:r>
              <a:rPr lang="en-US" dirty="0" err="1">
                <a:latin typeface="Consolas" panose="020B0609020204030204" pitchFamily="49" charset="0"/>
              </a:rPr>
              <a:t>i</a:t>
            </a:r>
            <a:r>
              <a:rPr lang="en-US" dirty="0">
                <a:latin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rPr>
              <a:t>              return false</a:t>
            </a:r>
          </a:p>
          <a:p>
            <a:pPr marL="0" indent="0">
              <a:lnSpc>
                <a:spcPct val="120000"/>
              </a:lnSpc>
              <a:spcBef>
                <a:spcPts val="0"/>
              </a:spcBef>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from 1 to 9 //check row</a:t>
            </a:r>
          </a:p>
          <a:p>
            <a:pPr marL="0" indent="0">
              <a:lnSpc>
                <a:spcPct val="120000"/>
              </a:lnSpc>
              <a:spcBef>
                <a:spcPts val="0"/>
              </a:spcBef>
              <a:buNone/>
            </a:pPr>
            <a:r>
              <a:rPr lang="en-US" dirty="0">
                <a:latin typeface="Consolas" panose="020B0609020204030204" pitchFamily="49" charset="0"/>
              </a:rPr>
              <a:t>        If </a:t>
            </a:r>
            <a:r>
              <a:rPr lang="en-US" dirty="0" err="1">
                <a:latin typeface="Consolas" panose="020B0609020204030204" pitchFamily="49" charset="0"/>
              </a:rPr>
              <a:t>num</a:t>
            </a:r>
            <a:r>
              <a:rPr lang="en-US" dirty="0">
                <a:latin typeface="Consolas" panose="020B0609020204030204" pitchFamily="49" charset="0"/>
              </a:rPr>
              <a:t> == M[</a:t>
            </a:r>
            <a:r>
              <a:rPr lang="en-US" dirty="0" err="1">
                <a:latin typeface="Consolas" panose="020B0609020204030204" pitchFamily="49" charset="0"/>
              </a:rPr>
              <a:t>x,i</a:t>
            </a:r>
            <a:r>
              <a:rPr lang="en-US" dirty="0">
                <a:latin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rPr>
              <a:t>              return false</a:t>
            </a:r>
          </a:p>
          <a:p>
            <a:pPr marL="0" indent="0">
              <a:lnSpc>
                <a:spcPct val="120000"/>
              </a:lnSpc>
              <a:spcBef>
                <a:spcPts val="0"/>
              </a:spcBef>
              <a:buNone/>
            </a:pPr>
            <a:r>
              <a:rPr lang="en-US" dirty="0">
                <a:latin typeface="Consolas" panose="020B0609020204030204" pitchFamily="49" charset="0"/>
              </a:rPr>
              <a:t>    For </a:t>
            </a:r>
            <a:r>
              <a:rPr lang="en-US" dirty="0" err="1">
                <a:latin typeface="Consolas" panose="020B0609020204030204" pitchFamily="49" charset="0"/>
              </a:rPr>
              <a:t>i</a:t>
            </a:r>
            <a:r>
              <a:rPr lang="en-US" dirty="0">
                <a:latin typeface="Consolas" panose="020B0609020204030204" pitchFamily="49" charset="0"/>
              </a:rPr>
              <a:t> from 1 to 9 //check column</a:t>
            </a:r>
          </a:p>
          <a:p>
            <a:pPr marL="0" indent="0">
              <a:lnSpc>
                <a:spcPct val="120000"/>
              </a:lnSpc>
              <a:spcBef>
                <a:spcPts val="0"/>
              </a:spcBef>
              <a:buNone/>
            </a:pPr>
            <a:r>
              <a:rPr lang="en-US" dirty="0">
                <a:latin typeface="Consolas" panose="020B0609020204030204" pitchFamily="49" charset="0"/>
              </a:rPr>
              <a:t>        If </a:t>
            </a:r>
            <a:r>
              <a:rPr lang="en-US" dirty="0" err="1">
                <a:latin typeface="Consolas" panose="020B0609020204030204" pitchFamily="49" charset="0"/>
              </a:rPr>
              <a:t>num</a:t>
            </a:r>
            <a:r>
              <a:rPr lang="en-US" dirty="0">
                <a:latin typeface="Consolas" panose="020B0609020204030204" pitchFamily="49" charset="0"/>
              </a:rPr>
              <a:t> == M[</a:t>
            </a:r>
            <a:r>
              <a:rPr lang="en-US" dirty="0" err="1">
                <a:latin typeface="Consolas" panose="020B0609020204030204" pitchFamily="49" charset="0"/>
              </a:rPr>
              <a:t>i,y</a:t>
            </a:r>
            <a:r>
              <a:rPr lang="en-US" dirty="0">
                <a:latin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rPr>
              <a:t>              return false</a:t>
            </a:r>
          </a:p>
          <a:p>
            <a:pPr marL="0" indent="0">
              <a:lnSpc>
                <a:spcPct val="120000"/>
              </a:lnSpc>
              <a:spcBef>
                <a:spcPts val="0"/>
              </a:spcBef>
              <a:buNone/>
            </a:pPr>
            <a:r>
              <a:rPr lang="en-US" dirty="0">
                <a:latin typeface="Consolas" panose="020B0609020204030204" pitchFamily="49" charset="0"/>
              </a:rPr>
              <a:t>    return true</a:t>
            </a:r>
          </a:p>
          <a:p>
            <a:endParaRPr lang="en-US" dirty="0">
              <a:latin typeface="Consolas" panose="020B0609020204030204" pitchFamily="49" charset="0"/>
            </a:endParaRPr>
          </a:p>
        </p:txBody>
      </p:sp>
    </p:spTree>
    <p:extLst>
      <p:ext uri="{BB962C8B-B14F-4D97-AF65-F5344CB8AC3E}">
        <p14:creationId xmlns:p14="http://schemas.microsoft.com/office/powerpoint/2010/main" val="1618726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Brutal force and stochastic</a:t>
            </a:r>
          </a:p>
        </p:txBody>
      </p:sp>
      <p:graphicFrame>
        <p:nvGraphicFramePr>
          <p:cNvPr id="9" name="Content Placeholder 6"/>
          <p:cNvGraphicFramePr>
            <a:graphicFrameLocks/>
          </p:cNvGraphicFramePr>
          <p:nvPr>
            <p:extLst>
              <p:ext uri="{D42A27DB-BD31-4B8C-83A1-F6EECF244321}">
                <p14:modId xmlns:p14="http://schemas.microsoft.com/office/powerpoint/2010/main" val="2375297130"/>
              </p:ext>
            </p:extLst>
          </p:nvPr>
        </p:nvGraphicFramePr>
        <p:xfrm>
          <a:off x="3814555" y="4392168"/>
          <a:ext cx="1514889" cy="1720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531852" y="2652164"/>
            <a:ext cx="2590800" cy="2600325"/>
          </a:xfrm>
          <a:prstGeom prst="rect">
            <a:avLst/>
          </a:prstGeom>
        </p:spPr>
      </p:pic>
      <p:sp>
        <p:nvSpPr>
          <p:cNvPr id="11" name="TextBox 10"/>
          <p:cNvSpPr txBox="1"/>
          <p:nvPr/>
        </p:nvSpPr>
        <p:spPr>
          <a:xfrm>
            <a:off x="5483823" y="2142110"/>
            <a:ext cx="3235368" cy="1938992"/>
          </a:xfrm>
          <a:prstGeom prst="rect">
            <a:avLst/>
          </a:prstGeom>
          <a:noFill/>
        </p:spPr>
        <p:txBody>
          <a:bodyPr wrap="square" rtlCol="0">
            <a:spAutoFit/>
          </a:bodyPr>
          <a:lstStyle/>
          <a:p>
            <a:r>
              <a:rPr lang="en-US" sz="2400" dirty="0" smtClean="0"/>
              <a:t>{(0,0),(0,2),(1,3),(1,5),(2,6),(2,8),(3,0),(3,1),(4,3),(4,5),(5,7),(5,8),(6,0),(6,2),(7,3),(7,5),(8,6),(8,8)}</a:t>
            </a:r>
            <a:endParaRPr lang="en-US" sz="2400" dirty="0"/>
          </a:p>
        </p:txBody>
      </p:sp>
      <p:graphicFrame>
        <p:nvGraphicFramePr>
          <p:cNvPr id="17" name="Content Placeholder 6"/>
          <p:cNvGraphicFramePr>
            <a:graphicFrameLocks/>
          </p:cNvGraphicFramePr>
          <p:nvPr>
            <p:extLst>
              <p:ext uri="{D42A27DB-BD31-4B8C-83A1-F6EECF244321}">
                <p14:modId xmlns:p14="http://schemas.microsoft.com/office/powerpoint/2010/main" val="4065598279"/>
              </p:ext>
            </p:extLst>
          </p:nvPr>
        </p:nvGraphicFramePr>
        <p:xfrm>
          <a:off x="3814555" y="2142110"/>
          <a:ext cx="1514889" cy="172064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8" name="TextBox 17"/>
          <p:cNvSpPr txBox="1"/>
          <p:nvPr/>
        </p:nvSpPr>
        <p:spPr>
          <a:xfrm>
            <a:off x="5593278" y="4726379"/>
            <a:ext cx="3265714" cy="1384995"/>
          </a:xfrm>
          <a:prstGeom prst="rect">
            <a:avLst/>
          </a:prstGeom>
          <a:noFill/>
        </p:spPr>
        <p:txBody>
          <a:bodyPr wrap="square" rtlCol="0">
            <a:spAutoFit/>
          </a:bodyPr>
          <a:lstStyle/>
          <a:p>
            <a:r>
              <a:rPr lang="en-US" sz="2800" dirty="0" smtClean="0"/>
              <a:t>{1, 1, 1, 1, 1, 1, 1, 2, 2, 3, 3, 4, 5, 5, 8, 8, 9, 9}</a:t>
            </a:r>
            <a:endParaRPr lang="en-US" sz="2800" dirty="0"/>
          </a:p>
        </p:txBody>
      </p:sp>
      <p:sp>
        <p:nvSpPr>
          <p:cNvPr id="19" name="TextBox 18"/>
          <p:cNvSpPr txBox="1"/>
          <p:nvPr/>
        </p:nvSpPr>
        <p:spPr>
          <a:xfrm>
            <a:off x="1310973" y="5626011"/>
            <a:ext cx="1032558" cy="369332"/>
          </a:xfrm>
          <a:prstGeom prst="rect">
            <a:avLst/>
          </a:prstGeom>
          <a:noFill/>
        </p:spPr>
        <p:txBody>
          <a:bodyPr wrap="square" rtlCol="0">
            <a:spAutoFit/>
          </a:bodyPr>
          <a:lstStyle/>
          <a:p>
            <a:r>
              <a:rPr lang="en-US" dirty="0" smtClean="0"/>
              <a:t>N = 18</a:t>
            </a:r>
          </a:p>
        </p:txBody>
      </p:sp>
    </p:spTree>
    <p:extLst>
      <p:ext uri="{BB962C8B-B14F-4D97-AF65-F5344CB8AC3E}">
        <p14:creationId xmlns:p14="http://schemas.microsoft.com/office/powerpoint/2010/main" val="1076725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Brutal force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36987969"/>
              </p:ext>
            </p:extLst>
          </p:nvPr>
        </p:nvGraphicFramePr>
        <p:xfrm>
          <a:off x="685800" y="2072825"/>
          <a:ext cx="7772400" cy="74168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777240">
                  <a:extLst>
                    <a:ext uri="{9D8B030D-6E8A-4147-A177-3AD203B41FA5}">
                      <a16:colId xmlns:a16="http://schemas.microsoft.com/office/drawing/2014/main" xmlns="" val="439273264"/>
                    </a:ext>
                  </a:extLst>
                </a:gridCol>
                <a:gridCol w="777240">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37084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8</a:t>
                      </a:r>
                    </a:p>
                  </a:txBody>
                  <a:tcPr/>
                </a:tc>
                <a:tc>
                  <a:txBody>
                    <a:bodyPr/>
                    <a:lstStyle/>
                    <a:p>
                      <a:r>
                        <a:rPr lang="en-US" dirty="0" smtClean="0"/>
                        <a:t>9</a:t>
                      </a:r>
                      <a:endParaRPr lang="en-US" dirty="0"/>
                    </a:p>
                  </a:txBody>
                  <a:tcPr/>
                </a:tc>
                <a:tc>
                  <a:txBody>
                    <a:bodyPr/>
                    <a:lstStyle/>
                    <a:p>
                      <a:r>
                        <a:rPr lang="en-US" dirty="0"/>
                        <a:t>9</a:t>
                      </a:r>
                    </a:p>
                  </a:txBody>
                  <a:tcPr/>
                </a:tc>
                <a:extLst>
                  <a:ext uri="{0D108BD9-81ED-4DB2-BD59-A6C34878D82A}">
                    <a16:rowId xmlns:a16="http://schemas.microsoft.com/office/drawing/2014/main" xmlns="" val="724216749"/>
                  </a:ext>
                </a:extLst>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3580886246"/>
              </p:ext>
            </p:extLst>
          </p:nvPr>
        </p:nvGraphicFramePr>
        <p:xfrm>
          <a:off x="685800" y="3090648"/>
          <a:ext cx="7772400" cy="74168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777240">
                  <a:extLst>
                    <a:ext uri="{9D8B030D-6E8A-4147-A177-3AD203B41FA5}">
                      <a16:colId xmlns:a16="http://schemas.microsoft.com/office/drawing/2014/main" xmlns="" val="439273264"/>
                    </a:ext>
                  </a:extLst>
                </a:gridCol>
                <a:gridCol w="777240">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37084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a:t>9</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8</a:t>
                      </a:r>
                    </a:p>
                  </a:txBody>
                  <a:tcPr/>
                </a:tc>
                <a:tc>
                  <a:txBody>
                    <a:bodyPr/>
                    <a:lstStyle/>
                    <a:p>
                      <a:r>
                        <a:rPr lang="en-US" dirty="0" smtClean="0"/>
                        <a:t>8</a:t>
                      </a:r>
                      <a:endParaRPr lang="en-US" dirty="0"/>
                    </a:p>
                  </a:txBody>
                  <a:tcPr/>
                </a:tc>
                <a:tc>
                  <a:txBody>
                    <a:bodyPr/>
                    <a:lstStyle/>
                    <a:p>
                      <a:r>
                        <a:rPr lang="en-US" dirty="0"/>
                        <a:t>9</a:t>
                      </a:r>
                    </a:p>
                  </a:txBody>
                  <a:tcPr/>
                </a:tc>
                <a:extLst>
                  <a:ext uri="{0D108BD9-81ED-4DB2-BD59-A6C34878D82A}">
                    <a16:rowId xmlns:a16="http://schemas.microsoft.com/office/drawing/2014/main" xmlns="" val="724216749"/>
                  </a:ext>
                </a:extLst>
              </a:tr>
            </a:tbl>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2766540501"/>
              </p:ext>
            </p:extLst>
          </p:nvPr>
        </p:nvGraphicFramePr>
        <p:xfrm>
          <a:off x="685800" y="4097382"/>
          <a:ext cx="7772400" cy="74168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777240">
                  <a:extLst>
                    <a:ext uri="{9D8B030D-6E8A-4147-A177-3AD203B41FA5}">
                      <a16:colId xmlns:a16="http://schemas.microsoft.com/office/drawing/2014/main" xmlns="" val="439273264"/>
                    </a:ext>
                  </a:extLst>
                </a:gridCol>
                <a:gridCol w="777240">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37084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a:t>9</a:t>
                      </a:r>
                    </a:p>
                  </a:txBody>
                  <a:tcPr/>
                </a:tc>
                <a:tc>
                  <a:txBody>
                    <a:bodyPr/>
                    <a:lstStyle/>
                    <a:p>
                      <a:r>
                        <a:rPr lang="en-US" dirty="0"/>
                        <a:t>9</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5</a:t>
                      </a:r>
                    </a:p>
                  </a:txBody>
                  <a:tcPr/>
                </a:tc>
                <a:tc>
                  <a:txBody>
                    <a:bodyPr/>
                    <a:lstStyle/>
                    <a:p>
                      <a:r>
                        <a:rPr lang="en-US" dirty="0" smtClean="0"/>
                        <a:t>8</a:t>
                      </a:r>
                      <a:endParaRPr lang="en-US" dirty="0"/>
                    </a:p>
                  </a:txBody>
                  <a:tcPr/>
                </a:tc>
                <a:tc>
                  <a:txBody>
                    <a:bodyPr/>
                    <a:lstStyle/>
                    <a:p>
                      <a:r>
                        <a:rPr lang="en-US" dirty="0"/>
                        <a:t>8</a:t>
                      </a:r>
                    </a:p>
                  </a:txBody>
                  <a:tcPr/>
                </a:tc>
                <a:extLst>
                  <a:ext uri="{0D108BD9-81ED-4DB2-BD59-A6C34878D82A}">
                    <a16:rowId xmlns:a16="http://schemas.microsoft.com/office/drawing/2014/main" xmlns="" val="724216749"/>
                  </a:ext>
                </a:extLst>
              </a:tr>
            </a:tbl>
          </a:graphicData>
        </a:graphic>
      </p:graphicFrame>
      <p:graphicFrame>
        <p:nvGraphicFramePr>
          <p:cNvPr id="12" name="Content Placeholder 4"/>
          <p:cNvGraphicFramePr>
            <a:graphicFrameLocks/>
          </p:cNvGraphicFramePr>
          <p:nvPr>
            <p:extLst>
              <p:ext uri="{D42A27DB-BD31-4B8C-83A1-F6EECF244321}">
                <p14:modId xmlns:p14="http://schemas.microsoft.com/office/powerpoint/2010/main" val="151604108"/>
              </p:ext>
            </p:extLst>
          </p:nvPr>
        </p:nvGraphicFramePr>
        <p:xfrm>
          <a:off x="685800" y="5104116"/>
          <a:ext cx="7772400" cy="73660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xmlns="" val="3265458567"/>
                    </a:ext>
                  </a:extLst>
                </a:gridCol>
                <a:gridCol w="777240">
                  <a:extLst>
                    <a:ext uri="{9D8B030D-6E8A-4147-A177-3AD203B41FA5}">
                      <a16:colId xmlns:a16="http://schemas.microsoft.com/office/drawing/2014/main" xmlns="" val="2954847289"/>
                    </a:ext>
                  </a:extLst>
                </a:gridCol>
                <a:gridCol w="777240">
                  <a:extLst>
                    <a:ext uri="{9D8B030D-6E8A-4147-A177-3AD203B41FA5}">
                      <a16:colId xmlns:a16="http://schemas.microsoft.com/office/drawing/2014/main" xmlns="" val="838802332"/>
                    </a:ext>
                  </a:extLst>
                </a:gridCol>
                <a:gridCol w="777240">
                  <a:extLst>
                    <a:ext uri="{9D8B030D-6E8A-4147-A177-3AD203B41FA5}">
                      <a16:colId xmlns:a16="http://schemas.microsoft.com/office/drawing/2014/main" xmlns="" val="1963861680"/>
                    </a:ext>
                  </a:extLst>
                </a:gridCol>
                <a:gridCol w="777240">
                  <a:extLst>
                    <a:ext uri="{9D8B030D-6E8A-4147-A177-3AD203B41FA5}">
                      <a16:colId xmlns:a16="http://schemas.microsoft.com/office/drawing/2014/main" xmlns="" val="2317634023"/>
                    </a:ext>
                  </a:extLst>
                </a:gridCol>
                <a:gridCol w="833252">
                  <a:extLst>
                    <a:ext uri="{9D8B030D-6E8A-4147-A177-3AD203B41FA5}">
                      <a16:colId xmlns:a16="http://schemas.microsoft.com/office/drawing/2014/main" xmlns="" val="439273264"/>
                    </a:ext>
                  </a:extLst>
                </a:gridCol>
                <a:gridCol w="721228">
                  <a:extLst>
                    <a:ext uri="{9D8B030D-6E8A-4147-A177-3AD203B41FA5}">
                      <a16:colId xmlns:a16="http://schemas.microsoft.com/office/drawing/2014/main" xmlns="" val="14080245"/>
                    </a:ext>
                  </a:extLst>
                </a:gridCol>
                <a:gridCol w="777240">
                  <a:extLst>
                    <a:ext uri="{9D8B030D-6E8A-4147-A177-3AD203B41FA5}">
                      <a16:colId xmlns:a16="http://schemas.microsoft.com/office/drawing/2014/main" xmlns="" val="916155679"/>
                    </a:ext>
                  </a:extLst>
                </a:gridCol>
                <a:gridCol w="777240">
                  <a:extLst>
                    <a:ext uri="{9D8B030D-6E8A-4147-A177-3AD203B41FA5}">
                      <a16:colId xmlns:a16="http://schemas.microsoft.com/office/drawing/2014/main" xmlns="" val="1552328008"/>
                    </a:ext>
                  </a:extLst>
                </a:gridCol>
                <a:gridCol w="777240">
                  <a:extLst>
                    <a:ext uri="{9D8B030D-6E8A-4147-A177-3AD203B41FA5}">
                      <a16:colId xmlns:a16="http://schemas.microsoft.com/office/drawing/2014/main" xmlns="" val="862666337"/>
                    </a:ext>
                  </a:extLst>
                </a:gridCol>
              </a:tblGrid>
              <a:tr h="0">
                <a:tc>
                  <a:txBody>
                    <a:bodyPr/>
                    <a:lstStyle/>
                    <a:p>
                      <a:r>
                        <a:rPr lang="en-US" dirty="0" smtClean="0"/>
                        <a:t>(0,0)</a:t>
                      </a:r>
                      <a:endParaRPr lang="en-US" dirty="0"/>
                    </a:p>
                  </a:txBody>
                  <a:tcPr/>
                </a:tc>
                <a:tc>
                  <a:txBody>
                    <a:bodyPr/>
                    <a:lstStyle/>
                    <a:p>
                      <a:r>
                        <a:rPr lang="en-US" dirty="0"/>
                        <a:t>(</a:t>
                      </a:r>
                      <a:r>
                        <a:rPr lang="en-US" dirty="0" smtClean="0"/>
                        <a:t>0,2)</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(2,6)</a:t>
                      </a:r>
                      <a:endParaRPr lang="en-US" dirty="0"/>
                    </a:p>
                  </a:txBody>
                  <a:tcPr/>
                </a:tc>
                <a:tc>
                  <a:txBody>
                    <a:bodyPr/>
                    <a:lstStyle/>
                    <a:p>
                      <a:r>
                        <a:rPr lang="en-US" dirty="0" smtClean="0"/>
                        <a:t>(2,8)</a:t>
                      </a:r>
                      <a:endParaRPr lang="en-US" dirty="0"/>
                    </a:p>
                  </a:txBody>
                  <a:tcPr/>
                </a:tc>
                <a:tc>
                  <a:txBody>
                    <a:bodyPr/>
                    <a:lstStyle/>
                    <a:p>
                      <a:r>
                        <a:rPr lang="en-US" dirty="0"/>
                        <a:t>…</a:t>
                      </a:r>
                    </a:p>
                  </a:txBody>
                  <a:tcPr/>
                </a:tc>
                <a:tc>
                  <a:txBody>
                    <a:bodyPr/>
                    <a:lstStyle/>
                    <a:p>
                      <a:r>
                        <a:rPr lang="en-US" dirty="0" smtClean="0"/>
                        <a:t>(7,5)</a:t>
                      </a:r>
                      <a:endParaRPr lang="en-US" dirty="0"/>
                    </a:p>
                  </a:txBody>
                  <a:tcPr/>
                </a:tc>
                <a:tc>
                  <a:txBody>
                    <a:bodyPr/>
                    <a:lstStyle/>
                    <a:p>
                      <a:r>
                        <a:rPr lang="en-US" dirty="0" smtClean="0"/>
                        <a:t>(8,6</a:t>
                      </a:r>
                      <a:r>
                        <a:rPr lang="en-US" dirty="0"/>
                        <a:t>)</a:t>
                      </a:r>
                    </a:p>
                  </a:txBody>
                  <a:tcPr/>
                </a:tc>
                <a:tc>
                  <a:txBody>
                    <a:bodyPr/>
                    <a:lstStyle/>
                    <a:p>
                      <a:r>
                        <a:rPr lang="en-US" dirty="0"/>
                        <a:t>(</a:t>
                      </a:r>
                      <a:r>
                        <a:rPr lang="en-US" dirty="0" smtClean="0"/>
                        <a:t>8,8)</a:t>
                      </a:r>
                      <a:endParaRPr lang="en-US" dirty="0"/>
                    </a:p>
                  </a:txBody>
                  <a:tcPr/>
                </a:tc>
                <a:extLst>
                  <a:ext uri="{0D108BD9-81ED-4DB2-BD59-A6C34878D82A}">
                    <a16:rowId xmlns:a16="http://schemas.microsoft.com/office/drawing/2014/main" xmlns="" val="2377882812"/>
                  </a:ext>
                </a:extLst>
              </a:tr>
              <a:tr h="370840">
                <a:tc>
                  <a:txBody>
                    <a:bodyPr/>
                    <a:lstStyle/>
                    <a:p>
                      <a:r>
                        <a:rPr lang="en-US" dirty="0"/>
                        <a:t>8</a:t>
                      </a:r>
                    </a:p>
                  </a:txBody>
                  <a:tcPr/>
                </a:tc>
                <a:tc>
                  <a:txBody>
                    <a:bodyPr/>
                    <a:lstStyle/>
                    <a:p>
                      <a:r>
                        <a:rPr lang="en-US" dirty="0"/>
                        <a:t>9</a:t>
                      </a:r>
                    </a:p>
                  </a:txBody>
                  <a:tcPr/>
                </a:tc>
                <a:tc>
                  <a:txBody>
                    <a:bodyPr/>
                    <a:lstStyle/>
                    <a:p>
                      <a:r>
                        <a:rPr lang="en-US" dirty="0"/>
                        <a:t>8</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5</a:t>
                      </a:r>
                    </a:p>
                  </a:txBody>
                  <a:tcPr/>
                </a:tc>
                <a:tc>
                  <a:txBody>
                    <a:bodyPr/>
                    <a:lstStyle/>
                    <a:p>
                      <a:r>
                        <a:rPr lang="en-US" dirty="0" smtClean="0"/>
                        <a:t>5</a:t>
                      </a:r>
                      <a:endParaRPr lang="en-US" dirty="0"/>
                    </a:p>
                  </a:txBody>
                  <a:tcPr/>
                </a:tc>
                <a:tc>
                  <a:txBody>
                    <a:bodyPr/>
                    <a:lstStyle/>
                    <a:p>
                      <a:r>
                        <a:rPr lang="en-US" dirty="0"/>
                        <a:t>8</a:t>
                      </a:r>
                    </a:p>
                  </a:txBody>
                  <a:tcPr/>
                </a:tc>
                <a:extLst>
                  <a:ext uri="{0D108BD9-81ED-4DB2-BD59-A6C34878D82A}">
                    <a16:rowId xmlns:a16="http://schemas.microsoft.com/office/drawing/2014/main" xmlns="" val="724216749"/>
                  </a:ext>
                </a:extLst>
              </a:tr>
            </a:tbl>
          </a:graphicData>
        </a:graphic>
      </p:graphicFrame>
    </p:spTree>
    <p:extLst>
      <p:ext uri="{BB962C8B-B14F-4D97-AF65-F5344CB8AC3E}">
        <p14:creationId xmlns:p14="http://schemas.microsoft.com/office/powerpoint/2010/main" val="32590484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726</TotalTime>
  <Words>1468</Words>
  <Application>Microsoft Office PowerPoint</Application>
  <PresentationFormat>On-screen Show (4:3)</PresentationFormat>
  <Paragraphs>474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方正姚体</vt:lpstr>
      <vt:lpstr>Arial</vt:lpstr>
      <vt:lpstr>Calibri</vt:lpstr>
      <vt:lpstr>Consolas</vt:lpstr>
      <vt:lpstr>Rockwell</vt:lpstr>
      <vt:lpstr>Rockwell Condensed</vt:lpstr>
      <vt:lpstr>Wingdings</vt:lpstr>
      <vt:lpstr>Wood Type</vt:lpstr>
      <vt:lpstr>Sudoku</vt:lpstr>
      <vt:lpstr>Algorithm Purpose</vt:lpstr>
      <vt:lpstr>Different algorithms</vt:lpstr>
      <vt:lpstr>Backtracking  – perform depth first search w/ pruning</vt:lpstr>
      <vt:lpstr>Backtracking</vt:lpstr>
      <vt:lpstr>Backtracking - countinue</vt:lpstr>
      <vt:lpstr>Supplementary function - pruning</vt:lpstr>
      <vt:lpstr>Brutal force and stochastic</vt:lpstr>
      <vt:lpstr>Brutal force</vt:lpstr>
      <vt:lpstr>Stochastic</vt:lpstr>
      <vt:lpstr>Brute-Force</vt:lpstr>
      <vt:lpstr>stochastic</vt:lpstr>
      <vt:lpstr>Supplementary function </vt:lpstr>
      <vt:lpstr>Implementation</vt:lpstr>
      <vt:lpstr>Problem Statement</vt:lpstr>
      <vt:lpstr>Analysis </vt:lpstr>
      <vt:lpstr>demo</vt:lpstr>
      <vt:lpstr>Experimental plan</vt:lpstr>
      <vt:lpstr>results</vt:lpstr>
      <vt:lpstr>Limitations and future work</vt:lpstr>
      <vt:lpstr>Concluding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dc:title>
  <dc:creator>Sherry Mou</dc:creator>
  <cp:lastModifiedBy>Magie Wu</cp:lastModifiedBy>
  <cp:revision>68</cp:revision>
  <dcterms:created xsi:type="dcterms:W3CDTF">2016-04-21T20:42:35Z</dcterms:created>
  <dcterms:modified xsi:type="dcterms:W3CDTF">2016-05-09T18:31:39Z</dcterms:modified>
</cp:coreProperties>
</file>