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7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Classification Using Convolutional Neural Networks on the SVHN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Problem Statement:</a:t>
            </a:r>
          </a:p>
          <a:p>
            <a:r>
              <a:rPr dirty="0"/>
              <a:t>To classify digits in the SVHN dataset with an accuracy of over 90%.</a:t>
            </a:r>
          </a:p>
          <a:p>
            <a:endParaRPr dirty="0"/>
          </a:p>
          <a:p>
            <a:r>
              <a:rPr dirty="0"/>
              <a:t>Dataset Overview:</a:t>
            </a:r>
          </a:p>
          <a:p>
            <a:r>
              <a:rPr dirty="0"/>
              <a:t>- Street View House Numbers (SVHN) Dataset.</a:t>
            </a:r>
          </a:p>
          <a:p>
            <a:r>
              <a:rPr dirty="0"/>
              <a:t>- Contains images of house numbers captured in the wild.</a:t>
            </a:r>
          </a:p>
          <a:p>
            <a:r>
              <a:rPr dirty="0"/>
              <a:t>- Format: 32x32 RGB images of digits.</a:t>
            </a:r>
          </a:p>
        </p:txBody>
      </p:sp>
      <p:pic>
        <p:nvPicPr>
          <p:cNvPr id="4" name="Picture 3" descr="327399242_557233102971752_882723057641825465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Exploration:</a:t>
            </a:r>
          </a:p>
          <a:p>
            <a:r>
              <a:t>- Structure: Images of shape (32, 32, 3).</a:t>
            </a:r>
          </a:p>
          <a:p>
            <a:r>
              <a:t>- Total samples: Training and test sets.</a:t>
            </a:r>
          </a:p>
          <a:p>
            <a:endParaRPr/>
          </a:p>
          <a:p>
            <a:r>
              <a:t>Preprocessing Steps:</a:t>
            </a:r>
          </a:p>
          <a:p>
            <a:r>
              <a:t>- Normalized data to range [0, 1].</a:t>
            </a:r>
          </a:p>
          <a:p>
            <a:r>
              <a:t>- Reshaped input and adjusted labels.</a:t>
            </a:r>
          </a:p>
          <a:p>
            <a:r>
              <a:t>- Applied data augmentation (rotation, shifting, zooming).</a:t>
            </a:r>
          </a:p>
        </p:txBody>
      </p:sp>
      <p:pic>
        <p:nvPicPr>
          <p:cNvPr id="4" name="Picture 3" descr="327399242_557233102971752_882723057641825465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Design:</a:t>
            </a:r>
          </a:p>
          <a:p>
            <a:r>
              <a:t>- Convolutional Neural Network (CNN) with 3 Conv layers.</a:t>
            </a:r>
          </a:p>
          <a:p>
            <a:r>
              <a:t>- Activation: ReLU; Output layer activation: Softmax.</a:t>
            </a:r>
          </a:p>
          <a:p>
            <a:r>
              <a:t>- Dropout layers added for regularization.</a:t>
            </a:r>
          </a:p>
          <a:p>
            <a:endParaRPr/>
          </a:p>
          <a:p>
            <a:r>
              <a:t>Training Configuration:</a:t>
            </a:r>
          </a:p>
          <a:p>
            <a:r>
              <a:t>- Optimizer: Adam with a learning rate of 0.0005.</a:t>
            </a:r>
          </a:p>
          <a:p>
            <a:r>
              <a:t>- Batch Size: 64, Epochs: 30.</a:t>
            </a:r>
          </a:p>
        </p:txBody>
      </p:sp>
      <p:pic>
        <p:nvPicPr>
          <p:cNvPr id="4" name="Picture 3" descr="327399242_557233102971752_882723057641825465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and Validation Accuracy/Loss:</a:t>
            </a:r>
          </a:p>
          <a:p>
            <a:r>
              <a:t>- Model trained over 30 epochs.</a:t>
            </a:r>
          </a:p>
          <a:p>
            <a:r>
              <a:t>- Validation accuracy reached 90.15%.</a:t>
            </a:r>
          </a:p>
          <a:p>
            <a:endParaRPr/>
          </a:p>
          <a:p>
            <a:r>
              <a:t>Improvements:</a:t>
            </a:r>
          </a:p>
          <a:p>
            <a:r>
              <a:t>- Used data augmentation and dropout layers.</a:t>
            </a:r>
          </a:p>
          <a:p>
            <a:r>
              <a:t>- Tuned learning rate and optimizer.</a:t>
            </a:r>
          </a:p>
        </p:txBody>
      </p:sp>
      <p:pic>
        <p:nvPicPr>
          <p:cNvPr id="4" name="Picture 3" descr="327399242_557233102971752_882723057641825465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Summary:</a:t>
            </a:r>
          </a:p>
          <a:p>
            <a:r>
              <a:rPr dirty="0"/>
              <a:t>- Developed a CNN for digit classification on the SVHN dataset.</a:t>
            </a:r>
          </a:p>
          <a:p>
            <a:r>
              <a:rPr dirty="0"/>
              <a:t>- Achieved a test accuracy of 90.15%.</a:t>
            </a:r>
          </a:p>
          <a:p>
            <a:endParaRPr dirty="0"/>
          </a:p>
          <a:p>
            <a:r>
              <a:rPr dirty="0"/>
              <a:t>Future Work:</a:t>
            </a:r>
          </a:p>
          <a:p>
            <a:r>
              <a:rPr dirty="0"/>
              <a:t>- Experiment with different architectures and datasets.</a:t>
            </a:r>
          </a:p>
          <a:p>
            <a:r>
              <a:rPr dirty="0"/>
              <a:t>- Apply additional data preprocessing techniques.</a:t>
            </a:r>
          </a:p>
          <a:p>
            <a:endParaRPr dirty="0"/>
          </a:p>
          <a:p>
            <a:r>
              <a:rPr dirty="0"/>
              <a:t>Acknowledgments:</a:t>
            </a:r>
          </a:p>
          <a:p>
            <a:r>
              <a:rPr dirty="0"/>
              <a:t>Guidance and project supervision by </a:t>
            </a:r>
            <a:r>
              <a:rPr lang="it-IT" dirty="0"/>
              <a:t>Prof. Giovanni Finocchio and </a:t>
            </a:r>
            <a:r>
              <a:rPr dirty="0"/>
              <a:t>Dr. </a:t>
            </a:r>
            <a:r>
              <a:rPr dirty="0" err="1"/>
              <a:t>Raimon</a:t>
            </a:r>
            <a:r>
              <a:rPr lang="it-IT" dirty="0"/>
              <a:t>do</a:t>
            </a:r>
            <a:r>
              <a:rPr dirty="0"/>
              <a:t>.</a:t>
            </a:r>
            <a:endParaRPr lang="it-IT" dirty="0"/>
          </a:p>
          <a:p>
            <a:r>
              <a:rPr lang="en-US" dirty="0"/>
              <a:t>Made by</a:t>
            </a:r>
            <a:r>
              <a:rPr lang="en-US"/>
              <a:t>: Shehryar Raja</a:t>
            </a:r>
            <a:endParaRPr dirty="0"/>
          </a:p>
        </p:txBody>
      </p:sp>
      <p:pic>
        <p:nvPicPr>
          <p:cNvPr id="4" name="Picture 3" descr="327399242_557233102971752_8827230576418254652_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278</Words>
  <Application>Microsoft Macintosh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Image Classification Using Convolutional Neural Networks on the SVHN Dataset</vt:lpstr>
      <vt:lpstr>Data Preprocessing</vt:lpstr>
      <vt:lpstr>Model Architecture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SHEHRYAR RAJA 523115</cp:lastModifiedBy>
  <cp:revision>3</cp:revision>
  <dcterms:created xsi:type="dcterms:W3CDTF">2013-01-27T09:14:16Z</dcterms:created>
  <dcterms:modified xsi:type="dcterms:W3CDTF">2024-09-17T00:35:27Z</dcterms:modified>
  <cp:category/>
</cp:coreProperties>
</file>