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7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7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1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10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1E7923-C62A-4327-A389-8FBF5DF945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FB61C-8A60-4126-8B19-36379A6E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Moon: Optical Illusion?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DeVon Ingram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 we can see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REALLY know what you’re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ooking at?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are so many more plausible</a:t>
            </a:r>
          </a:p>
          <a:p>
            <a:pPr marL="0" indent="0">
              <a:buNone/>
            </a:pPr>
            <a:r>
              <a:rPr lang="en-US" dirty="0" smtClean="0"/>
              <a:t>explanations than what the </a:t>
            </a:r>
            <a:r>
              <a:rPr lang="en-US" dirty="0" err="1" smtClean="0"/>
              <a:t>eXpErTs</a:t>
            </a:r>
            <a:r>
              <a:rPr lang="en-US" dirty="0" smtClean="0"/>
              <a:t> tell 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telescope m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75" y="2777977"/>
            <a:ext cx="4343473" cy="287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the </a:t>
            </a:r>
            <a:r>
              <a:rPr lang="en-US" dirty="0" err="1" smtClean="0">
                <a:latin typeface="Elephant" panose="02020904090505020303" pitchFamily="18" charset="0"/>
              </a:rPr>
              <a:t>ExPeRtZ</a:t>
            </a:r>
            <a:r>
              <a:rPr lang="en-US" dirty="0" smtClean="0">
                <a:latin typeface="Elephant" panose="02020904090505020303" pitchFamily="18" charset="0"/>
              </a:rPr>
              <a:t> </a:t>
            </a:r>
            <a:r>
              <a:rPr lang="en-US" dirty="0" smtClean="0"/>
              <a:t>unanimously agree that there is a moon?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when do humans agree on something?????</a:t>
            </a:r>
          </a:p>
          <a:p>
            <a:endParaRPr lang="en-US" dirty="0"/>
          </a:p>
          <a:p>
            <a:r>
              <a:rPr lang="en-US" dirty="0" smtClean="0"/>
              <a:t>Aren’t scientists to approach problems without preconceived notions?????????????????????????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would the </a:t>
            </a:r>
            <a:r>
              <a:rPr lang="en-US" dirty="0" smtClean="0">
                <a:latin typeface="Chiller" panose="04020404031007020602" pitchFamily="82" charset="0"/>
              </a:rPr>
              <a:t>X-P E H R T S </a:t>
            </a:r>
            <a:r>
              <a:rPr lang="en-US" dirty="0" smtClean="0"/>
              <a:t>perpetrate such a hoax?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way to know: the depth of the deception is unfathomable</a:t>
            </a:r>
          </a:p>
          <a:p>
            <a:endParaRPr lang="en-US" dirty="0"/>
          </a:p>
          <a:p>
            <a:r>
              <a:rPr lang="en-US" dirty="0" smtClean="0"/>
              <a:t>Blame the Templars, The </a:t>
            </a:r>
            <a:r>
              <a:rPr lang="en-US" dirty="0" err="1" smtClean="0"/>
              <a:t>Rosicrucians</a:t>
            </a:r>
            <a:r>
              <a:rPr lang="en-US" dirty="0" smtClean="0"/>
              <a:t>, the Illuminati, the Masons, George Bush, NASA, Elon Musk,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</a:t>
            </a:r>
            <a:r>
              <a:rPr lang="en-US" dirty="0" smtClean="0">
                <a:latin typeface="Algerian" panose="04020705040A02060702" pitchFamily="82" charset="0"/>
              </a:rPr>
              <a:t>ECKS PERTZ </a:t>
            </a:r>
            <a:r>
              <a:rPr lang="en-US" dirty="0" smtClean="0"/>
              <a:t>said we landed on the moon?!?!?!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Photographs are unreliable</a:t>
            </a:r>
          </a:p>
          <a:p>
            <a:endParaRPr lang="en-US" dirty="0"/>
          </a:p>
          <a:p>
            <a:r>
              <a:rPr lang="en-US" dirty="0" smtClean="0"/>
              <a:t>Moon landing was filmed in a Hollywood studio (images weren’t even in 1080p wtf)</a:t>
            </a:r>
          </a:p>
          <a:p>
            <a:endParaRPr lang="en-US" dirty="0"/>
          </a:p>
          <a:p>
            <a:r>
              <a:rPr lang="en-US" dirty="0" smtClean="0"/>
              <a:t>NASA is to blame (as always)</a:t>
            </a:r>
          </a:p>
          <a:p>
            <a:endParaRPr lang="en-US" dirty="0"/>
          </a:p>
          <a:p>
            <a:r>
              <a:rPr lang="en-US" dirty="0" smtClean="0"/>
              <a:t>Motivation by the Cold War</a:t>
            </a:r>
          </a:p>
        </p:txBody>
      </p:sp>
    </p:spTree>
    <p:extLst>
      <p:ext uri="{BB962C8B-B14F-4D97-AF65-F5344CB8AC3E}">
        <p14:creationId xmlns:p14="http://schemas.microsoft.com/office/powerpoint/2010/main" val="7266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But the </a:t>
                </a:r>
                <a:r>
                  <a:rPr lang="en-US" dirty="0" err="1" smtClean="0"/>
                  <a:t>xXxXx</a:t>
                </a:r>
                <a:r>
                  <a:rPr lang="en-US" dirty="0" smtClean="0"/>
                  <a:t>-P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US" dirty="0" smtClean="0"/>
                  <a:t>s say astronauts are eyewitness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8411" b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you believe everything people tell you??????</a:t>
            </a:r>
          </a:p>
          <a:p>
            <a:endParaRPr lang="en-US" dirty="0"/>
          </a:p>
          <a:p>
            <a:r>
              <a:rPr lang="en-US" dirty="0" err="1" smtClean="0"/>
              <a:t>Tbh</a:t>
            </a:r>
            <a:r>
              <a:rPr lang="en-US" dirty="0" smtClean="0"/>
              <a:t> astronauts were </a:t>
            </a:r>
            <a:r>
              <a:rPr lang="en-US" dirty="0" err="1" smtClean="0"/>
              <a:t>prob</a:t>
            </a:r>
            <a:r>
              <a:rPr lang="en-US" dirty="0" smtClean="0"/>
              <a:t> bribed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174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Cambria Math</vt:lpstr>
      <vt:lpstr>Chiller</vt:lpstr>
      <vt:lpstr>Elephant</vt:lpstr>
      <vt:lpstr>Garamond</vt:lpstr>
      <vt:lpstr>Organic</vt:lpstr>
      <vt:lpstr>The Moon: Optical Illusion?</vt:lpstr>
      <vt:lpstr>But… we can see it?</vt:lpstr>
      <vt:lpstr>Don’t the ExPeRtZ unanimously agree that there is a moon?</vt:lpstr>
      <vt:lpstr>Why would the X-P E H R T S perpetrate such a hoax?</vt:lpstr>
      <vt:lpstr>But the ECKS PERTZ said we landed on the moon?!?!?!</vt:lpstr>
      <vt:lpstr>But the xXxXx-Pe^rts say astronauts are eyewitness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Moon is Fake</dc:title>
  <dc:creator>DeVon</dc:creator>
  <cp:lastModifiedBy>DeVon</cp:lastModifiedBy>
  <cp:revision>7</cp:revision>
  <dcterms:created xsi:type="dcterms:W3CDTF">2018-10-15T20:34:29Z</dcterms:created>
  <dcterms:modified xsi:type="dcterms:W3CDTF">2018-10-15T22:51:29Z</dcterms:modified>
</cp:coreProperties>
</file>