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92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93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2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1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39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8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2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8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37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A542-C3CB-499E-AAFD-23585D75F8F1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8211-A1FA-4980-9835-4F65C01951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18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6" y="1100544"/>
            <a:ext cx="5715000" cy="4333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75270" y="4421321"/>
            <a:ext cx="4190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Sherry Naeem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cid:image001.jpg@01D18527.6471BF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140" y="6191392"/>
            <a:ext cx="1155152" cy="64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4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27" y="0"/>
            <a:ext cx="2101708" cy="15937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936" y="1340191"/>
            <a:ext cx="98559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&lt;Sherry Naeem  </a:t>
            </a:r>
            <a:r>
              <a:rPr lang="en-US" sz="1600" dirty="0" smtClean="0">
                <a:solidFill>
                  <a:schemeClr val="bg1"/>
                </a:solidFill>
              </a:rPr>
              <a:t>*</a:t>
            </a:r>
            <a:r>
              <a:rPr lang="en-US" sz="1600" dirty="0" err="1" smtClean="0">
                <a:solidFill>
                  <a:schemeClr val="bg1"/>
                </a:solidFill>
              </a:rPr>
              <a:t>ngAwesome</a:t>
            </a:r>
            <a:r>
              <a:rPr lang="en-US" sz="2400" dirty="0" smtClean="0">
                <a:solidFill>
                  <a:schemeClr val="bg1"/>
                </a:solidFill>
              </a:rPr>
              <a:t>/&gt;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6 years software development experience, mostly web based.</a:t>
            </a:r>
            <a:endParaRPr lang="en-AU" dirty="0">
              <a:solidFill>
                <a:schemeClr val="bg1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.NET Platform</a:t>
            </a:r>
            <a:endParaRPr lang="en-AU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ASP.NET</a:t>
            </a:r>
            <a:endParaRPr lang="en-AU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WCF </a:t>
            </a:r>
            <a:r>
              <a:rPr lang="en-US" dirty="0" smtClean="0">
                <a:solidFill>
                  <a:schemeClr val="bg1"/>
                </a:solidFill>
              </a:rPr>
              <a:t>Services, </a:t>
            </a:r>
            <a:r>
              <a:rPr lang="en-US" dirty="0">
                <a:solidFill>
                  <a:schemeClr val="bg1"/>
                </a:solidFill>
              </a:rPr>
              <a:t>REST APIs</a:t>
            </a:r>
            <a:endParaRPr lang="en-AU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TSQL</a:t>
            </a:r>
            <a:endParaRPr lang="en-AU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SSRS</a:t>
            </a:r>
            <a:endParaRPr lang="en-AU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Entity Framework</a:t>
            </a:r>
            <a:endParaRPr lang="en-AU" dirty="0">
              <a:solidFill>
                <a:schemeClr val="bg1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</a:rPr>
              <a:t>app development</a:t>
            </a:r>
            <a:endParaRPr lang="en-AU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St!ck!es</a:t>
            </a:r>
            <a:r>
              <a:rPr lang="en-US" dirty="0">
                <a:solidFill>
                  <a:schemeClr val="bg1"/>
                </a:solidFill>
              </a:rPr>
              <a:t> – mobile app for creating comics</a:t>
            </a:r>
            <a:endParaRPr lang="en-AU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Push It – mobile game. How fast can you press in 5 seconds? Azure platform based</a:t>
            </a:r>
            <a:endParaRPr lang="en-AU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Photoboothe</a:t>
            </a:r>
            <a:r>
              <a:rPr lang="en-US" dirty="0">
                <a:solidFill>
                  <a:schemeClr val="bg1"/>
                </a:solidFill>
              </a:rPr>
              <a:t> – timer based </a:t>
            </a:r>
            <a:r>
              <a:rPr lang="en-US" dirty="0" err="1">
                <a:solidFill>
                  <a:schemeClr val="bg1"/>
                </a:solidFill>
              </a:rPr>
              <a:t>selfie</a:t>
            </a:r>
            <a:r>
              <a:rPr lang="en-US" dirty="0">
                <a:solidFill>
                  <a:schemeClr val="bg1"/>
                </a:solidFill>
              </a:rPr>
              <a:t> app. </a:t>
            </a: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mtClean="0">
                <a:solidFill>
                  <a:schemeClr val="bg1"/>
                </a:solidFill>
              </a:rPr>
              <a:t>Kinect </a:t>
            </a:r>
            <a:r>
              <a:rPr lang="en-US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gestures to text application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Love </a:t>
            </a:r>
            <a:r>
              <a:rPr lang="en-US" dirty="0">
                <a:solidFill>
                  <a:schemeClr val="bg1"/>
                </a:solidFill>
              </a:rPr>
              <a:t>playing with </a:t>
            </a:r>
            <a:r>
              <a:rPr lang="en-US" dirty="0" smtClean="0">
                <a:solidFill>
                  <a:schemeClr val="bg1"/>
                </a:solidFill>
              </a:rPr>
              <a:t>technology</a:t>
            </a:r>
            <a:endParaRPr lang="en-AU" dirty="0">
              <a:solidFill>
                <a:schemeClr val="bg1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Latest gig is with angular 2. ENJOYING IT TO MAX !!!</a:t>
            </a:r>
            <a:endParaRPr lang="en-A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Hit </a:t>
            </a:r>
            <a:r>
              <a:rPr lang="en-US" dirty="0">
                <a:solidFill>
                  <a:schemeClr val="bg1"/>
                </a:solidFill>
              </a:rPr>
              <a:t>me up at sherry.naeem@oakton.com.au</a:t>
            </a:r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" name="Picture 2" descr="cid:image001.jpg@01D18527.6471BF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140" y="6191392"/>
            <a:ext cx="1155152" cy="64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1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53" y="2070851"/>
            <a:ext cx="2381250" cy="2381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49053" y="2799811"/>
            <a:ext cx="1019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9912" y="3533623"/>
            <a:ext cx="387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 Line Interface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27" y="0"/>
            <a:ext cx="2101708" cy="1593795"/>
          </a:xfrm>
          <a:prstGeom prst="rect">
            <a:avLst/>
          </a:prstGeom>
        </p:spPr>
      </p:pic>
      <p:pic>
        <p:nvPicPr>
          <p:cNvPr id="8" name="Picture 2" descr="cid:image001.jpg@01D18527.6471BF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140" y="6191392"/>
            <a:ext cx="1155152" cy="64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27" y="0"/>
            <a:ext cx="2101708" cy="15937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4498" y="1400447"/>
            <a:ext cx="10060726" cy="493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CLI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Anybody going through the agony of setting up a project using angular? Especially if you are new to front end scene??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 =&gt; Command Line Interface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tool by the angular team which does this: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project out of the box which runs!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 your application</a:t>
            </a:r>
          </a:p>
          <a:p>
            <a:pPr marL="16573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need to setup your own server e.g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lite server, node.js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Generates all the core bits with simple commands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Pipes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Directives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TESTs!</a:t>
            </a:r>
            <a:endParaRPr lang="en-AU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Formats and </a:t>
            </a:r>
            <a:r>
              <a:rPr lang="en-US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Lints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code</a:t>
            </a:r>
            <a:endParaRPr lang="en-A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id:image001.jpg@01D18527.6471BF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140" y="6191392"/>
            <a:ext cx="1155152" cy="64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0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27" y="0"/>
            <a:ext cx="2101708" cy="15937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8884" y="2967335"/>
            <a:ext cx="1874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2" descr="cid:image001.jpg@01D18527.6471BF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140" y="6191392"/>
            <a:ext cx="1155152" cy="64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27" y="0"/>
            <a:ext cx="2101708" cy="1593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0043" y="1809987"/>
            <a:ext cx="741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Useful Links</a:t>
            </a:r>
            <a:endParaRPr lang="en-AU" sz="2400" dirty="0">
              <a:solidFill>
                <a:schemeClr val="bg1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chemeClr val="bg1"/>
                </a:solidFill>
              </a:rPr>
              <a:t>https://cli.angular.io/</a:t>
            </a:r>
            <a:endParaRPr lang="en-AU" dirty="0">
              <a:solidFill>
                <a:schemeClr val="bg1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bg1"/>
                </a:solidFill>
              </a:rPr>
              <a:t>https://scotch.io/tutorials/use-the-angular-cli-for-faster-angular-2-projects</a:t>
            </a:r>
          </a:p>
        </p:txBody>
      </p:sp>
      <p:pic>
        <p:nvPicPr>
          <p:cNvPr id="4" name="Picture 2" descr="cid:image001.jpg@01D18527.6471BF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140" y="6191392"/>
            <a:ext cx="1155152" cy="64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5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194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Oakton Services Ptd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Sherry Naeem</dc:creator>
  <cp:lastModifiedBy>Sherry Naeem</cp:lastModifiedBy>
  <cp:revision>12</cp:revision>
  <dcterms:created xsi:type="dcterms:W3CDTF">2016-11-21T07:49:18Z</dcterms:created>
  <dcterms:modified xsi:type="dcterms:W3CDTF">2016-11-22T07:14:23Z</dcterms:modified>
</cp:coreProperties>
</file>