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0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1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93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15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6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3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14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85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76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5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22FA-9FA7-4B61-A3D6-8216B611FADF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F89F-8E79-4EA8-9902-8CE20C12F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7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507" y="4181445"/>
            <a:ext cx="3032769" cy="1910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48" y="2908300"/>
            <a:ext cx="1612900" cy="161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09" y="180974"/>
            <a:ext cx="1377157" cy="2104593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82550"/>
            <a:ext cx="1841500" cy="184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464249" y="4723394"/>
            <a:ext cx="1209044" cy="761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685800"/>
            <a:ext cx="1988865" cy="199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3385" y="5916251"/>
            <a:ext cx="1209044" cy="761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7280" y="5821689"/>
            <a:ext cx="1209044" cy="761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057400"/>
            <a:ext cx="1657350" cy="1657350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 rot="16771394">
            <a:off x="2895318" y="4935650"/>
            <a:ext cx="236682" cy="6705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Up Arrow 15"/>
          <p:cNvSpPr/>
          <p:nvPr/>
        </p:nvSpPr>
        <p:spPr>
          <a:xfrm rot="15479034">
            <a:off x="2664338" y="5514537"/>
            <a:ext cx="260350" cy="13362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Up Arrow 16"/>
          <p:cNvSpPr/>
          <p:nvPr/>
        </p:nvSpPr>
        <p:spPr>
          <a:xfrm rot="6398458">
            <a:off x="7786246" y="5633219"/>
            <a:ext cx="260350" cy="6705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Up Arrow 19"/>
          <p:cNvSpPr/>
          <p:nvPr/>
        </p:nvSpPr>
        <p:spPr>
          <a:xfrm rot="17341454">
            <a:off x="3101799" y="2898168"/>
            <a:ext cx="260350" cy="18035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Up Arrow 21"/>
          <p:cNvSpPr/>
          <p:nvPr/>
        </p:nvSpPr>
        <p:spPr>
          <a:xfrm rot="19757897" flipH="1">
            <a:off x="4007514" y="1971088"/>
            <a:ext cx="260350" cy="18035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Up Arrow 22"/>
          <p:cNvSpPr/>
          <p:nvPr/>
        </p:nvSpPr>
        <p:spPr>
          <a:xfrm flipH="1">
            <a:off x="5321577" y="1777902"/>
            <a:ext cx="260350" cy="18035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Up Arrow 23"/>
          <p:cNvSpPr/>
          <p:nvPr/>
        </p:nvSpPr>
        <p:spPr>
          <a:xfrm rot="2400230" flipH="1">
            <a:off x="6631733" y="2209696"/>
            <a:ext cx="260350" cy="18035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7731690" y="5437603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 program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673293" y="6224572"/>
            <a:ext cx="133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Cross merge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2691005" y="4799233"/>
            <a:ext cx="71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Assist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 rot="20413390">
            <a:off x="6084761" y="3516623"/>
            <a:ext cx="2467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Is this the best solution?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3230171" y="389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{</a:t>
            </a:r>
            <a:endParaRPr lang="en-AU" sz="16600" dirty="0"/>
          </a:p>
        </p:txBody>
      </p:sp>
      <p:sp>
        <p:nvSpPr>
          <p:cNvPr id="30" name="TextBox 29"/>
          <p:cNvSpPr txBox="1"/>
          <p:nvPr/>
        </p:nvSpPr>
        <p:spPr>
          <a:xfrm flipV="1">
            <a:off x="6785888" y="4116714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{</a:t>
            </a:r>
            <a:endParaRPr lang="en-AU" sz="16600" dirty="0"/>
          </a:p>
        </p:txBody>
      </p:sp>
      <p:sp>
        <p:nvSpPr>
          <p:cNvPr id="21" name="Up Arrow 20"/>
          <p:cNvSpPr/>
          <p:nvPr/>
        </p:nvSpPr>
        <p:spPr>
          <a:xfrm rot="4258546" flipH="1">
            <a:off x="7390937" y="3228115"/>
            <a:ext cx="260350" cy="1568349"/>
          </a:xfrm>
          <a:prstGeom prst="upArrow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5479701" y="1894421"/>
            <a:ext cx="91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Owner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 rot="18775072">
            <a:off x="5517464" y="2613149"/>
            <a:ext cx="22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QA, covered scenarios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 rot="1127612">
            <a:off x="2227638" y="3235520"/>
            <a:ext cx="24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BA,</a:t>
            </a:r>
            <a:br>
              <a:rPr lang="en-US" sz="1400" dirty="0" smtClean="0"/>
            </a:br>
            <a:r>
              <a:rPr lang="en-US" sz="1400" dirty="0" smtClean="0"/>
              <a:t>Captured everything for story?</a:t>
            </a:r>
            <a:endParaRPr lang="en-AU" sz="1400" dirty="0"/>
          </a:p>
        </p:txBody>
      </p:sp>
      <p:sp>
        <p:nvSpPr>
          <p:cNvPr id="4" name="TextBox 3"/>
          <p:cNvSpPr txBox="1"/>
          <p:nvPr/>
        </p:nvSpPr>
        <p:spPr>
          <a:xfrm rot="3744157">
            <a:off x="3277167" y="2657886"/>
            <a:ext cx="223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Following SCRUM correctly?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4152668" y="2578416"/>
            <a:ext cx="2201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Does it acceptance criteria?</a:t>
            </a:r>
            <a:endParaRPr lang="en-AU" sz="1400" dirty="0"/>
          </a:p>
        </p:txBody>
      </p:sp>
      <p:sp>
        <p:nvSpPr>
          <p:cNvPr id="34" name="Up Arrow 33"/>
          <p:cNvSpPr/>
          <p:nvPr/>
        </p:nvSpPr>
        <p:spPr>
          <a:xfrm flipH="1" flipV="1">
            <a:off x="5327395" y="3581496"/>
            <a:ext cx="247551" cy="3757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Up Arrow 34"/>
          <p:cNvSpPr/>
          <p:nvPr/>
        </p:nvSpPr>
        <p:spPr>
          <a:xfrm rot="2456324" flipH="1" flipV="1">
            <a:off x="5925515" y="3765290"/>
            <a:ext cx="285942" cy="3369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Up Arrow 35"/>
          <p:cNvSpPr/>
          <p:nvPr/>
        </p:nvSpPr>
        <p:spPr>
          <a:xfrm rot="4102108" flipH="1" flipV="1">
            <a:off x="6481987" y="4163338"/>
            <a:ext cx="261065" cy="3369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Up Arrow 36"/>
          <p:cNvSpPr/>
          <p:nvPr/>
        </p:nvSpPr>
        <p:spPr>
          <a:xfrm rot="19949460" flipH="1" flipV="1">
            <a:off x="4525949" y="3619481"/>
            <a:ext cx="332189" cy="3888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Up Arrow 37"/>
          <p:cNvSpPr/>
          <p:nvPr/>
        </p:nvSpPr>
        <p:spPr>
          <a:xfrm rot="17367066" flipH="1" flipV="1">
            <a:off x="4121048" y="3964175"/>
            <a:ext cx="305115" cy="3757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Up Arrow 38"/>
          <p:cNvSpPr/>
          <p:nvPr/>
        </p:nvSpPr>
        <p:spPr>
          <a:xfrm rot="6491117" flipH="1" flipV="1">
            <a:off x="7290564" y="5653151"/>
            <a:ext cx="285942" cy="3369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Up Arrow 39"/>
          <p:cNvSpPr/>
          <p:nvPr/>
        </p:nvSpPr>
        <p:spPr>
          <a:xfrm rot="16739279" flipH="1" flipV="1">
            <a:off x="3090915" y="5148965"/>
            <a:ext cx="285942" cy="3369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Up Arrow 40"/>
          <p:cNvSpPr/>
          <p:nvPr/>
        </p:nvSpPr>
        <p:spPr>
          <a:xfrm rot="15406791" flipH="1" flipV="1">
            <a:off x="3227337" y="5886660"/>
            <a:ext cx="285942" cy="3369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59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Oakton Services Ptd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Naeem</dc:creator>
  <cp:lastModifiedBy>Sherry Naeem</cp:lastModifiedBy>
  <cp:revision>11</cp:revision>
  <dcterms:created xsi:type="dcterms:W3CDTF">2016-11-16T02:39:32Z</dcterms:created>
  <dcterms:modified xsi:type="dcterms:W3CDTF">2016-11-29T23:19:10Z</dcterms:modified>
</cp:coreProperties>
</file>