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	 +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BI + Microsoft CRM 2015 on premise integration using data gateway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77" y="3586330"/>
            <a:ext cx="3724102" cy="1081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03" y="3235486"/>
            <a:ext cx="1511531" cy="15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– quick overview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7" y="1152983"/>
            <a:ext cx="761511" cy="761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0065" y="2488276"/>
            <a:ext cx="8883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Create interactive reports and dashboards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Data modelling and analytics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Connect to data sources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Desktop and cloud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Power BI Service is the cloud version.</a:t>
            </a:r>
          </a:p>
          <a:p>
            <a:r>
              <a:rPr lang="en-US" dirty="0"/>
              <a:t> </a:t>
            </a:r>
            <a:r>
              <a:rPr lang="en-US" dirty="0" smtClean="0"/>
              <a:t>   Great for sharing with others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98" y="3305211"/>
            <a:ext cx="4587638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CRM 2015 – quick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" y="1152983"/>
            <a:ext cx="2283230" cy="6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Gateway – quick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51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Integration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Power BI is not natively supported in CRM 2015 on premise version.  Hence the solution below</a:t>
            </a:r>
          </a:p>
          <a:p>
            <a:r>
              <a:rPr lang="en-US" dirty="0" smtClean="0"/>
              <a:t>Diagram</a:t>
            </a:r>
            <a:endParaRPr lang="en-US" dirty="0"/>
          </a:p>
          <a:p>
            <a:r>
              <a:rPr lang="en-US" dirty="0"/>
              <a:t>GRDC Setup</a:t>
            </a:r>
          </a:p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8616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on data gateway questions. I think I got them covered!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8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879</TotalTime>
  <Words>97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     +</vt:lpstr>
      <vt:lpstr>Power BI – quick overview</vt:lpstr>
      <vt:lpstr>MS CRM 2015 – quick overview</vt:lpstr>
      <vt:lpstr>Data Gateway – quick overview</vt:lpstr>
      <vt:lpstr>The Integration</vt:lpstr>
      <vt:lpstr>Questions?</vt:lpstr>
    </vt:vector>
  </TitlesOfParts>
  <Company>Oakton Services Ptd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+</dc:title>
  <dc:creator>Sherry Naeem</dc:creator>
  <cp:lastModifiedBy>Sherry Naeem</cp:lastModifiedBy>
  <cp:revision>6</cp:revision>
  <dcterms:created xsi:type="dcterms:W3CDTF">2018-02-04T06:48:08Z</dcterms:created>
  <dcterms:modified xsi:type="dcterms:W3CDTF">2018-02-04T21:27:16Z</dcterms:modified>
</cp:coreProperties>
</file>