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904433-E2C5-4DA5-B475-E107D77F27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sales-insight-project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EF15A4-5BE8-4882-B10B-7A0DD737D3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2024-07-31 6:59:14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C2701E9-60AC-4A5F-91F4-DBF4B24A5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2024-07-31T22:59:15Z</dcterms:created>
  <dcterms:modified xsi:type="dcterms:W3CDTF">2024-07-31T22:59:15Z</dcterms:modified>
</cp:coreProperties>
</file>