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257" r:id="rId6"/>
    <p:sldId id="259" r:id="rId7"/>
    <p:sldId id="263" r:id="rId8"/>
    <p:sldId id="265" r:id="rId9"/>
    <p:sldId id="266" r:id="rId10"/>
    <p:sldId id="264" r:id="rId11"/>
    <p:sldId id="262"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49"/>
    <a:srgbClr val="CC0099"/>
    <a:srgbClr val="FF9900"/>
    <a:srgbClr val="FFABC9"/>
    <a:srgbClr val="FFFF21"/>
    <a:srgbClr val="9900CC"/>
    <a:srgbClr val="D99B01"/>
    <a:srgbClr val="FF66CC"/>
    <a:srgbClr val="FF67AC"/>
    <a:srgbClr val="FFD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8CBA2-0308-48AD-8595-57836CF74339}" v="228" dt="2019-09-21T11:29:31.187"/>
    <p1510:client id="{37746A82-D5D5-4160-8BFA-6393019B40CA}" v="17" dt="2019-09-21T08:04:18.719"/>
    <p1510:client id="{607F3D66-8D35-034B-8250-20B413A4AB56}" v="3939" dt="2019-09-21T15:23:17.870"/>
    <p1510:client id="{97A7C54A-4037-4E5B-9DA1-1A09F673171B}" v="138" dt="2019-09-21T15:06:37.528"/>
    <p1510:client id="{F7BF6708-9FA9-4CBA-BFF9-C77CE388E4D2}" v="272" dt="2019-09-21T15:16:31.225"/>
    <p1510:client id="{FE030D6A-AD32-4755-A7EC-4FD2F362B6EC}" v="12" dt="2019-09-21T11:34:37.9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Ruochen" userId="815a11ac-a801-434c-90b4-1b8a2b1b7229" providerId="ADAL" clId="{607F3D66-8D35-034B-8250-20B413A4AB56}"/>
    <pc:docChg chg="undo custSel addSld delSld modSld sldOrd">
      <pc:chgData name="Wang Ruochen" userId="815a11ac-a801-434c-90b4-1b8a2b1b7229" providerId="ADAL" clId="{607F3D66-8D35-034B-8250-20B413A4AB56}" dt="2019-09-21T15:23:17.870" v="3937" actId="14100"/>
      <pc:docMkLst>
        <pc:docMk/>
      </pc:docMkLst>
      <pc:sldChg chg="modSp">
        <pc:chgData name="Wang Ruochen" userId="815a11ac-a801-434c-90b4-1b8a2b1b7229" providerId="ADAL" clId="{607F3D66-8D35-034B-8250-20B413A4AB56}" dt="2019-09-21T11:38:19.088" v="3204" actId="20577"/>
        <pc:sldMkLst>
          <pc:docMk/>
          <pc:sldMk cId="363920370" sldId="256"/>
        </pc:sldMkLst>
        <pc:spChg chg="mod">
          <ac:chgData name="Wang Ruochen" userId="815a11ac-a801-434c-90b4-1b8a2b1b7229" providerId="ADAL" clId="{607F3D66-8D35-034B-8250-20B413A4AB56}" dt="2019-09-21T11:38:19.088" v="3204" actId="20577"/>
          <ac:spMkLst>
            <pc:docMk/>
            <pc:sldMk cId="363920370" sldId="256"/>
            <ac:spMk id="4" creationId="{8E0EB2BF-D182-45A1-8968-599B818C9A15}"/>
          </ac:spMkLst>
        </pc:spChg>
      </pc:sldChg>
      <pc:sldChg chg="addSp delSp modSp">
        <pc:chgData name="Wang Ruochen" userId="815a11ac-a801-434c-90b4-1b8a2b1b7229" providerId="ADAL" clId="{607F3D66-8D35-034B-8250-20B413A4AB56}" dt="2019-09-21T08:16:13.903" v="8" actId="1076"/>
        <pc:sldMkLst>
          <pc:docMk/>
          <pc:sldMk cId="4103309497" sldId="257"/>
        </pc:sldMkLst>
        <pc:picChg chg="del">
          <ac:chgData name="Wang Ruochen" userId="815a11ac-a801-434c-90b4-1b8a2b1b7229" providerId="ADAL" clId="{607F3D66-8D35-034B-8250-20B413A4AB56}" dt="2019-09-21T08:15:41.490" v="0" actId="478"/>
          <ac:picMkLst>
            <pc:docMk/>
            <pc:sldMk cId="4103309497" sldId="257"/>
            <ac:picMk id="10" creationId="{1877512F-D3E4-4F43-B3B4-E1280534066F}"/>
          </ac:picMkLst>
        </pc:picChg>
        <pc:picChg chg="add mod">
          <ac:chgData name="Wang Ruochen" userId="815a11ac-a801-434c-90b4-1b8a2b1b7229" providerId="ADAL" clId="{607F3D66-8D35-034B-8250-20B413A4AB56}" dt="2019-09-21T08:16:13.903" v="8" actId="1076"/>
          <ac:picMkLst>
            <pc:docMk/>
            <pc:sldMk cId="4103309497" sldId="257"/>
            <ac:picMk id="13" creationId="{211A30E4-6862-2F44-9A0A-739179E19693}"/>
          </ac:picMkLst>
        </pc:picChg>
      </pc:sldChg>
      <pc:sldChg chg="modSp">
        <pc:chgData name="Wang Ruochen" userId="815a11ac-a801-434c-90b4-1b8a2b1b7229" providerId="ADAL" clId="{607F3D66-8D35-034B-8250-20B413A4AB56}" dt="2019-09-21T08:19:28.264" v="90" actId="207"/>
        <pc:sldMkLst>
          <pc:docMk/>
          <pc:sldMk cId="1101633878" sldId="259"/>
        </pc:sldMkLst>
        <pc:spChg chg="mod">
          <ac:chgData name="Wang Ruochen" userId="815a11ac-a801-434c-90b4-1b8a2b1b7229" providerId="ADAL" clId="{607F3D66-8D35-034B-8250-20B413A4AB56}" dt="2019-09-21T08:19:28.264" v="90" actId="207"/>
          <ac:spMkLst>
            <pc:docMk/>
            <pc:sldMk cId="1101633878" sldId="259"/>
            <ac:spMk id="15" creationId="{E3AC0CE8-101E-4D10-BC7E-39B7D53B3E5C}"/>
          </ac:spMkLst>
        </pc:spChg>
      </pc:sldChg>
      <pc:sldChg chg="delSp modSp del">
        <pc:chgData name="Wang Ruochen" userId="815a11ac-a801-434c-90b4-1b8a2b1b7229" providerId="ADAL" clId="{607F3D66-8D35-034B-8250-20B413A4AB56}" dt="2019-09-21T08:16:23.457" v="9" actId="2696"/>
        <pc:sldMkLst>
          <pc:docMk/>
          <pc:sldMk cId="813332900" sldId="260"/>
        </pc:sldMkLst>
        <pc:picChg chg="del mod">
          <ac:chgData name="Wang Ruochen" userId="815a11ac-a801-434c-90b4-1b8a2b1b7229" providerId="ADAL" clId="{607F3D66-8D35-034B-8250-20B413A4AB56}" dt="2019-09-21T08:15:48.864" v="2"/>
          <ac:picMkLst>
            <pc:docMk/>
            <pc:sldMk cId="813332900" sldId="260"/>
            <ac:picMk id="6" creationId="{858541AD-A8D0-4112-8F85-AEA9EB3EA31D}"/>
          </ac:picMkLst>
        </pc:picChg>
      </pc:sldChg>
      <pc:sldChg chg="addSp delSp modSp">
        <pc:chgData name="Wang Ruochen" userId="815a11ac-a801-434c-90b4-1b8a2b1b7229" providerId="ADAL" clId="{607F3D66-8D35-034B-8250-20B413A4AB56}" dt="2019-09-21T11:22:09.284" v="2808" actId="165"/>
        <pc:sldMkLst>
          <pc:docMk/>
          <pc:sldMk cId="4229270746" sldId="262"/>
        </pc:sldMkLst>
        <pc:spChg chg="mod topLvl">
          <ac:chgData name="Wang Ruochen" userId="815a11ac-a801-434c-90b4-1b8a2b1b7229" providerId="ADAL" clId="{607F3D66-8D35-034B-8250-20B413A4AB56}" dt="2019-09-21T11:22:09.284" v="2808" actId="165"/>
          <ac:spMkLst>
            <pc:docMk/>
            <pc:sldMk cId="4229270746" sldId="262"/>
            <ac:spMk id="7" creationId="{6A4F1419-6493-453F-9D0A-6D1F7A6AFB1E}"/>
          </ac:spMkLst>
        </pc:spChg>
        <pc:spChg chg="mod">
          <ac:chgData name="Wang Ruochen" userId="815a11ac-a801-434c-90b4-1b8a2b1b7229" providerId="ADAL" clId="{607F3D66-8D35-034B-8250-20B413A4AB56}" dt="2019-09-21T09:53:04.030" v="1086" actId="20577"/>
          <ac:spMkLst>
            <pc:docMk/>
            <pc:sldMk cId="4229270746" sldId="262"/>
            <ac:spMk id="19" creationId="{29803D30-F7E3-4A30-9477-D4AB200EC289}"/>
          </ac:spMkLst>
        </pc:spChg>
        <pc:grpChg chg="add del mod">
          <ac:chgData name="Wang Ruochen" userId="815a11ac-a801-434c-90b4-1b8a2b1b7229" providerId="ADAL" clId="{607F3D66-8D35-034B-8250-20B413A4AB56}" dt="2019-09-21T11:22:09.284" v="2808" actId="165"/>
          <ac:grpSpMkLst>
            <pc:docMk/>
            <pc:sldMk cId="4229270746" sldId="262"/>
            <ac:grpSpMk id="4" creationId="{25CFB39F-177F-9140-BC36-0923EA3E17A5}"/>
          </ac:grpSpMkLst>
        </pc:grpChg>
        <pc:picChg chg="mod topLvl">
          <ac:chgData name="Wang Ruochen" userId="815a11ac-a801-434c-90b4-1b8a2b1b7229" providerId="ADAL" clId="{607F3D66-8D35-034B-8250-20B413A4AB56}" dt="2019-09-21T11:22:09.284" v="2808" actId="165"/>
          <ac:picMkLst>
            <pc:docMk/>
            <pc:sldMk cId="4229270746" sldId="262"/>
            <ac:picMk id="3" creationId="{8C048C8B-B7F7-4CD1-B32B-A7F923AD0AA8}"/>
          </ac:picMkLst>
        </pc:picChg>
        <pc:picChg chg="add mod">
          <ac:chgData name="Wang Ruochen" userId="815a11ac-a801-434c-90b4-1b8a2b1b7229" providerId="ADAL" clId="{607F3D66-8D35-034B-8250-20B413A4AB56}" dt="2019-09-21T09:51:12.414" v="950" actId="571"/>
          <ac:picMkLst>
            <pc:docMk/>
            <pc:sldMk cId="4229270746" sldId="262"/>
            <ac:picMk id="8" creationId="{A34AD2E4-D0F5-B347-BC9A-A2450946C7F8}"/>
          </ac:picMkLst>
        </pc:picChg>
        <pc:picChg chg="mod topLvl">
          <ac:chgData name="Wang Ruochen" userId="815a11ac-a801-434c-90b4-1b8a2b1b7229" providerId="ADAL" clId="{607F3D66-8D35-034B-8250-20B413A4AB56}" dt="2019-09-21T11:22:09.284" v="2808" actId="165"/>
          <ac:picMkLst>
            <pc:docMk/>
            <pc:sldMk cId="4229270746" sldId="262"/>
            <ac:picMk id="20" creationId="{10961471-4798-48A5-BDFA-EE9AA402A7D6}"/>
          </ac:picMkLst>
        </pc:picChg>
      </pc:sldChg>
      <pc:sldChg chg="addSp delSp modSp">
        <pc:chgData name="Wang Ruochen" userId="815a11ac-a801-434c-90b4-1b8a2b1b7229" providerId="ADAL" clId="{607F3D66-8D35-034B-8250-20B413A4AB56}" dt="2019-09-21T11:19:06.876" v="2652"/>
        <pc:sldMkLst>
          <pc:docMk/>
          <pc:sldMk cId="2351492679" sldId="263"/>
        </pc:sldMkLst>
        <pc:spChg chg="add del mod">
          <ac:chgData name="Wang Ruochen" userId="815a11ac-a801-434c-90b4-1b8a2b1b7229" providerId="ADAL" clId="{607F3D66-8D35-034B-8250-20B413A4AB56}" dt="2019-09-21T11:19:06.876" v="2652"/>
          <ac:spMkLst>
            <pc:docMk/>
            <pc:sldMk cId="2351492679" sldId="263"/>
            <ac:spMk id="6" creationId="{42F555EB-EB65-3C46-BD8D-101D87AD12EC}"/>
          </ac:spMkLst>
        </pc:spChg>
        <pc:spChg chg="mod">
          <ac:chgData name="Wang Ruochen" userId="815a11ac-a801-434c-90b4-1b8a2b1b7229" providerId="ADAL" clId="{607F3D66-8D35-034B-8250-20B413A4AB56}" dt="2019-09-21T11:11:02.956" v="2629" actId="20577"/>
          <ac:spMkLst>
            <pc:docMk/>
            <pc:sldMk cId="2351492679" sldId="263"/>
            <ac:spMk id="13" creationId="{45A4D0E7-40D7-4071-9BF4-147D208690AF}"/>
          </ac:spMkLst>
        </pc:spChg>
        <pc:picChg chg="mod">
          <ac:chgData name="Wang Ruochen" userId="815a11ac-a801-434c-90b4-1b8a2b1b7229" providerId="ADAL" clId="{607F3D66-8D35-034B-8250-20B413A4AB56}" dt="2019-09-21T10:08:03.296" v="1390" actId="14100"/>
          <ac:picMkLst>
            <pc:docMk/>
            <pc:sldMk cId="2351492679" sldId="263"/>
            <ac:picMk id="19" creationId="{BAC456E8-D7B6-4968-825E-FC16689C1E65}"/>
          </ac:picMkLst>
        </pc:picChg>
      </pc:sldChg>
      <pc:sldChg chg="addSp delSp modSp add del ord">
        <pc:chgData name="Wang Ruochen" userId="815a11ac-a801-434c-90b4-1b8a2b1b7229" providerId="ADAL" clId="{607F3D66-8D35-034B-8250-20B413A4AB56}" dt="2019-09-21T15:23:17.870" v="3937" actId="14100"/>
        <pc:sldMkLst>
          <pc:docMk/>
          <pc:sldMk cId="1591807569" sldId="264"/>
        </pc:sldMkLst>
        <pc:spChg chg="add del mod">
          <ac:chgData name="Wang Ruochen" userId="815a11ac-a801-434c-90b4-1b8a2b1b7229" providerId="ADAL" clId="{607F3D66-8D35-034B-8250-20B413A4AB56}" dt="2019-09-21T09:55:35.707" v="1089"/>
          <ac:spMkLst>
            <pc:docMk/>
            <pc:sldMk cId="1591807569" sldId="264"/>
            <ac:spMk id="2" creationId="{FB1C6B5C-68FC-1542-B8D8-AD83B9DE6BE1}"/>
          </ac:spMkLst>
        </pc:spChg>
        <pc:spChg chg="add mod">
          <ac:chgData name="Wang Ruochen" userId="815a11ac-a801-434c-90b4-1b8a2b1b7229" providerId="ADAL" clId="{607F3D66-8D35-034B-8250-20B413A4AB56}" dt="2019-09-21T14:44:23.910" v="3446" actId="1076"/>
          <ac:spMkLst>
            <pc:docMk/>
            <pc:sldMk cId="1591807569" sldId="264"/>
            <ac:spMk id="10" creationId="{AD90DD69-CEEB-AD41-A13F-C925C05C07E6}"/>
          </ac:spMkLst>
        </pc:spChg>
        <pc:spChg chg="add mod">
          <ac:chgData name="Wang Ruochen" userId="815a11ac-a801-434c-90b4-1b8a2b1b7229" providerId="ADAL" clId="{607F3D66-8D35-034B-8250-20B413A4AB56}" dt="2019-09-21T11:29:50.160" v="3013" actId="1076"/>
          <ac:spMkLst>
            <pc:docMk/>
            <pc:sldMk cId="1591807569" sldId="264"/>
            <ac:spMk id="11" creationId="{EA4AF33E-217B-584B-B57D-C45AE31D9F9C}"/>
          </ac:spMkLst>
        </pc:spChg>
        <pc:spChg chg="add mod">
          <ac:chgData name="Wang Ruochen" userId="815a11ac-a801-434c-90b4-1b8a2b1b7229" providerId="ADAL" clId="{607F3D66-8D35-034B-8250-20B413A4AB56}" dt="2019-09-21T14:44:19.206" v="3445" actId="14100"/>
          <ac:spMkLst>
            <pc:docMk/>
            <pc:sldMk cId="1591807569" sldId="264"/>
            <ac:spMk id="14" creationId="{B2BF7D89-68EB-2F43-A256-49D94F3AB23F}"/>
          </ac:spMkLst>
        </pc:spChg>
        <pc:spChg chg="add mod">
          <ac:chgData name="Wang Ruochen" userId="815a11ac-a801-434c-90b4-1b8a2b1b7229" providerId="ADAL" clId="{607F3D66-8D35-034B-8250-20B413A4AB56}" dt="2019-09-21T11:40:09.262" v="3208" actId="1076"/>
          <ac:spMkLst>
            <pc:docMk/>
            <pc:sldMk cId="1591807569" sldId="264"/>
            <ac:spMk id="19" creationId="{A45399AA-FF93-3D41-B2FE-D705C3B6F01D}"/>
          </ac:spMkLst>
        </pc:spChg>
        <pc:spChg chg="mod">
          <ac:chgData name="Wang Ruochen" userId="815a11ac-a801-434c-90b4-1b8a2b1b7229" providerId="ADAL" clId="{607F3D66-8D35-034B-8250-20B413A4AB56}" dt="2019-09-21T11:28:41.074" v="3000" actId="14100"/>
          <ac:spMkLst>
            <pc:docMk/>
            <pc:sldMk cId="1591807569" sldId="264"/>
            <ac:spMk id="27" creationId="{267C7DDC-18A2-4E07-B326-FA5A1C363B23}"/>
          </ac:spMkLst>
        </pc:spChg>
        <pc:graphicFrameChg chg="add del mod modGraphic">
          <ac:chgData name="Wang Ruochen" userId="815a11ac-a801-434c-90b4-1b8a2b1b7229" providerId="ADAL" clId="{607F3D66-8D35-034B-8250-20B413A4AB56}" dt="2019-09-21T10:29:09.543" v="1513" actId="478"/>
          <ac:graphicFrameMkLst>
            <pc:docMk/>
            <pc:sldMk cId="1591807569" sldId="264"/>
            <ac:graphicFrameMk id="8" creationId="{3464E5A0-45A3-CC42-A55B-2A88DB5148D7}"/>
          </ac:graphicFrameMkLst>
        </pc:graphicFrameChg>
        <pc:graphicFrameChg chg="add mod modGraphic">
          <ac:chgData name="Wang Ruochen" userId="815a11ac-a801-434c-90b4-1b8a2b1b7229" providerId="ADAL" clId="{607F3D66-8D35-034B-8250-20B413A4AB56}" dt="2019-09-21T15:06:56.731" v="3526" actId="20577"/>
          <ac:graphicFrameMkLst>
            <pc:docMk/>
            <pc:sldMk cId="1591807569" sldId="264"/>
            <ac:graphicFrameMk id="9" creationId="{119B6389-BD6C-BE46-938F-C0BBAF619891}"/>
          </ac:graphicFrameMkLst>
        </pc:graphicFrameChg>
        <pc:picChg chg="mod">
          <ac:chgData name="Wang Ruochen" userId="815a11ac-a801-434c-90b4-1b8a2b1b7229" providerId="ADAL" clId="{607F3D66-8D35-034B-8250-20B413A4AB56}" dt="2019-09-21T11:40:03.858" v="3207" actId="14100"/>
          <ac:picMkLst>
            <pc:docMk/>
            <pc:sldMk cId="1591807569" sldId="264"/>
            <ac:picMk id="2" creationId="{3BBA3C0B-6EC5-41BB-ABEC-F95A4A25E03D}"/>
          </ac:picMkLst>
        </pc:picChg>
        <pc:picChg chg="del">
          <ac:chgData name="Wang Ruochen" userId="815a11ac-a801-434c-90b4-1b8a2b1b7229" providerId="ADAL" clId="{607F3D66-8D35-034B-8250-20B413A4AB56}" dt="2019-09-21T11:27:01.637" v="2985" actId="478"/>
          <ac:picMkLst>
            <pc:docMk/>
            <pc:sldMk cId="1591807569" sldId="264"/>
            <ac:picMk id="3" creationId="{64774858-A49C-41CB-B067-9BDFF6425DC7}"/>
          </ac:picMkLst>
        </pc:picChg>
        <pc:picChg chg="del">
          <ac:chgData name="Wang Ruochen" userId="815a11ac-a801-434c-90b4-1b8a2b1b7229" providerId="ADAL" clId="{607F3D66-8D35-034B-8250-20B413A4AB56}" dt="2019-09-21T11:27:02.529" v="2986" actId="478"/>
          <ac:picMkLst>
            <pc:docMk/>
            <pc:sldMk cId="1591807569" sldId="264"/>
            <ac:picMk id="5" creationId="{FB8C3FC2-6C12-4C8C-96FE-0BA68476B42E}"/>
          </ac:picMkLst>
        </pc:picChg>
        <pc:picChg chg="mod">
          <ac:chgData name="Wang Ruochen" userId="815a11ac-a801-434c-90b4-1b8a2b1b7229" providerId="ADAL" clId="{607F3D66-8D35-034B-8250-20B413A4AB56}" dt="2019-09-21T10:08:08.509" v="1392" actId="14100"/>
          <ac:picMkLst>
            <pc:docMk/>
            <pc:sldMk cId="1591807569" sldId="264"/>
            <ac:picMk id="7" creationId="{78ADB21B-069C-4F9F-8A05-9F3122D6C282}"/>
          </ac:picMkLst>
        </pc:picChg>
        <pc:picChg chg="mod">
          <ac:chgData name="Wang Ruochen" userId="815a11ac-a801-434c-90b4-1b8a2b1b7229" providerId="ADAL" clId="{607F3D66-8D35-034B-8250-20B413A4AB56}" dt="2019-09-21T15:23:17.870" v="3937" actId="14100"/>
          <ac:picMkLst>
            <pc:docMk/>
            <pc:sldMk cId="1591807569" sldId="264"/>
            <ac:picMk id="15" creationId="{E063B836-9AA8-4F7B-9EC0-C8927DB23361}"/>
          </ac:picMkLst>
        </pc:picChg>
        <pc:picChg chg="add mod">
          <ac:chgData name="Wang Ruochen" userId="815a11ac-a801-434c-90b4-1b8a2b1b7229" providerId="ADAL" clId="{607F3D66-8D35-034B-8250-20B413A4AB56}" dt="2019-09-21T11:28:47.718" v="3002" actId="14100"/>
          <ac:picMkLst>
            <pc:docMk/>
            <pc:sldMk cId="1591807569" sldId="264"/>
            <ac:picMk id="16" creationId="{F4ACE292-01FC-BD42-B82D-09CC490C2BEF}"/>
          </ac:picMkLst>
        </pc:picChg>
        <pc:picChg chg="add mod">
          <ac:chgData name="Wang Ruochen" userId="815a11ac-a801-434c-90b4-1b8a2b1b7229" providerId="ADAL" clId="{607F3D66-8D35-034B-8250-20B413A4AB56}" dt="2019-09-21T11:39:59.385" v="3206" actId="1076"/>
          <ac:picMkLst>
            <pc:docMk/>
            <pc:sldMk cId="1591807569" sldId="264"/>
            <ac:picMk id="17" creationId="{0C330CF3-6FC4-1043-821C-1C41E67B3754}"/>
          </ac:picMkLst>
        </pc:picChg>
      </pc:sldChg>
      <pc:sldChg chg="modSp add">
        <pc:chgData name="Wang Ruochen" userId="815a11ac-a801-434c-90b4-1b8a2b1b7229" providerId="ADAL" clId="{607F3D66-8D35-034B-8250-20B413A4AB56}" dt="2019-09-21T11:23:38.405" v="2886" actId="20577"/>
        <pc:sldMkLst>
          <pc:docMk/>
          <pc:sldMk cId="2456068355" sldId="265"/>
        </pc:sldMkLst>
        <pc:spChg chg="mod">
          <ac:chgData name="Wang Ruochen" userId="815a11ac-a801-434c-90b4-1b8a2b1b7229" providerId="ADAL" clId="{607F3D66-8D35-034B-8250-20B413A4AB56}" dt="2019-09-21T11:10:03.212" v="2580" actId="20577"/>
          <ac:spMkLst>
            <pc:docMk/>
            <pc:sldMk cId="2456068355" sldId="265"/>
            <ac:spMk id="4" creationId="{431D3822-FC7E-4904-A339-6658D03344B9}"/>
          </ac:spMkLst>
        </pc:spChg>
        <pc:spChg chg="mod">
          <ac:chgData name="Wang Ruochen" userId="815a11ac-a801-434c-90b4-1b8a2b1b7229" providerId="ADAL" clId="{607F3D66-8D35-034B-8250-20B413A4AB56}" dt="2019-09-21T11:23:38.405" v="2886" actId="20577"/>
          <ac:spMkLst>
            <pc:docMk/>
            <pc:sldMk cId="2456068355" sldId="265"/>
            <ac:spMk id="10" creationId="{AD90DD69-CEEB-AD41-A13F-C925C05C07E6}"/>
          </ac:spMkLst>
        </pc:spChg>
        <pc:spChg chg="mod">
          <ac:chgData name="Wang Ruochen" userId="815a11ac-a801-434c-90b4-1b8a2b1b7229" providerId="ADAL" clId="{607F3D66-8D35-034B-8250-20B413A4AB56}" dt="2019-09-21T11:11:10.336" v="2650" actId="1035"/>
          <ac:spMkLst>
            <pc:docMk/>
            <pc:sldMk cId="2456068355" sldId="265"/>
            <ac:spMk id="13" creationId="{45A4D0E7-40D7-4071-9BF4-147D208690AF}"/>
          </ac:spMkLst>
        </pc:spChg>
        <pc:spChg chg="mod">
          <ac:chgData name="Wang Ruochen" userId="815a11ac-a801-434c-90b4-1b8a2b1b7229" providerId="ADAL" clId="{607F3D66-8D35-034B-8250-20B413A4AB56}" dt="2019-09-21T10:57:50.036" v="2197" actId="20577"/>
          <ac:spMkLst>
            <pc:docMk/>
            <pc:sldMk cId="2456068355" sldId="265"/>
            <ac:spMk id="14" creationId="{B2BF7D89-68EB-2F43-A256-49D94F3AB23F}"/>
          </ac:spMkLst>
        </pc:spChg>
      </pc:sldChg>
      <pc:sldChg chg="addSp delSp modSp add">
        <pc:chgData name="Wang Ruochen" userId="815a11ac-a801-434c-90b4-1b8a2b1b7229" providerId="ADAL" clId="{607F3D66-8D35-034B-8250-20B413A4AB56}" dt="2019-09-21T15:12:54.120" v="3934" actId="1076"/>
        <pc:sldMkLst>
          <pc:docMk/>
          <pc:sldMk cId="570552345" sldId="266"/>
        </pc:sldMkLst>
        <pc:spChg chg="del mod">
          <ac:chgData name="Wang Ruochen" userId="815a11ac-a801-434c-90b4-1b8a2b1b7229" providerId="ADAL" clId="{607F3D66-8D35-034B-8250-20B413A4AB56}" dt="2019-09-21T15:10:00.698" v="3618" actId="478"/>
          <ac:spMkLst>
            <pc:docMk/>
            <pc:sldMk cId="570552345" sldId="266"/>
            <ac:spMk id="4" creationId="{431D3822-FC7E-4904-A339-6658D03344B9}"/>
          </ac:spMkLst>
        </pc:spChg>
        <pc:spChg chg="mod">
          <ac:chgData name="Wang Ruochen" userId="815a11ac-a801-434c-90b4-1b8a2b1b7229" providerId="ADAL" clId="{607F3D66-8D35-034B-8250-20B413A4AB56}" dt="2019-09-21T15:12:50.823" v="3933" actId="1076"/>
          <ac:spMkLst>
            <pc:docMk/>
            <pc:sldMk cId="570552345" sldId="266"/>
            <ac:spMk id="6" creationId="{4BFCB01A-18FD-4855-8970-94B53D331377}"/>
          </ac:spMkLst>
        </pc:spChg>
        <pc:spChg chg="mod">
          <ac:chgData name="Wang Ruochen" userId="815a11ac-a801-434c-90b4-1b8a2b1b7229" providerId="ADAL" clId="{607F3D66-8D35-034B-8250-20B413A4AB56}" dt="2019-09-21T14:47:32.691" v="3447" actId="20577"/>
          <ac:spMkLst>
            <pc:docMk/>
            <pc:sldMk cId="570552345" sldId="266"/>
            <ac:spMk id="10" creationId="{AD90DD69-CEEB-AD41-A13F-C925C05C07E6}"/>
          </ac:spMkLst>
        </pc:spChg>
        <pc:spChg chg="mod">
          <ac:chgData name="Wang Ruochen" userId="815a11ac-a801-434c-90b4-1b8a2b1b7229" providerId="ADAL" clId="{607F3D66-8D35-034B-8250-20B413A4AB56}" dt="2019-09-21T14:15:48.688" v="3224" actId="20577"/>
          <ac:spMkLst>
            <pc:docMk/>
            <pc:sldMk cId="570552345" sldId="266"/>
            <ac:spMk id="13" creationId="{45A4D0E7-40D7-4071-9BF4-147D208690AF}"/>
          </ac:spMkLst>
        </pc:spChg>
        <pc:spChg chg="add del">
          <ac:chgData name="Wang Ruochen" userId="815a11ac-a801-434c-90b4-1b8a2b1b7229" providerId="ADAL" clId="{607F3D66-8D35-034B-8250-20B413A4AB56}" dt="2019-09-21T15:06:17.279" v="3513"/>
          <ac:spMkLst>
            <pc:docMk/>
            <pc:sldMk cId="570552345" sldId="266"/>
            <ac:spMk id="16" creationId="{CEACB888-A83A-2C43-88CB-B3B361AA0948}"/>
          </ac:spMkLst>
        </pc:spChg>
        <pc:spChg chg="add mod">
          <ac:chgData name="Wang Ruochen" userId="815a11ac-a801-434c-90b4-1b8a2b1b7229" providerId="ADAL" clId="{607F3D66-8D35-034B-8250-20B413A4AB56}" dt="2019-09-21T15:08:14.817" v="3581" actId="1076"/>
          <ac:spMkLst>
            <pc:docMk/>
            <pc:sldMk cId="570552345" sldId="266"/>
            <ac:spMk id="17" creationId="{2D4E1FD5-74EE-D449-B49E-6132E2EB13F7}"/>
          </ac:spMkLst>
        </pc:spChg>
        <pc:spChg chg="add mod">
          <ac:chgData name="Wang Ruochen" userId="815a11ac-a801-434c-90b4-1b8a2b1b7229" providerId="ADAL" clId="{607F3D66-8D35-034B-8250-20B413A4AB56}" dt="2019-09-21T15:08:53.905" v="3616" actId="20577"/>
          <ac:spMkLst>
            <pc:docMk/>
            <pc:sldMk cId="570552345" sldId="266"/>
            <ac:spMk id="20" creationId="{E4CBE269-39B1-9B45-982A-FAE2AFDF2D06}"/>
          </ac:spMkLst>
        </pc:spChg>
        <pc:spChg chg="del">
          <ac:chgData name="Wang Ruochen" userId="815a11ac-a801-434c-90b4-1b8a2b1b7229" providerId="ADAL" clId="{607F3D66-8D35-034B-8250-20B413A4AB56}" dt="2019-09-21T14:47:38.688" v="3448" actId="478"/>
          <ac:spMkLst>
            <pc:docMk/>
            <pc:sldMk cId="570552345" sldId="266"/>
            <ac:spMk id="21" creationId="{54111EC3-5BD7-4D39-AC39-76CF0605855F}"/>
          </ac:spMkLst>
        </pc:spChg>
        <pc:spChg chg="mod">
          <ac:chgData name="Wang Ruochen" userId="815a11ac-a801-434c-90b4-1b8a2b1b7229" providerId="ADAL" clId="{607F3D66-8D35-034B-8250-20B413A4AB56}" dt="2019-09-21T15:05:20.081" v="3501" actId="14100"/>
          <ac:spMkLst>
            <pc:docMk/>
            <pc:sldMk cId="570552345" sldId="266"/>
            <ac:spMk id="27" creationId="{267C7DDC-18A2-4E07-B326-FA5A1C363B23}"/>
          </ac:spMkLst>
        </pc:spChg>
        <pc:picChg chg="mod">
          <ac:chgData name="Wang Ruochen" userId="815a11ac-a801-434c-90b4-1b8a2b1b7229" providerId="ADAL" clId="{607F3D66-8D35-034B-8250-20B413A4AB56}" dt="2019-09-21T15:06:47.811" v="3520" actId="14100"/>
          <ac:picMkLst>
            <pc:docMk/>
            <pc:sldMk cId="570552345" sldId="266"/>
            <ac:picMk id="2" creationId="{1ABB2F1C-DC0A-412F-9528-54E0F75690BF}"/>
          </ac:picMkLst>
        </pc:picChg>
        <pc:picChg chg="del">
          <ac:chgData name="Wang Ruochen" userId="815a11ac-a801-434c-90b4-1b8a2b1b7229" providerId="ADAL" clId="{607F3D66-8D35-034B-8250-20B413A4AB56}" dt="2019-09-21T14:17:27.510" v="3265" actId="478"/>
          <ac:picMkLst>
            <pc:docMk/>
            <pc:sldMk cId="570552345" sldId="266"/>
            <ac:picMk id="2" creationId="{F1F05B67-E5A6-4787-BFA4-4D8766A8E6B3}"/>
          </ac:picMkLst>
        </pc:picChg>
        <pc:picChg chg="add del mod modCrop">
          <ac:chgData name="Wang Ruochen" userId="815a11ac-a801-434c-90b4-1b8a2b1b7229" providerId="ADAL" clId="{607F3D66-8D35-034B-8250-20B413A4AB56}" dt="2019-09-21T15:06:37.670" v="3516" actId="478"/>
          <ac:picMkLst>
            <pc:docMk/>
            <pc:sldMk cId="570552345" sldId="266"/>
            <ac:picMk id="3" creationId="{4A87CAD6-C8AF-1244-A489-8D1C91F12854}"/>
          </ac:picMkLst>
        </pc:picChg>
        <pc:picChg chg="mod">
          <ac:chgData name="Wang Ruochen" userId="815a11ac-a801-434c-90b4-1b8a2b1b7229" providerId="ADAL" clId="{607F3D66-8D35-034B-8250-20B413A4AB56}" dt="2019-09-21T15:12:54.120" v="3934" actId="1076"/>
          <ac:picMkLst>
            <pc:docMk/>
            <pc:sldMk cId="570552345" sldId="266"/>
            <ac:picMk id="7" creationId="{41BA2FC1-7DD1-4001-A586-3A5BA3DE6C56}"/>
          </ac:picMkLst>
        </pc:picChg>
        <pc:picChg chg="add mod">
          <ac:chgData name="Wang Ruochen" userId="815a11ac-a801-434c-90b4-1b8a2b1b7229" providerId="ADAL" clId="{607F3D66-8D35-034B-8250-20B413A4AB56}" dt="2019-09-21T15:07:45.681" v="3535" actId="1076"/>
          <ac:picMkLst>
            <pc:docMk/>
            <pc:sldMk cId="570552345" sldId="266"/>
            <ac:picMk id="8" creationId="{80F05ECD-5E0B-974B-A61B-15A57C0CA463}"/>
          </ac:picMkLst>
        </pc:picChg>
        <pc:picChg chg="del">
          <ac:chgData name="Wang Ruochen" userId="815a11ac-a801-434c-90b4-1b8a2b1b7229" providerId="ADAL" clId="{607F3D66-8D35-034B-8250-20B413A4AB56}" dt="2019-09-21T14:16:56.404" v="3258" actId="478"/>
          <ac:picMkLst>
            <pc:docMk/>
            <pc:sldMk cId="570552345" sldId="266"/>
            <ac:picMk id="9" creationId="{94F7BAFD-4F27-4087-A058-32B4D347DF3E}"/>
          </ac:picMkLst>
        </pc:picChg>
        <pc:picChg chg="add del mod">
          <ac:chgData name="Wang Ruochen" userId="815a11ac-a801-434c-90b4-1b8a2b1b7229" providerId="ADAL" clId="{607F3D66-8D35-034B-8250-20B413A4AB56}" dt="2019-09-21T14:48:08.368" v="3450" actId="478"/>
          <ac:picMkLst>
            <pc:docMk/>
            <pc:sldMk cId="570552345" sldId="266"/>
            <ac:picMk id="15" creationId="{81B9D76E-6BC4-A14B-AC9E-77AC4347FE38}"/>
          </ac:picMkLst>
        </pc:picChg>
        <pc:picChg chg="del">
          <ac:chgData name="Wang Ruochen" userId="815a11ac-a801-434c-90b4-1b8a2b1b7229" providerId="ADAL" clId="{607F3D66-8D35-034B-8250-20B413A4AB56}" dt="2019-09-21T14:17:29.966" v="3266" actId="478"/>
          <ac:picMkLst>
            <pc:docMk/>
            <pc:sldMk cId="570552345" sldId="266"/>
            <ac:picMk id="18" creationId="{C075D52D-6E76-4267-B36C-844949991C77}"/>
          </ac:picMkLst>
        </pc:picChg>
        <pc:picChg chg="add mod">
          <ac:chgData name="Wang Ruochen" userId="815a11ac-a801-434c-90b4-1b8a2b1b7229" providerId="ADAL" clId="{607F3D66-8D35-034B-8250-20B413A4AB56}" dt="2019-09-21T15:08:34.237" v="3589" actId="14100"/>
          <ac:picMkLst>
            <pc:docMk/>
            <pc:sldMk cId="570552345" sldId="266"/>
            <ac:picMk id="19" creationId="{FB3A6E8F-697A-2E44-A06C-6E357D69A421}"/>
          </ac:picMkLst>
        </pc:picChg>
      </pc:sldChg>
    </pc:docChg>
  </pc:docChgLst>
  <pc:docChgLst>
    <pc:chgData name="Tan Yong Ern Paul" userId="02545068-cbb4-424e-8597-f85c7eb07f16" providerId="ADAL" clId="{F7BF6708-9FA9-4CBA-BFF9-C77CE388E4D2}"/>
    <pc:docChg chg="undo redo custSel addSld delSld modSld sldOrd delMainMaster modMainMaster">
      <pc:chgData name="Tan Yong Ern Paul" userId="02545068-cbb4-424e-8597-f85c7eb07f16" providerId="ADAL" clId="{F7BF6708-9FA9-4CBA-BFF9-C77CE388E4D2}" dt="2019-09-21T15:16:31.225" v="1500" actId="20577"/>
      <pc:docMkLst>
        <pc:docMk/>
      </pc:docMkLst>
      <pc:sldChg chg="addSp modSp">
        <pc:chgData name="Tan Yong Ern Paul" userId="02545068-cbb4-424e-8597-f85c7eb07f16" providerId="ADAL" clId="{F7BF6708-9FA9-4CBA-BFF9-C77CE388E4D2}" dt="2019-09-21T10:28:28.222" v="1470" actId="20577"/>
        <pc:sldMkLst>
          <pc:docMk/>
          <pc:sldMk cId="363920370" sldId="256"/>
        </pc:sldMkLst>
        <pc:spChg chg="mod">
          <ac:chgData name="Tan Yong Ern Paul" userId="02545068-cbb4-424e-8597-f85c7eb07f16" providerId="ADAL" clId="{F7BF6708-9FA9-4CBA-BFF9-C77CE388E4D2}" dt="2019-09-20T15:37:04.887" v="188" actId="20577"/>
          <ac:spMkLst>
            <pc:docMk/>
            <pc:sldMk cId="363920370" sldId="256"/>
            <ac:spMk id="2" creationId="{00000000-0000-0000-0000-000000000000}"/>
          </ac:spMkLst>
        </pc:spChg>
        <pc:spChg chg="mod">
          <ac:chgData name="Tan Yong Ern Paul" userId="02545068-cbb4-424e-8597-f85c7eb07f16" providerId="ADAL" clId="{F7BF6708-9FA9-4CBA-BFF9-C77CE388E4D2}" dt="2019-09-20T15:36:07.446" v="141" actId="20577"/>
          <ac:spMkLst>
            <pc:docMk/>
            <pc:sldMk cId="363920370" sldId="256"/>
            <ac:spMk id="3" creationId="{00000000-0000-0000-0000-000000000000}"/>
          </ac:spMkLst>
        </pc:spChg>
        <pc:spChg chg="add mod">
          <ac:chgData name="Tan Yong Ern Paul" userId="02545068-cbb4-424e-8597-f85c7eb07f16" providerId="ADAL" clId="{F7BF6708-9FA9-4CBA-BFF9-C77CE388E4D2}" dt="2019-09-21T10:28:28.222" v="1470" actId="20577"/>
          <ac:spMkLst>
            <pc:docMk/>
            <pc:sldMk cId="363920370" sldId="256"/>
            <ac:spMk id="4" creationId="{8E0EB2BF-D182-45A1-8968-599B818C9A15}"/>
          </ac:spMkLst>
        </pc:spChg>
        <pc:spChg chg="add mod ord">
          <ac:chgData name="Tan Yong Ern Paul" userId="02545068-cbb4-424e-8597-f85c7eb07f16" providerId="ADAL" clId="{F7BF6708-9FA9-4CBA-BFF9-C77CE388E4D2}" dt="2019-09-21T09:55:54.406" v="1434" actId="1038"/>
          <ac:spMkLst>
            <pc:docMk/>
            <pc:sldMk cId="363920370" sldId="256"/>
            <ac:spMk id="5" creationId="{E12B1A2C-9B56-4A29-83D2-0BCF141AE281}"/>
          </ac:spMkLst>
        </pc:spChg>
      </pc:sldChg>
      <pc:sldChg chg="addSp delSp modSp">
        <pc:chgData name="Tan Yong Ern Paul" userId="02545068-cbb4-424e-8597-f85c7eb07f16" providerId="ADAL" clId="{F7BF6708-9FA9-4CBA-BFF9-C77CE388E4D2}" dt="2019-09-20T16:38:48.381" v="1144" actId="1036"/>
        <pc:sldMkLst>
          <pc:docMk/>
          <pc:sldMk cId="4103309497" sldId="257"/>
        </pc:sldMkLst>
        <pc:spChg chg="mod">
          <ac:chgData name="Tan Yong Ern Paul" userId="02545068-cbb4-424e-8597-f85c7eb07f16" providerId="ADAL" clId="{F7BF6708-9FA9-4CBA-BFF9-C77CE388E4D2}" dt="2019-09-20T16:22:12.428" v="929" actId="20577"/>
          <ac:spMkLst>
            <pc:docMk/>
            <pc:sldMk cId="4103309497" sldId="257"/>
            <ac:spMk id="2" creationId="{00000000-0000-0000-0000-000000000000}"/>
          </ac:spMkLst>
        </pc:spChg>
        <pc:spChg chg="del">
          <ac:chgData name="Tan Yong Ern Paul" userId="02545068-cbb4-424e-8597-f85c7eb07f16" providerId="ADAL" clId="{F7BF6708-9FA9-4CBA-BFF9-C77CE388E4D2}" dt="2019-09-20T15:39:49.794" v="257" actId="478"/>
          <ac:spMkLst>
            <pc:docMk/>
            <pc:sldMk cId="4103309497" sldId="257"/>
            <ac:spMk id="3" creationId="{00000000-0000-0000-0000-000000000000}"/>
          </ac:spMkLst>
        </pc:spChg>
        <pc:spChg chg="add del mod">
          <ac:chgData name="Tan Yong Ern Paul" userId="02545068-cbb4-424e-8597-f85c7eb07f16" providerId="ADAL" clId="{F7BF6708-9FA9-4CBA-BFF9-C77CE388E4D2}" dt="2019-09-20T15:39:51.598" v="258" actId="478"/>
          <ac:spMkLst>
            <pc:docMk/>
            <pc:sldMk cId="4103309497" sldId="257"/>
            <ac:spMk id="5" creationId="{3F2029DF-D3E8-4B21-8F28-2F0CAF14E849}"/>
          </ac:spMkLst>
        </pc:spChg>
        <pc:spChg chg="add mod">
          <ac:chgData name="Tan Yong Ern Paul" userId="02545068-cbb4-424e-8597-f85c7eb07f16" providerId="ADAL" clId="{F7BF6708-9FA9-4CBA-BFF9-C77CE388E4D2}" dt="2019-09-20T16:38:25.220" v="1138" actId="20577"/>
          <ac:spMkLst>
            <pc:docMk/>
            <pc:sldMk cId="4103309497" sldId="257"/>
            <ac:spMk id="6" creationId="{FB9458FE-2E6F-45AE-8977-86AD8F01E33B}"/>
          </ac:spMkLst>
        </pc:spChg>
        <pc:spChg chg="add mod ord">
          <ac:chgData name="Tan Yong Ern Paul" userId="02545068-cbb4-424e-8597-f85c7eb07f16" providerId="ADAL" clId="{F7BF6708-9FA9-4CBA-BFF9-C77CE388E4D2}" dt="2019-09-20T16:36:23.515" v="1077" actId="14100"/>
          <ac:spMkLst>
            <pc:docMk/>
            <pc:sldMk cId="4103309497" sldId="257"/>
            <ac:spMk id="7" creationId="{6A4F1419-6493-453F-9D0A-6D1F7A6AFB1E}"/>
          </ac:spMkLst>
        </pc:spChg>
        <pc:spChg chg="add del mod">
          <ac:chgData name="Tan Yong Ern Paul" userId="02545068-cbb4-424e-8597-f85c7eb07f16" providerId="ADAL" clId="{F7BF6708-9FA9-4CBA-BFF9-C77CE388E4D2}" dt="2019-09-20T15:43:39.030" v="297" actId="478"/>
          <ac:spMkLst>
            <pc:docMk/>
            <pc:sldMk cId="4103309497" sldId="257"/>
            <ac:spMk id="8" creationId="{7E34B36B-4230-496A-A6F3-1C67BDA03DC2}"/>
          </ac:spMkLst>
        </pc:spChg>
        <pc:spChg chg="add del mod ord">
          <ac:chgData name="Tan Yong Ern Paul" userId="02545068-cbb4-424e-8597-f85c7eb07f16" providerId="ADAL" clId="{F7BF6708-9FA9-4CBA-BFF9-C77CE388E4D2}" dt="2019-09-20T16:35:38.725" v="1058" actId="478"/>
          <ac:spMkLst>
            <pc:docMk/>
            <pc:sldMk cId="4103309497" sldId="257"/>
            <ac:spMk id="13" creationId="{BF3DCD80-4BFF-4224-9075-2AF364DB9E04}"/>
          </ac:spMkLst>
        </pc:spChg>
        <pc:spChg chg="add del mod">
          <ac:chgData name="Tan Yong Ern Paul" userId="02545068-cbb4-424e-8597-f85c7eb07f16" providerId="ADAL" clId="{F7BF6708-9FA9-4CBA-BFF9-C77CE388E4D2}" dt="2019-09-20T16:34:09.140" v="1034" actId="478"/>
          <ac:spMkLst>
            <pc:docMk/>
            <pc:sldMk cId="4103309497" sldId="257"/>
            <ac:spMk id="14" creationId="{F5C0A00F-760F-4979-882F-B3B10F36D0A9}"/>
          </ac:spMkLst>
        </pc:spChg>
        <pc:spChg chg="add del mod">
          <ac:chgData name="Tan Yong Ern Paul" userId="02545068-cbb4-424e-8597-f85c7eb07f16" providerId="ADAL" clId="{F7BF6708-9FA9-4CBA-BFF9-C77CE388E4D2}" dt="2019-09-20T16:32:19.957" v="991" actId="478"/>
          <ac:spMkLst>
            <pc:docMk/>
            <pc:sldMk cId="4103309497" sldId="257"/>
            <ac:spMk id="15" creationId="{FE80FD09-5202-4028-9CE7-778A60966C1B}"/>
          </ac:spMkLst>
        </pc:spChg>
        <pc:spChg chg="add del mod">
          <ac:chgData name="Tan Yong Ern Paul" userId="02545068-cbb4-424e-8597-f85c7eb07f16" providerId="ADAL" clId="{F7BF6708-9FA9-4CBA-BFF9-C77CE388E4D2}" dt="2019-09-20T16:32:14.900" v="988" actId="478"/>
          <ac:spMkLst>
            <pc:docMk/>
            <pc:sldMk cId="4103309497" sldId="257"/>
            <ac:spMk id="16" creationId="{B8EF4E6B-8BD6-4421-9C31-A0E6BB1115C6}"/>
          </ac:spMkLst>
        </pc:spChg>
        <pc:spChg chg="add del mod">
          <ac:chgData name="Tan Yong Ern Paul" userId="02545068-cbb4-424e-8597-f85c7eb07f16" providerId="ADAL" clId="{F7BF6708-9FA9-4CBA-BFF9-C77CE388E4D2}" dt="2019-09-20T16:32:17.924" v="990" actId="478"/>
          <ac:spMkLst>
            <pc:docMk/>
            <pc:sldMk cId="4103309497" sldId="257"/>
            <ac:spMk id="17" creationId="{104FC22C-6C6C-4371-B6F1-19FF1DAEBC78}"/>
          </ac:spMkLst>
        </pc:spChg>
        <pc:spChg chg="add mod">
          <ac:chgData name="Tan Yong Ern Paul" userId="02545068-cbb4-424e-8597-f85c7eb07f16" providerId="ADAL" clId="{F7BF6708-9FA9-4CBA-BFF9-C77CE388E4D2}" dt="2019-09-20T16:37:37.163" v="1105" actId="27636"/>
          <ac:spMkLst>
            <pc:docMk/>
            <pc:sldMk cId="4103309497" sldId="257"/>
            <ac:spMk id="18" creationId="{3D43688C-CC0A-4147-B634-5CAB2B8F950E}"/>
          </ac:spMkLst>
        </pc:spChg>
        <pc:spChg chg="add mod">
          <ac:chgData name="Tan Yong Ern Paul" userId="02545068-cbb4-424e-8597-f85c7eb07f16" providerId="ADAL" clId="{F7BF6708-9FA9-4CBA-BFF9-C77CE388E4D2}" dt="2019-09-20T16:38:48.381" v="1144" actId="1036"/>
          <ac:spMkLst>
            <pc:docMk/>
            <pc:sldMk cId="4103309497" sldId="257"/>
            <ac:spMk id="19" creationId="{373B930A-C506-4B89-8DD3-E0AF8E423F79}"/>
          </ac:spMkLst>
        </pc:spChg>
        <pc:spChg chg="add mod ord">
          <ac:chgData name="Tan Yong Ern Paul" userId="02545068-cbb4-424e-8597-f85c7eb07f16" providerId="ADAL" clId="{F7BF6708-9FA9-4CBA-BFF9-C77CE388E4D2}" dt="2019-09-20T16:36:14.224" v="1072" actId="14100"/>
          <ac:spMkLst>
            <pc:docMk/>
            <pc:sldMk cId="4103309497" sldId="257"/>
            <ac:spMk id="20" creationId="{6A47C1BA-D7CB-4B07-8A6E-27E1531DACA9}"/>
          </ac:spMkLst>
        </pc:spChg>
        <pc:spChg chg="add mod ord">
          <ac:chgData name="Tan Yong Ern Paul" userId="02545068-cbb4-424e-8597-f85c7eb07f16" providerId="ADAL" clId="{F7BF6708-9FA9-4CBA-BFF9-C77CE388E4D2}" dt="2019-09-20T16:36:11.700" v="1071" actId="1036"/>
          <ac:spMkLst>
            <pc:docMk/>
            <pc:sldMk cId="4103309497" sldId="257"/>
            <ac:spMk id="21" creationId="{F8D8330F-B11D-4E46-BB00-C41B94B7D6A3}"/>
          </ac:spMkLst>
        </pc:spChg>
        <pc:picChg chg="add mod">
          <ac:chgData name="Tan Yong Ern Paul" userId="02545068-cbb4-424e-8597-f85c7eb07f16" providerId="ADAL" clId="{F7BF6708-9FA9-4CBA-BFF9-C77CE388E4D2}" dt="2019-09-20T16:36:06.451" v="1067" actId="1076"/>
          <ac:picMkLst>
            <pc:docMk/>
            <pc:sldMk cId="4103309497" sldId="257"/>
            <ac:picMk id="9" creationId="{B978F19C-7991-4237-8305-46D3CE2CF4C7}"/>
          </ac:picMkLst>
        </pc:picChg>
        <pc:picChg chg="add mod">
          <ac:chgData name="Tan Yong Ern Paul" userId="02545068-cbb4-424e-8597-f85c7eb07f16" providerId="ADAL" clId="{F7BF6708-9FA9-4CBA-BFF9-C77CE388E4D2}" dt="2019-09-20T16:37:25.989" v="1101" actId="1076"/>
          <ac:picMkLst>
            <pc:docMk/>
            <pc:sldMk cId="4103309497" sldId="257"/>
            <ac:picMk id="10" creationId="{1877512F-D3E4-4F43-B3B4-E1280534066F}"/>
          </ac:picMkLst>
        </pc:picChg>
        <pc:picChg chg="add mod">
          <ac:chgData name="Tan Yong Ern Paul" userId="02545068-cbb4-424e-8597-f85c7eb07f16" providerId="ADAL" clId="{F7BF6708-9FA9-4CBA-BFF9-C77CE388E4D2}" dt="2019-09-20T16:36:19.181" v="1075" actId="1036"/>
          <ac:picMkLst>
            <pc:docMk/>
            <pc:sldMk cId="4103309497" sldId="257"/>
            <ac:picMk id="11" creationId="{5E0A13CF-2B11-47C3-AC96-66C4E00AD2EA}"/>
          </ac:picMkLst>
        </pc:picChg>
        <pc:picChg chg="add mod">
          <ac:chgData name="Tan Yong Ern Paul" userId="02545068-cbb4-424e-8597-f85c7eb07f16" providerId="ADAL" clId="{F7BF6708-9FA9-4CBA-BFF9-C77CE388E4D2}" dt="2019-09-20T16:37:11.264" v="1096" actId="1076"/>
          <ac:picMkLst>
            <pc:docMk/>
            <pc:sldMk cId="4103309497" sldId="257"/>
            <ac:picMk id="12" creationId="{E9F2A4A4-1F7A-4759-86CA-F7200A348A35}"/>
          </ac:picMkLst>
        </pc:picChg>
      </pc:sldChg>
      <pc:sldChg chg="del">
        <pc:chgData name="Tan Yong Ern Paul" userId="02545068-cbb4-424e-8597-f85c7eb07f16" providerId="ADAL" clId="{F7BF6708-9FA9-4CBA-BFF9-C77CE388E4D2}" dt="2019-09-20T15:37:50.672" v="190" actId="2696"/>
        <pc:sldMkLst>
          <pc:docMk/>
          <pc:sldMk cId="4170783713" sldId="258"/>
        </pc:sldMkLst>
      </pc:sldChg>
      <pc:sldChg chg="addSp delSp modSp">
        <pc:chgData name="Tan Yong Ern Paul" userId="02545068-cbb4-424e-8597-f85c7eb07f16" providerId="ADAL" clId="{F7BF6708-9FA9-4CBA-BFF9-C77CE388E4D2}" dt="2019-09-20T16:43:48.661" v="1289" actId="1076"/>
        <pc:sldMkLst>
          <pc:docMk/>
          <pc:sldMk cId="1101633878" sldId="259"/>
        </pc:sldMkLst>
        <pc:spChg chg="add del mod">
          <ac:chgData name="Tan Yong Ern Paul" userId="02545068-cbb4-424e-8597-f85c7eb07f16" providerId="ADAL" clId="{F7BF6708-9FA9-4CBA-BFF9-C77CE388E4D2}" dt="2019-09-20T15:54:06.701" v="472" actId="478"/>
          <ac:spMkLst>
            <pc:docMk/>
            <pc:sldMk cId="1101633878" sldId="259"/>
            <ac:spMk id="3" creationId="{6093CBBB-61EE-4B83-B4CE-76406B3D55BF}"/>
          </ac:spMkLst>
        </pc:spChg>
        <pc:spChg chg="del mod">
          <ac:chgData name="Tan Yong Ern Paul" userId="02545068-cbb4-424e-8597-f85c7eb07f16" providerId="ADAL" clId="{F7BF6708-9FA9-4CBA-BFF9-C77CE388E4D2}" dt="2019-09-20T15:54:05.369" v="470" actId="478"/>
          <ac:spMkLst>
            <pc:docMk/>
            <pc:sldMk cId="1101633878" sldId="259"/>
            <ac:spMk id="4" creationId="{00000000-0000-0000-0000-000000000000}"/>
          </ac:spMkLst>
        </pc:spChg>
        <pc:spChg chg="del">
          <ac:chgData name="Tan Yong Ern Paul" userId="02545068-cbb4-424e-8597-f85c7eb07f16" providerId="ADAL" clId="{F7BF6708-9FA9-4CBA-BFF9-C77CE388E4D2}" dt="2019-09-20T15:54:02.914" v="468" actId="478"/>
          <ac:spMkLst>
            <pc:docMk/>
            <pc:sldMk cId="1101633878" sldId="259"/>
            <ac:spMk id="5" creationId="{00000000-0000-0000-0000-000000000000}"/>
          </ac:spMkLst>
        </pc:spChg>
        <pc:spChg chg="add del mod">
          <ac:chgData name="Tan Yong Ern Paul" userId="02545068-cbb4-424e-8597-f85c7eb07f16" providerId="ADAL" clId="{F7BF6708-9FA9-4CBA-BFF9-C77CE388E4D2}" dt="2019-09-20T15:54:07.278" v="473" actId="478"/>
          <ac:spMkLst>
            <pc:docMk/>
            <pc:sldMk cId="1101633878" sldId="259"/>
            <ac:spMk id="7" creationId="{CB87DAE8-1D50-422D-81D6-9552F55A87A4}"/>
          </ac:spMkLst>
        </pc:spChg>
        <pc:spChg chg="add mod">
          <ac:chgData name="Tan Yong Ern Paul" userId="02545068-cbb4-424e-8597-f85c7eb07f16" providerId="ADAL" clId="{F7BF6708-9FA9-4CBA-BFF9-C77CE388E4D2}" dt="2019-09-20T16:41:02.211" v="1192" actId="1076"/>
          <ac:spMkLst>
            <pc:docMk/>
            <pc:sldMk cId="1101633878" sldId="259"/>
            <ac:spMk id="8" creationId="{E5132C1B-A82A-4CBF-9836-EEEB09DDD73D}"/>
          </ac:spMkLst>
        </pc:spChg>
        <pc:spChg chg="add del mod">
          <ac:chgData name="Tan Yong Ern Paul" userId="02545068-cbb4-424e-8597-f85c7eb07f16" providerId="ADAL" clId="{F7BF6708-9FA9-4CBA-BFF9-C77CE388E4D2}" dt="2019-09-20T16:43:07.140" v="1260" actId="478"/>
          <ac:spMkLst>
            <pc:docMk/>
            <pc:sldMk cId="1101633878" sldId="259"/>
            <ac:spMk id="9" creationId="{15014AA1-6C8E-40E9-914C-EA84A5F8DF0A}"/>
          </ac:spMkLst>
        </pc:spChg>
        <pc:spChg chg="add mod">
          <ac:chgData name="Tan Yong Ern Paul" userId="02545068-cbb4-424e-8597-f85c7eb07f16" providerId="ADAL" clId="{F7BF6708-9FA9-4CBA-BFF9-C77CE388E4D2}" dt="2019-09-20T16:21:38.843" v="910" actId="20577"/>
          <ac:spMkLst>
            <pc:docMk/>
            <pc:sldMk cId="1101633878" sldId="259"/>
            <ac:spMk id="13" creationId="{45A4D0E7-40D7-4071-9BF4-147D208690AF}"/>
          </ac:spMkLst>
        </pc:spChg>
        <pc:spChg chg="add mod">
          <ac:chgData name="Tan Yong Ern Paul" userId="02545068-cbb4-424e-8597-f85c7eb07f16" providerId="ADAL" clId="{F7BF6708-9FA9-4CBA-BFF9-C77CE388E4D2}" dt="2019-09-20T16:41:04.013" v="1193" actId="14100"/>
          <ac:spMkLst>
            <pc:docMk/>
            <pc:sldMk cId="1101633878" sldId="259"/>
            <ac:spMk id="14" creationId="{09861CCF-CF71-4587-8320-A1D2ADCC5B54}"/>
          </ac:spMkLst>
        </pc:spChg>
        <pc:spChg chg="add mod">
          <ac:chgData name="Tan Yong Ern Paul" userId="02545068-cbb4-424e-8597-f85c7eb07f16" providerId="ADAL" clId="{F7BF6708-9FA9-4CBA-BFF9-C77CE388E4D2}" dt="2019-09-20T16:43:41.885" v="1286" actId="1037"/>
          <ac:spMkLst>
            <pc:docMk/>
            <pc:sldMk cId="1101633878" sldId="259"/>
            <ac:spMk id="15" creationId="{E3AC0CE8-101E-4D10-BC7E-39B7D53B3E5C}"/>
          </ac:spMkLst>
        </pc:spChg>
        <pc:spChg chg="add mod">
          <ac:chgData name="Tan Yong Ern Paul" userId="02545068-cbb4-424e-8597-f85c7eb07f16" providerId="ADAL" clId="{F7BF6708-9FA9-4CBA-BFF9-C77CE388E4D2}" dt="2019-09-20T16:43:35.886" v="1277" actId="1076"/>
          <ac:spMkLst>
            <pc:docMk/>
            <pc:sldMk cId="1101633878" sldId="259"/>
            <ac:spMk id="16" creationId="{E00BCD58-AC5E-426E-8FFE-DA3528B967AC}"/>
          </ac:spMkLst>
        </pc:spChg>
        <pc:spChg chg="add mod ord">
          <ac:chgData name="Tan Yong Ern Paul" userId="02545068-cbb4-424e-8597-f85c7eb07f16" providerId="ADAL" clId="{F7BF6708-9FA9-4CBA-BFF9-C77CE388E4D2}" dt="2019-09-20T16:43:44.829" v="1287" actId="14100"/>
          <ac:spMkLst>
            <pc:docMk/>
            <pc:sldMk cId="1101633878" sldId="259"/>
            <ac:spMk id="17" creationId="{76494E74-6714-47FA-BE06-93F6C3609ED3}"/>
          </ac:spMkLst>
        </pc:spChg>
        <pc:spChg chg="add mod ord">
          <ac:chgData name="Tan Yong Ern Paul" userId="02545068-cbb4-424e-8597-f85c7eb07f16" providerId="ADAL" clId="{F7BF6708-9FA9-4CBA-BFF9-C77CE388E4D2}" dt="2019-09-20T16:43:31.966" v="1276" actId="14100"/>
          <ac:spMkLst>
            <pc:docMk/>
            <pc:sldMk cId="1101633878" sldId="259"/>
            <ac:spMk id="18" creationId="{0C6264DA-930B-49CC-A25A-217B515BE075}"/>
          </ac:spMkLst>
        </pc:spChg>
        <pc:picChg chg="add mod">
          <ac:chgData name="Tan Yong Ern Paul" userId="02545068-cbb4-424e-8597-f85c7eb07f16" providerId="ADAL" clId="{F7BF6708-9FA9-4CBA-BFF9-C77CE388E4D2}" dt="2019-09-20T16:41:08.881" v="1196" actId="1076"/>
          <ac:picMkLst>
            <pc:docMk/>
            <pc:sldMk cId="1101633878" sldId="259"/>
            <ac:picMk id="10" creationId="{F67A5939-A26A-47E5-AF58-53EE98FB301C}"/>
          </ac:picMkLst>
        </pc:picChg>
        <pc:picChg chg="add mod">
          <ac:chgData name="Tan Yong Ern Paul" userId="02545068-cbb4-424e-8597-f85c7eb07f16" providerId="ADAL" clId="{F7BF6708-9FA9-4CBA-BFF9-C77CE388E4D2}" dt="2019-09-20T16:43:46.580" v="1288" actId="1076"/>
          <ac:picMkLst>
            <pc:docMk/>
            <pc:sldMk cId="1101633878" sldId="259"/>
            <ac:picMk id="11" creationId="{E2FCECFB-0DD8-4584-8AA2-649794A2C602}"/>
          </ac:picMkLst>
        </pc:picChg>
        <pc:picChg chg="add mod">
          <ac:chgData name="Tan Yong Ern Paul" userId="02545068-cbb4-424e-8597-f85c7eb07f16" providerId="ADAL" clId="{F7BF6708-9FA9-4CBA-BFF9-C77CE388E4D2}" dt="2019-09-20T16:43:48.661" v="1289" actId="1076"/>
          <ac:picMkLst>
            <pc:docMk/>
            <pc:sldMk cId="1101633878" sldId="259"/>
            <ac:picMk id="12" creationId="{9A176FD8-4687-4A09-92A9-ADFAB5032B77}"/>
          </ac:picMkLst>
        </pc:picChg>
      </pc:sldChg>
      <pc:sldChg chg="addSp delSp modSp add ord">
        <pc:chgData name="Tan Yong Ern Paul" userId="02545068-cbb4-424e-8597-f85c7eb07f16" providerId="ADAL" clId="{F7BF6708-9FA9-4CBA-BFF9-C77CE388E4D2}" dt="2019-09-20T15:39:14.946" v="231" actId="404"/>
        <pc:sldMkLst>
          <pc:docMk/>
          <pc:sldMk cId="813332900" sldId="260"/>
        </pc:sldMkLst>
        <pc:spChg chg="add mod">
          <ac:chgData name="Tan Yong Ern Paul" userId="02545068-cbb4-424e-8597-f85c7eb07f16" providerId="ADAL" clId="{F7BF6708-9FA9-4CBA-BFF9-C77CE388E4D2}" dt="2019-09-20T15:39:14.946" v="231" actId="404"/>
          <ac:spMkLst>
            <pc:docMk/>
            <pc:sldMk cId="813332900" sldId="260"/>
            <ac:spMk id="3" creationId="{C063FDA3-F205-415E-99A8-4CAC5C3F8A2B}"/>
          </ac:spMkLst>
        </pc:spChg>
        <pc:spChg chg="del">
          <ac:chgData name="Tan Yong Ern Paul" userId="02545068-cbb4-424e-8597-f85c7eb07f16" providerId="ADAL" clId="{F7BF6708-9FA9-4CBA-BFF9-C77CE388E4D2}" dt="2019-09-20T15:38:26.492" v="194" actId="478"/>
          <ac:spMkLst>
            <pc:docMk/>
            <pc:sldMk cId="813332900" sldId="260"/>
            <ac:spMk id="4" creationId="{00000000-0000-0000-0000-000000000000}"/>
          </ac:spMkLst>
        </pc:spChg>
        <pc:spChg chg="del mod">
          <ac:chgData name="Tan Yong Ern Paul" userId="02545068-cbb4-424e-8597-f85c7eb07f16" providerId="ADAL" clId="{F7BF6708-9FA9-4CBA-BFF9-C77CE388E4D2}" dt="2019-09-20T15:38:24.370" v="193" actId="478"/>
          <ac:spMkLst>
            <pc:docMk/>
            <pc:sldMk cId="813332900" sldId="260"/>
            <ac:spMk id="5" creationId="{00000000-0000-0000-0000-000000000000}"/>
          </ac:spMkLst>
        </pc:spChg>
        <pc:picChg chg="add mod">
          <ac:chgData name="Tan Yong Ern Paul" userId="02545068-cbb4-424e-8597-f85c7eb07f16" providerId="ADAL" clId="{F7BF6708-9FA9-4CBA-BFF9-C77CE388E4D2}" dt="2019-09-20T15:38:54.325" v="229" actId="14100"/>
          <ac:picMkLst>
            <pc:docMk/>
            <pc:sldMk cId="813332900" sldId="260"/>
            <ac:picMk id="6" creationId="{858541AD-A8D0-4112-8F85-AEA9EB3EA31D}"/>
          </ac:picMkLst>
        </pc:picChg>
      </pc:sldChg>
      <pc:sldChg chg="del">
        <pc:chgData name="Tan Yong Ern Paul" userId="02545068-cbb4-424e-8597-f85c7eb07f16" providerId="ADAL" clId="{F7BF6708-9FA9-4CBA-BFF9-C77CE388E4D2}" dt="2019-09-20T15:37:40.960" v="189" actId="2696"/>
        <pc:sldMkLst>
          <pc:docMk/>
          <pc:sldMk cId="1188516126" sldId="260"/>
        </pc:sldMkLst>
      </pc:sldChg>
      <pc:sldChg chg="addSp delSp modSp add del ord">
        <pc:chgData name="Tan Yong Ern Paul" userId="02545068-cbb4-424e-8597-f85c7eb07f16" providerId="ADAL" clId="{F7BF6708-9FA9-4CBA-BFF9-C77CE388E4D2}" dt="2019-09-20T16:20:36.127" v="851" actId="2696"/>
        <pc:sldMkLst>
          <pc:docMk/>
          <pc:sldMk cId="3012880215" sldId="261"/>
        </pc:sldMkLst>
        <pc:spChg chg="add del mod">
          <ac:chgData name="Tan Yong Ern Paul" userId="02545068-cbb4-424e-8597-f85c7eb07f16" providerId="ADAL" clId="{F7BF6708-9FA9-4CBA-BFF9-C77CE388E4D2}" dt="2019-09-20T15:48:47.812" v="368"/>
          <ac:spMkLst>
            <pc:docMk/>
            <pc:sldMk cId="3012880215" sldId="261"/>
            <ac:spMk id="4" creationId="{18EE570E-E24F-4ED6-B24D-5F655CF28B30}"/>
          </ac:spMkLst>
        </pc:spChg>
        <pc:spChg chg="del">
          <ac:chgData name="Tan Yong Ern Paul" userId="02545068-cbb4-424e-8597-f85c7eb07f16" providerId="ADAL" clId="{F7BF6708-9FA9-4CBA-BFF9-C77CE388E4D2}" dt="2019-09-20T15:48:33.673" v="365" actId="478"/>
          <ac:spMkLst>
            <pc:docMk/>
            <pc:sldMk cId="3012880215" sldId="261"/>
            <ac:spMk id="6" creationId="{FB9458FE-2E6F-45AE-8977-86AD8F01E33B}"/>
          </ac:spMkLst>
        </pc:spChg>
        <pc:spChg chg="add mod">
          <ac:chgData name="Tan Yong Ern Paul" userId="02545068-cbb4-424e-8597-f85c7eb07f16" providerId="ADAL" clId="{F7BF6708-9FA9-4CBA-BFF9-C77CE388E4D2}" dt="2019-09-20T15:55:02.094" v="492" actId="14100"/>
          <ac:spMkLst>
            <pc:docMk/>
            <pc:sldMk cId="3012880215" sldId="261"/>
            <ac:spMk id="14" creationId="{94AAFA76-3122-4309-AEDF-F09878080150}"/>
          </ac:spMkLst>
        </pc:spChg>
        <pc:picChg chg="del">
          <ac:chgData name="Tan Yong Ern Paul" userId="02545068-cbb4-424e-8597-f85c7eb07f16" providerId="ADAL" clId="{F7BF6708-9FA9-4CBA-BFF9-C77CE388E4D2}" dt="2019-09-20T15:49:33.701" v="379" actId="478"/>
          <ac:picMkLst>
            <pc:docMk/>
            <pc:sldMk cId="3012880215" sldId="261"/>
            <ac:picMk id="9" creationId="{B978F19C-7991-4237-8305-46D3CE2CF4C7}"/>
          </ac:picMkLst>
        </pc:picChg>
        <pc:picChg chg="del mod">
          <ac:chgData name="Tan Yong Ern Paul" userId="02545068-cbb4-424e-8597-f85c7eb07f16" providerId="ADAL" clId="{F7BF6708-9FA9-4CBA-BFF9-C77CE388E4D2}" dt="2019-09-20T15:49:45.534" v="387" actId="478"/>
          <ac:picMkLst>
            <pc:docMk/>
            <pc:sldMk cId="3012880215" sldId="261"/>
            <ac:picMk id="10" creationId="{1877512F-D3E4-4F43-B3B4-E1280534066F}"/>
          </ac:picMkLst>
        </pc:picChg>
        <pc:picChg chg="del mod">
          <ac:chgData name="Tan Yong Ern Paul" userId="02545068-cbb4-424e-8597-f85c7eb07f16" providerId="ADAL" clId="{F7BF6708-9FA9-4CBA-BFF9-C77CE388E4D2}" dt="2019-09-20T15:49:44.453" v="384" actId="478"/>
          <ac:picMkLst>
            <pc:docMk/>
            <pc:sldMk cId="3012880215" sldId="261"/>
            <ac:picMk id="11" creationId="{5E0A13CF-2B11-47C3-AC96-66C4E00AD2EA}"/>
          </ac:picMkLst>
        </pc:picChg>
        <pc:picChg chg="del">
          <ac:chgData name="Tan Yong Ern Paul" userId="02545068-cbb4-424e-8597-f85c7eb07f16" providerId="ADAL" clId="{F7BF6708-9FA9-4CBA-BFF9-C77CE388E4D2}" dt="2019-09-20T15:49:44.790" v="385" actId="478"/>
          <ac:picMkLst>
            <pc:docMk/>
            <pc:sldMk cId="3012880215" sldId="261"/>
            <ac:picMk id="12" creationId="{E9F2A4A4-1F7A-4759-86CA-F7200A348A35}"/>
          </ac:picMkLst>
        </pc:picChg>
        <pc:picChg chg="add mod">
          <ac:chgData name="Tan Yong Ern Paul" userId="02545068-cbb4-424e-8597-f85c7eb07f16" providerId="ADAL" clId="{F7BF6708-9FA9-4CBA-BFF9-C77CE388E4D2}" dt="2019-09-20T15:53:32.485" v="465" actId="14100"/>
          <ac:picMkLst>
            <pc:docMk/>
            <pc:sldMk cId="3012880215" sldId="261"/>
            <ac:picMk id="15" creationId="{A3D9233F-5218-47CB-875F-9D867F3B4F6D}"/>
          </ac:picMkLst>
        </pc:picChg>
        <pc:picChg chg="add mod">
          <ac:chgData name="Tan Yong Ern Paul" userId="02545068-cbb4-424e-8597-f85c7eb07f16" providerId="ADAL" clId="{F7BF6708-9FA9-4CBA-BFF9-C77CE388E4D2}" dt="2019-09-20T15:53:36.676" v="467" actId="14100"/>
          <ac:picMkLst>
            <pc:docMk/>
            <pc:sldMk cId="3012880215" sldId="261"/>
            <ac:picMk id="16" creationId="{20D25946-D96C-44EC-B7D1-F3A904EB8F14}"/>
          </ac:picMkLst>
        </pc:picChg>
        <pc:picChg chg="add mod">
          <ac:chgData name="Tan Yong Ern Paul" userId="02545068-cbb4-424e-8597-f85c7eb07f16" providerId="ADAL" clId="{F7BF6708-9FA9-4CBA-BFF9-C77CE388E4D2}" dt="2019-09-20T15:53:29.179" v="464" actId="1076"/>
          <ac:picMkLst>
            <pc:docMk/>
            <pc:sldMk cId="3012880215" sldId="261"/>
            <ac:picMk id="17" creationId="{4B800179-D614-4B35-B9FA-C76D605A4C01}"/>
          </ac:picMkLst>
        </pc:picChg>
      </pc:sldChg>
      <pc:sldChg chg="add del">
        <pc:chgData name="Tan Yong Ern Paul" userId="02545068-cbb4-424e-8597-f85c7eb07f16" providerId="ADAL" clId="{F7BF6708-9FA9-4CBA-BFF9-C77CE388E4D2}" dt="2019-09-20T15:48:45.217" v="367" actId="2696"/>
        <pc:sldMkLst>
          <pc:docMk/>
          <pc:sldMk cId="1711185781" sldId="262"/>
        </pc:sldMkLst>
      </pc:sldChg>
      <pc:sldChg chg="addSp delSp modSp add ord">
        <pc:chgData name="Tan Yong Ern Paul" userId="02545068-cbb4-424e-8597-f85c7eb07f16" providerId="ADAL" clId="{F7BF6708-9FA9-4CBA-BFF9-C77CE388E4D2}" dt="2019-09-21T09:54:06.227" v="1413" actId="20577"/>
        <pc:sldMkLst>
          <pc:docMk/>
          <pc:sldMk cId="4229270746" sldId="262"/>
        </pc:sldMkLst>
        <pc:spChg chg="mod">
          <ac:chgData name="Tan Yong Ern Paul" userId="02545068-cbb4-424e-8597-f85c7eb07f16" providerId="ADAL" clId="{F7BF6708-9FA9-4CBA-BFF9-C77CE388E4D2}" dt="2019-09-20T15:56:52.334" v="533" actId="20577"/>
          <ac:spMkLst>
            <pc:docMk/>
            <pc:sldMk cId="4229270746" sldId="262"/>
            <ac:spMk id="2" creationId="{00000000-0000-0000-0000-000000000000}"/>
          </ac:spMkLst>
        </pc:spChg>
        <pc:spChg chg="add del mod">
          <ac:chgData name="Tan Yong Ern Paul" userId="02545068-cbb4-424e-8597-f85c7eb07f16" providerId="ADAL" clId="{F7BF6708-9FA9-4CBA-BFF9-C77CE388E4D2}" dt="2019-09-20T15:56:56.653" v="535" actId="478"/>
          <ac:spMkLst>
            <pc:docMk/>
            <pc:sldMk cId="4229270746" sldId="262"/>
            <ac:spMk id="4" creationId="{0F61220B-DA74-4E76-B81F-0B337F4BCE85}"/>
          </ac:spMkLst>
        </pc:spChg>
        <pc:spChg chg="del">
          <ac:chgData name="Tan Yong Ern Paul" userId="02545068-cbb4-424e-8597-f85c7eb07f16" providerId="ADAL" clId="{F7BF6708-9FA9-4CBA-BFF9-C77CE388E4D2}" dt="2019-09-20T15:56:54.593" v="534" actId="478"/>
          <ac:spMkLst>
            <pc:docMk/>
            <pc:sldMk cId="4229270746" sldId="262"/>
            <ac:spMk id="6" creationId="{FB9458FE-2E6F-45AE-8977-86AD8F01E33B}"/>
          </ac:spMkLst>
        </pc:spChg>
        <pc:spChg chg="mod">
          <ac:chgData name="Tan Yong Ern Paul" userId="02545068-cbb4-424e-8597-f85c7eb07f16" providerId="ADAL" clId="{F7BF6708-9FA9-4CBA-BFF9-C77CE388E4D2}" dt="2019-09-21T09:50:50.079" v="1353" actId="1076"/>
          <ac:spMkLst>
            <pc:docMk/>
            <pc:sldMk cId="4229270746" sldId="262"/>
            <ac:spMk id="7" creationId="{6A4F1419-6493-453F-9D0A-6D1F7A6AFB1E}"/>
          </ac:spMkLst>
        </pc:spChg>
        <pc:spChg chg="add del mod">
          <ac:chgData name="Tan Yong Ern Paul" userId="02545068-cbb4-424e-8597-f85c7eb07f16" providerId="ADAL" clId="{F7BF6708-9FA9-4CBA-BFF9-C77CE388E4D2}" dt="2019-09-20T15:58:40.182" v="542" actId="478"/>
          <ac:spMkLst>
            <pc:docMk/>
            <pc:sldMk cId="4229270746" sldId="262"/>
            <ac:spMk id="8" creationId="{54018EA8-4F68-41F1-8C8D-A1BEBD176A2A}"/>
          </ac:spMkLst>
        </pc:spChg>
        <pc:spChg chg="del">
          <ac:chgData name="Tan Yong Ern Paul" userId="02545068-cbb4-424e-8597-f85c7eb07f16" providerId="ADAL" clId="{F7BF6708-9FA9-4CBA-BFF9-C77CE388E4D2}" dt="2019-09-20T15:59:54.845" v="553" actId="478"/>
          <ac:spMkLst>
            <pc:docMk/>
            <pc:sldMk cId="4229270746" sldId="262"/>
            <ac:spMk id="13" creationId="{BF3DCD80-4BFF-4224-9075-2AF364DB9E04}"/>
          </ac:spMkLst>
        </pc:spChg>
        <pc:spChg chg="del mod">
          <ac:chgData name="Tan Yong Ern Paul" userId="02545068-cbb4-424e-8597-f85c7eb07f16" providerId="ADAL" clId="{F7BF6708-9FA9-4CBA-BFF9-C77CE388E4D2}" dt="2019-09-20T15:59:57.717" v="555" actId="478"/>
          <ac:spMkLst>
            <pc:docMk/>
            <pc:sldMk cId="4229270746" sldId="262"/>
            <ac:spMk id="14" creationId="{F5C0A00F-760F-4979-882F-B3B10F36D0A9}"/>
          </ac:spMkLst>
        </pc:spChg>
        <pc:spChg chg="del">
          <ac:chgData name="Tan Yong Ern Paul" userId="02545068-cbb4-424e-8597-f85c7eb07f16" providerId="ADAL" clId="{F7BF6708-9FA9-4CBA-BFF9-C77CE388E4D2}" dt="2019-09-20T15:59:59.629" v="557" actId="478"/>
          <ac:spMkLst>
            <pc:docMk/>
            <pc:sldMk cId="4229270746" sldId="262"/>
            <ac:spMk id="15" creationId="{FE80FD09-5202-4028-9CE7-778A60966C1B}"/>
          </ac:spMkLst>
        </pc:spChg>
        <pc:spChg chg="del">
          <ac:chgData name="Tan Yong Ern Paul" userId="02545068-cbb4-424e-8597-f85c7eb07f16" providerId="ADAL" clId="{F7BF6708-9FA9-4CBA-BFF9-C77CE388E4D2}" dt="2019-09-20T15:59:58.725" v="556" actId="478"/>
          <ac:spMkLst>
            <pc:docMk/>
            <pc:sldMk cId="4229270746" sldId="262"/>
            <ac:spMk id="16" creationId="{B8EF4E6B-8BD6-4421-9C31-A0E6BB1115C6}"/>
          </ac:spMkLst>
        </pc:spChg>
        <pc:spChg chg="del mod">
          <ac:chgData name="Tan Yong Ern Paul" userId="02545068-cbb4-424e-8597-f85c7eb07f16" providerId="ADAL" clId="{F7BF6708-9FA9-4CBA-BFF9-C77CE388E4D2}" dt="2019-09-20T16:00:01.429" v="559" actId="478"/>
          <ac:spMkLst>
            <pc:docMk/>
            <pc:sldMk cId="4229270746" sldId="262"/>
            <ac:spMk id="17" creationId="{104FC22C-6C6C-4371-B6F1-19FF1DAEBC78}"/>
          </ac:spMkLst>
        </pc:spChg>
        <pc:spChg chg="add del mod">
          <ac:chgData name="Tan Yong Ern Paul" userId="02545068-cbb4-424e-8597-f85c7eb07f16" providerId="ADAL" clId="{F7BF6708-9FA9-4CBA-BFF9-C77CE388E4D2}" dt="2019-09-20T15:58:36.585" v="541" actId="478"/>
          <ac:spMkLst>
            <pc:docMk/>
            <pc:sldMk cId="4229270746" sldId="262"/>
            <ac:spMk id="18" creationId="{6E92AFE0-1C65-4C75-A2D7-5ECB9572A4F9}"/>
          </ac:spMkLst>
        </pc:spChg>
        <pc:spChg chg="add mod">
          <ac:chgData name="Tan Yong Ern Paul" userId="02545068-cbb4-424e-8597-f85c7eb07f16" providerId="ADAL" clId="{F7BF6708-9FA9-4CBA-BFF9-C77CE388E4D2}" dt="2019-09-21T09:54:06.227" v="1413" actId="20577"/>
          <ac:spMkLst>
            <pc:docMk/>
            <pc:sldMk cId="4229270746" sldId="262"/>
            <ac:spMk id="19" creationId="{29803D30-F7E3-4A30-9477-D4AB200EC289}"/>
          </ac:spMkLst>
        </pc:spChg>
        <pc:picChg chg="mod">
          <ac:chgData name="Tan Yong Ern Paul" userId="02545068-cbb4-424e-8597-f85c7eb07f16" providerId="ADAL" clId="{F7BF6708-9FA9-4CBA-BFF9-C77CE388E4D2}" dt="2019-09-21T09:50:50.079" v="1353" actId="1076"/>
          <ac:picMkLst>
            <pc:docMk/>
            <pc:sldMk cId="4229270746" sldId="262"/>
            <ac:picMk id="3" creationId="{8C048C8B-B7F7-4CD1-B32B-A7F923AD0AA8}"/>
          </ac:picMkLst>
        </pc:picChg>
        <pc:picChg chg="del">
          <ac:chgData name="Tan Yong Ern Paul" userId="02545068-cbb4-424e-8597-f85c7eb07f16" providerId="ADAL" clId="{F7BF6708-9FA9-4CBA-BFF9-C77CE388E4D2}" dt="2019-09-20T15:59:53.285" v="549" actId="478"/>
          <ac:picMkLst>
            <pc:docMk/>
            <pc:sldMk cId="4229270746" sldId="262"/>
            <ac:picMk id="9" creationId="{B978F19C-7991-4237-8305-46D3CE2CF4C7}"/>
          </ac:picMkLst>
        </pc:picChg>
        <pc:picChg chg="del">
          <ac:chgData name="Tan Yong Ern Paul" userId="02545068-cbb4-424e-8597-f85c7eb07f16" providerId="ADAL" clId="{F7BF6708-9FA9-4CBA-BFF9-C77CE388E4D2}" dt="2019-09-20T15:59:54.462" v="552" actId="478"/>
          <ac:picMkLst>
            <pc:docMk/>
            <pc:sldMk cId="4229270746" sldId="262"/>
            <ac:picMk id="10" creationId="{1877512F-D3E4-4F43-B3B4-E1280534066F}"/>
          </ac:picMkLst>
        </pc:picChg>
        <pc:picChg chg="del">
          <ac:chgData name="Tan Yong Ern Paul" userId="02545068-cbb4-424e-8597-f85c7eb07f16" providerId="ADAL" clId="{F7BF6708-9FA9-4CBA-BFF9-C77CE388E4D2}" dt="2019-09-20T15:59:53.589" v="550" actId="478"/>
          <ac:picMkLst>
            <pc:docMk/>
            <pc:sldMk cId="4229270746" sldId="262"/>
            <ac:picMk id="11" creationId="{5E0A13CF-2B11-47C3-AC96-66C4E00AD2EA}"/>
          </ac:picMkLst>
        </pc:picChg>
        <pc:picChg chg="del">
          <ac:chgData name="Tan Yong Ern Paul" userId="02545068-cbb4-424e-8597-f85c7eb07f16" providerId="ADAL" clId="{F7BF6708-9FA9-4CBA-BFF9-C77CE388E4D2}" dt="2019-09-20T15:59:54.037" v="551" actId="478"/>
          <ac:picMkLst>
            <pc:docMk/>
            <pc:sldMk cId="4229270746" sldId="262"/>
            <ac:picMk id="12" creationId="{E9F2A4A4-1F7A-4759-86CA-F7200A348A35}"/>
          </ac:picMkLst>
        </pc:picChg>
        <pc:picChg chg="add mod">
          <ac:chgData name="Tan Yong Ern Paul" userId="02545068-cbb4-424e-8597-f85c7eb07f16" providerId="ADAL" clId="{F7BF6708-9FA9-4CBA-BFF9-C77CE388E4D2}" dt="2019-09-21T09:50:50.079" v="1353" actId="1076"/>
          <ac:picMkLst>
            <pc:docMk/>
            <pc:sldMk cId="4229270746" sldId="262"/>
            <ac:picMk id="20" creationId="{10961471-4798-48A5-BDFA-EE9AA402A7D6}"/>
          </ac:picMkLst>
        </pc:picChg>
        <pc:picChg chg="add mod">
          <ac:chgData name="Tan Yong Ern Paul" userId="02545068-cbb4-424e-8597-f85c7eb07f16" providerId="ADAL" clId="{F7BF6708-9FA9-4CBA-BFF9-C77CE388E4D2}" dt="2019-09-20T17:52:53.686" v="1293" actId="1076"/>
          <ac:picMkLst>
            <pc:docMk/>
            <pc:sldMk cId="4229270746" sldId="262"/>
            <ac:picMk id="21" creationId="{810E9ECB-E9E0-4266-8314-FE3F3126A9F1}"/>
          </ac:picMkLst>
        </pc:picChg>
      </pc:sldChg>
      <pc:sldChg chg="addSp delSp modSp add">
        <pc:chgData name="Tan Yong Ern Paul" userId="02545068-cbb4-424e-8597-f85c7eb07f16" providerId="ADAL" clId="{F7BF6708-9FA9-4CBA-BFF9-C77CE388E4D2}" dt="2019-09-21T10:28:07.977" v="1469" actId="571"/>
        <pc:sldMkLst>
          <pc:docMk/>
          <pc:sldMk cId="2351492679" sldId="263"/>
        </pc:sldMkLst>
        <pc:spChg chg="add del mod">
          <ac:chgData name="Tan Yong Ern Paul" userId="02545068-cbb4-424e-8597-f85c7eb07f16" providerId="ADAL" clId="{F7BF6708-9FA9-4CBA-BFF9-C77CE388E4D2}" dt="2019-09-20T16:02:02.189" v="606" actId="478"/>
          <ac:spMkLst>
            <pc:docMk/>
            <pc:sldMk cId="2351492679" sldId="263"/>
            <ac:spMk id="3" creationId="{BA81954E-1726-4720-A80A-F88633291455}"/>
          </ac:spMkLst>
        </pc:spChg>
        <pc:spChg chg="add mod">
          <ac:chgData name="Tan Yong Ern Paul" userId="02545068-cbb4-424e-8597-f85c7eb07f16" providerId="ADAL" clId="{F7BF6708-9FA9-4CBA-BFF9-C77CE388E4D2}" dt="2019-09-20T16:15:59.019" v="770" actId="403"/>
          <ac:spMkLst>
            <pc:docMk/>
            <pc:sldMk cId="2351492679" sldId="263"/>
            <ac:spMk id="4" creationId="{431D3822-FC7E-4904-A339-6658D03344B9}"/>
          </ac:spMkLst>
        </pc:spChg>
        <pc:spChg chg="add mod">
          <ac:chgData name="Tan Yong Ern Paul" userId="02545068-cbb4-424e-8597-f85c7eb07f16" providerId="ADAL" clId="{F7BF6708-9FA9-4CBA-BFF9-C77CE388E4D2}" dt="2019-09-20T16:16:51.591" v="791" actId="1076"/>
          <ac:spMkLst>
            <pc:docMk/>
            <pc:sldMk cId="2351492679" sldId="263"/>
            <ac:spMk id="5" creationId="{C46316A9-8772-47AB-BDBC-DE66C911C468}"/>
          </ac:spMkLst>
        </pc:spChg>
        <pc:spChg chg="del mod">
          <ac:chgData name="Tan Yong Ern Paul" userId="02545068-cbb4-424e-8597-f85c7eb07f16" providerId="ADAL" clId="{F7BF6708-9FA9-4CBA-BFF9-C77CE388E4D2}" dt="2019-09-20T16:10:48.397" v="682" actId="478"/>
          <ac:spMkLst>
            <pc:docMk/>
            <pc:sldMk cId="2351492679" sldId="263"/>
            <ac:spMk id="8" creationId="{E5132C1B-A82A-4CBF-9836-EEEB09DDD73D}"/>
          </ac:spMkLst>
        </pc:spChg>
        <pc:spChg chg="del">
          <ac:chgData name="Tan Yong Ern Paul" userId="02545068-cbb4-424e-8597-f85c7eb07f16" providerId="ADAL" clId="{F7BF6708-9FA9-4CBA-BFF9-C77CE388E4D2}" dt="2019-09-20T16:01:31.816" v="598" actId="478"/>
          <ac:spMkLst>
            <pc:docMk/>
            <pc:sldMk cId="2351492679" sldId="263"/>
            <ac:spMk id="9" creationId="{15014AA1-6C8E-40E9-914C-EA84A5F8DF0A}"/>
          </ac:spMkLst>
        </pc:spChg>
        <pc:spChg chg="mod">
          <ac:chgData name="Tan Yong Ern Paul" userId="02545068-cbb4-424e-8597-f85c7eb07f16" providerId="ADAL" clId="{F7BF6708-9FA9-4CBA-BFF9-C77CE388E4D2}" dt="2019-09-20T16:01:48.532" v="604" actId="1076"/>
          <ac:spMkLst>
            <pc:docMk/>
            <pc:sldMk cId="2351492679" sldId="263"/>
            <ac:spMk id="13" creationId="{45A4D0E7-40D7-4071-9BF4-147D208690AF}"/>
          </ac:spMkLst>
        </pc:spChg>
        <pc:spChg chg="del mod">
          <ac:chgData name="Tan Yong Ern Paul" userId="02545068-cbb4-424e-8597-f85c7eb07f16" providerId="ADAL" clId="{F7BF6708-9FA9-4CBA-BFF9-C77CE388E4D2}" dt="2019-09-20T16:02:00.393" v="605" actId="478"/>
          <ac:spMkLst>
            <pc:docMk/>
            <pc:sldMk cId="2351492679" sldId="263"/>
            <ac:spMk id="14" creationId="{09861CCF-CF71-4587-8320-A1D2ADCC5B54}"/>
          </ac:spMkLst>
        </pc:spChg>
        <pc:spChg chg="add mod">
          <ac:chgData name="Tan Yong Ern Paul" userId="02545068-cbb4-424e-8597-f85c7eb07f16" providerId="ADAL" clId="{F7BF6708-9FA9-4CBA-BFF9-C77CE388E4D2}" dt="2019-09-20T16:19:11.705" v="839" actId="14100"/>
          <ac:spMkLst>
            <pc:docMk/>
            <pc:sldMk cId="2351492679" sldId="263"/>
            <ac:spMk id="15" creationId="{BA16930A-4932-40D8-A7C4-3E0CFDA8732E}"/>
          </ac:spMkLst>
        </pc:spChg>
        <pc:spChg chg="add del">
          <ac:chgData name="Tan Yong Ern Paul" userId="02545068-cbb4-424e-8597-f85c7eb07f16" providerId="ADAL" clId="{F7BF6708-9FA9-4CBA-BFF9-C77CE388E4D2}" dt="2019-09-20T16:17:39.325" v="811" actId="478"/>
          <ac:spMkLst>
            <pc:docMk/>
            <pc:sldMk cId="2351492679" sldId="263"/>
            <ac:spMk id="21" creationId="{6D645EEA-78FC-4FCC-814A-EC99251488C5}"/>
          </ac:spMkLst>
        </pc:spChg>
        <pc:spChg chg="add">
          <ac:chgData name="Tan Yong Ern Paul" userId="02545068-cbb4-424e-8597-f85c7eb07f16" providerId="ADAL" clId="{F7BF6708-9FA9-4CBA-BFF9-C77CE388E4D2}" dt="2019-09-20T16:02:35.869" v="621"/>
          <ac:spMkLst>
            <pc:docMk/>
            <pc:sldMk cId="2351492679" sldId="263"/>
            <ac:spMk id="22" creationId="{26F64663-DFF2-4BC7-9E8D-BDE440BF9F1C}"/>
          </ac:spMkLst>
        </pc:spChg>
        <pc:spChg chg="add">
          <ac:chgData name="Tan Yong Ern Paul" userId="02545068-cbb4-424e-8597-f85c7eb07f16" providerId="ADAL" clId="{F7BF6708-9FA9-4CBA-BFF9-C77CE388E4D2}" dt="2019-09-20T16:02:35.869" v="621"/>
          <ac:spMkLst>
            <pc:docMk/>
            <pc:sldMk cId="2351492679" sldId="263"/>
            <ac:spMk id="23" creationId="{644B2766-FFFE-4758-A500-9104B796E913}"/>
          </ac:spMkLst>
        </pc:spChg>
        <pc:spChg chg="add del mod">
          <ac:chgData name="Tan Yong Ern Paul" userId="02545068-cbb4-424e-8597-f85c7eb07f16" providerId="ADAL" clId="{F7BF6708-9FA9-4CBA-BFF9-C77CE388E4D2}" dt="2019-09-20T16:18:40.637" v="829" actId="478"/>
          <ac:spMkLst>
            <pc:docMk/>
            <pc:sldMk cId="2351492679" sldId="263"/>
            <ac:spMk id="25" creationId="{7BD3EF9F-946F-40CA-B7D0-C747190C0A34}"/>
          </ac:spMkLst>
        </pc:spChg>
        <pc:spChg chg="add mod ord">
          <ac:chgData name="Tan Yong Ern Paul" userId="02545068-cbb4-424e-8597-f85c7eb07f16" providerId="ADAL" clId="{F7BF6708-9FA9-4CBA-BFF9-C77CE388E4D2}" dt="2019-09-20T16:13:53.473" v="730" actId="14100"/>
          <ac:spMkLst>
            <pc:docMk/>
            <pc:sldMk cId="2351492679" sldId="263"/>
            <ac:spMk id="27" creationId="{267C7DDC-18A2-4E07-B326-FA5A1C363B23}"/>
          </ac:spMkLst>
        </pc:spChg>
        <pc:spChg chg="add mod ord">
          <ac:chgData name="Tan Yong Ern Paul" userId="02545068-cbb4-424e-8597-f85c7eb07f16" providerId="ADAL" clId="{F7BF6708-9FA9-4CBA-BFF9-C77CE388E4D2}" dt="2019-09-20T16:15:40.277" v="761" actId="1076"/>
          <ac:spMkLst>
            <pc:docMk/>
            <pc:sldMk cId="2351492679" sldId="263"/>
            <ac:spMk id="28" creationId="{142AF45A-BFE8-48C5-B04C-AF9CB4C19EBB}"/>
          </ac:spMkLst>
        </pc:spChg>
        <pc:spChg chg="add mod ord">
          <ac:chgData name="Tan Yong Ern Paul" userId="02545068-cbb4-424e-8597-f85c7eb07f16" providerId="ADAL" clId="{F7BF6708-9FA9-4CBA-BFF9-C77CE388E4D2}" dt="2019-09-20T16:18:35.712" v="827" actId="1076"/>
          <ac:spMkLst>
            <pc:docMk/>
            <pc:sldMk cId="2351492679" sldId="263"/>
            <ac:spMk id="29" creationId="{D8A28666-B609-4C4E-97CD-B0E0198000CA}"/>
          </ac:spMkLst>
        </pc:spChg>
        <pc:spChg chg="add mod">
          <ac:chgData name="Tan Yong Ern Paul" userId="02545068-cbb4-424e-8597-f85c7eb07f16" providerId="ADAL" clId="{F7BF6708-9FA9-4CBA-BFF9-C77CE388E4D2}" dt="2019-09-20T16:19:20.983" v="845" actId="1035"/>
          <ac:spMkLst>
            <pc:docMk/>
            <pc:sldMk cId="2351492679" sldId="263"/>
            <ac:spMk id="30" creationId="{C3EA6E9F-7E18-41EC-8FB9-96F5A1A0BD87}"/>
          </ac:spMkLst>
        </pc:spChg>
        <pc:spChg chg="add mod">
          <ac:chgData name="Tan Yong Ern Paul" userId="02545068-cbb4-424e-8597-f85c7eb07f16" providerId="ADAL" clId="{F7BF6708-9FA9-4CBA-BFF9-C77CE388E4D2}" dt="2019-09-20T16:19:20.983" v="845" actId="1035"/>
          <ac:spMkLst>
            <pc:docMk/>
            <pc:sldMk cId="2351492679" sldId="263"/>
            <ac:spMk id="31" creationId="{7D4E6344-9F06-47EC-8924-2280FF054D13}"/>
          </ac:spMkLst>
        </pc:spChg>
        <pc:picChg chg="del">
          <ac:chgData name="Tan Yong Ern Paul" userId="02545068-cbb4-424e-8597-f85c7eb07f16" providerId="ADAL" clId="{F7BF6708-9FA9-4CBA-BFF9-C77CE388E4D2}" dt="2019-09-20T16:02:19.717" v="618" actId="478"/>
          <ac:picMkLst>
            <pc:docMk/>
            <pc:sldMk cId="2351492679" sldId="263"/>
            <ac:picMk id="10" creationId="{F67A5939-A26A-47E5-AF58-53EE98FB301C}"/>
          </ac:picMkLst>
        </pc:picChg>
        <pc:picChg chg="del">
          <ac:chgData name="Tan Yong Ern Paul" userId="02545068-cbb4-424e-8597-f85c7eb07f16" providerId="ADAL" clId="{F7BF6708-9FA9-4CBA-BFF9-C77CE388E4D2}" dt="2019-09-20T16:02:20.261" v="619" actId="478"/>
          <ac:picMkLst>
            <pc:docMk/>
            <pc:sldMk cId="2351492679" sldId="263"/>
            <ac:picMk id="11" creationId="{E2FCECFB-0DD8-4584-8AA2-649794A2C602}"/>
          </ac:picMkLst>
        </pc:picChg>
        <pc:picChg chg="del">
          <ac:chgData name="Tan Yong Ern Paul" userId="02545068-cbb4-424e-8597-f85c7eb07f16" providerId="ADAL" clId="{F7BF6708-9FA9-4CBA-BFF9-C77CE388E4D2}" dt="2019-09-20T16:02:20.637" v="620" actId="478"/>
          <ac:picMkLst>
            <pc:docMk/>
            <pc:sldMk cId="2351492679" sldId="263"/>
            <ac:picMk id="12" creationId="{9A176FD8-4687-4A09-92A9-ADFAB5032B77}"/>
          </ac:picMkLst>
        </pc:picChg>
        <pc:picChg chg="add mod">
          <ac:chgData name="Tan Yong Ern Paul" userId="02545068-cbb4-424e-8597-f85c7eb07f16" providerId="ADAL" clId="{F7BF6708-9FA9-4CBA-BFF9-C77CE388E4D2}" dt="2019-09-20T16:14:12.977" v="734" actId="14100"/>
          <ac:picMkLst>
            <pc:docMk/>
            <pc:sldMk cId="2351492679" sldId="263"/>
            <ac:picMk id="16" creationId="{BBF9D690-17A7-4019-8EFB-4CB28C017D50}"/>
          </ac:picMkLst>
        </pc:picChg>
        <pc:picChg chg="add mod">
          <ac:chgData name="Tan Yong Ern Paul" userId="02545068-cbb4-424e-8597-f85c7eb07f16" providerId="ADAL" clId="{F7BF6708-9FA9-4CBA-BFF9-C77CE388E4D2}" dt="2019-09-20T16:13:58.432" v="731" actId="1076"/>
          <ac:picMkLst>
            <pc:docMk/>
            <pc:sldMk cId="2351492679" sldId="263"/>
            <ac:picMk id="17" creationId="{CB20C425-1FD4-46C8-9DC4-5CCD36A951F0}"/>
          </ac:picMkLst>
        </pc:picChg>
        <pc:picChg chg="add mod">
          <ac:chgData name="Tan Yong Ern Paul" userId="02545068-cbb4-424e-8597-f85c7eb07f16" providerId="ADAL" clId="{F7BF6708-9FA9-4CBA-BFF9-C77CE388E4D2}" dt="2019-09-20T16:16:49.046" v="790" actId="1076"/>
          <ac:picMkLst>
            <pc:docMk/>
            <pc:sldMk cId="2351492679" sldId="263"/>
            <ac:picMk id="18" creationId="{4356C32E-4781-4F76-8443-FFFE6A950CE1}"/>
          </ac:picMkLst>
        </pc:picChg>
        <pc:picChg chg="add mod">
          <ac:chgData name="Tan Yong Ern Paul" userId="02545068-cbb4-424e-8597-f85c7eb07f16" providerId="ADAL" clId="{F7BF6708-9FA9-4CBA-BFF9-C77CE388E4D2}" dt="2019-09-20T16:19:47.997" v="848" actId="1076"/>
          <ac:picMkLst>
            <pc:docMk/>
            <pc:sldMk cId="2351492679" sldId="263"/>
            <ac:picMk id="19" creationId="{BAC456E8-D7B6-4968-825E-FC16689C1E65}"/>
          </ac:picMkLst>
        </pc:picChg>
        <pc:picChg chg="add mod">
          <ac:chgData name="Tan Yong Ern Paul" userId="02545068-cbb4-424e-8597-f85c7eb07f16" providerId="ADAL" clId="{F7BF6708-9FA9-4CBA-BFF9-C77CE388E4D2}" dt="2019-09-20T16:20:00.883" v="850" actId="1076"/>
          <ac:picMkLst>
            <pc:docMk/>
            <pc:sldMk cId="2351492679" sldId="263"/>
            <ac:picMk id="20" creationId="{2E49D1B0-39CA-4A57-B01B-073EBBA932FC}"/>
          </ac:picMkLst>
        </pc:picChg>
        <pc:picChg chg="add del mod">
          <ac:chgData name="Tan Yong Ern Paul" userId="02545068-cbb4-424e-8597-f85c7eb07f16" providerId="ADAL" clId="{F7BF6708-9FA9-4CBA-BFF9-C77CE388E4D2}" dt="2019-09-20T16:19:24.012" v="846" actId="478"/>
          <ac:picMkLst>
            <pc:docMk/>
            <pc:sldMk cId="2351492679" sldId="263"/>
            <ac:picMk id="24" creationId="{63796B6D-4178-4DA2-A43F-D13CEBD5359F}"/>
          </ac:picMkLst>
        </pc:picChg>
        <pc:picChg chg="add mod">
          <ac:chgData name="Tan Yong Ern Paul" userId="02545068-cbb4-424e-8597-f85c7eb07f16" providerId="ADAL" clId="{F7BF6708-9FA9-4CBA-BFF9-C77CE388E4D2}" dt="2019-09-21T10:28:07.977" v="1469" actId="571"/>
          <ac:picMkLst>
            <pc:docMk/>
            <pc:sldMk cId="2351492679" sldId="263"/>
            <ac:picMk id="24" creationId="{97E5FB98-4777-4A31-8272-A805E02DB211}"/>
          </ac:picMkLst>
        </pc:picChg>
        <pc:picChg chg="add mod">
          <ac:chgData name="Tan Yong Ern Paul" userId="02545068-cbb4-424e-8597-f85c7eb07f16" providerId="ADAL" clId="{F7BF6708-9FA9-4CBA-BFF9-C77CE388E4D2}" dt="2019-09-20T16:19:02.714" v="837" actId="14100"/>
          <ac:picMkLst>
            <pc:docMk/>
            <pc:sldMk cId="2351492679" sldId="263"/>
            <ac:picMk id="26" creationId="{A0F81ABC-A1D1-40FA-A449-59E0F94FBFBB}"/>
          </ac:picMkLst>
        </pc:picChg>
        <pc:picChg chg="add mod">
          <ac:chgData name="Tan Yong Ern Paul" userId="02545068-cbb4-424e-8597-f85c7eb07f16" providerId="ADAL" clId="{F7BF6708-9FA9-4CBA-BFF9-C77CE388E4D2}" dt="2019-09-20T16:19:20.983" v="845" actId="1035"/>
          <ac:picMkLst>
            <pc:docMk/>
            <pc:sldMk cId="2351492679" sldId="263"/>
            <ac:picMk id="32" creationId="{C10743CE-EB04-4DFF-9405-4144F753337D}"/>
          </ac:picMkLst>
        </pc:picChg>
        <pc:picChg chg="add mod">
          <ac:chgData name="Tan Yong Ern Paul" userId="02545068-cbb4-424e-8597-f85c7eb07f16" providerId="ADAL" clId="{F7BF6708-9FA9-4CBA-BFF9-C77CE388E4D2}" dt="2019-09-20T16:19:20.983" v="845" actId="1035"/>
          <ac:picMkLst>
            <pc:docMk/>
            <pc:sldMk cId="2351492679" sldId="263"/>
            <ac:picMk id="33" creationId="{2CB80C44-FF60-4AEA-A6F7-A91C34299E01}"/>
          </ac:picMkLst>
        </pc:picChg>
      </pc:sldChg>
      <pc:sldChg chg="add del">
        <pc:chgData name="Tan Yong Ern Paul" userId="02545068-cbb4-424e-8597-f85c7eb07f16" providerId="ADAL" clId="{F7BF6708-9FA9-4CBA-BFF9-C77CE388E4D2}" dt="2019-09-20T16:01:34.526" v="600"/>
        <pc:sldMkLst>
          <pc:docMk/>
          <pc:sldMk cId="215324755" sldId="264"/>
        </pc:sldMkLst>
      </pc:sldChg>
      <pc:sldChg chg="addSp delSp modSp add">
        <pc:chgData name="Tan Yong Ern Paul" userId="02545068-cbb4-424e-8597-f85c7eb07f16" providerId="ADAL" clId="{F7BF6708-9FA9-4CBA-BFF9-C77CE388E4D2}" dt="2019-09-21T15:16:31.225" v="1500" actId="20577"/>
        <pc:sldMkLst>
          <pc:docMk/>
          <pc:sldMk cId="1591807569" sldId="264"/>
        </pc:sldMkLst>
        <pc:spChg chg="add del mod">
          <ac:chgData name="Tan Yong Ern Paul" userId="02545068-cbb4-424e-8597-f85c7eb07f16" providerId="ADAL" clId="{F7BF6708-9FA9-4CBA-BFF9-C77CE388E4D2}" dt="2019-09-20T17:54:54.449" v="1305" actId="478"/>
          <ac:spMkLst>
            <pc:docMk/>
            <pc:sldMk cId="1591807569" sldId="264"/>
            <ac:spMk id="3" creationId="{1684200E-BA7E-4F82-914C-0734ADEA5188}"/>
          </ac:spMkLst>
        </pc:spChg>
        <pc:spChg chg="mod">
          <ac:chgData name="Tan Yong Ern Paul" userId="02545068-cbb4-424e-8597-f85c7eb07f16" providerId="ADAL" clId="{F7BF6708-9FA9-4CBA-BFF9-C77CE388E4D2}" dt="2019-09-21T10:15:26.975" v="1450" actId="1076"/>
          <ac:spMkLst>
            <pc:docMk/>
            <pc:sldMk cId="1591807569" sldId="264"/>
            <ac:spMk id="4" creationId="{431D3822-FC7E-4904-A339-6658D03344B9}"/>
          </ac:spMkLst>
        </pc:spChg>
        <pc:spChg chg="del">
          <ac:chgData name="Tan Yong Ern Paul" userId="02545068-cbb4-424e-8597-f85c7eb07f16" providerId="ADAL" clId="{F7BF6708-9FA9-4CBA-BFF9-C77CE388E4D2}" dt="2019-09-20T17:54:56.440" v="1307" actId="478"/>
          <ac:spMkLst>
            <pc:docMk/>
            <pc:sldMk cId="1591807569" sldId="264"/>
            <ac:spMk id="5" creationId="{C46316A9-8772-47AB-BDBC-DE66C911C468}"/>
          </ac:spMkLst>
        </pc:spChg>
        <pc:spChg chg="mod">
          <ac:chgData name="Tan Yong Ern Paul" userId="02545068-cbb4-424e-8597-f85c7eb07f16" providerId="ADAL" clId="{F7BF6708-9FA9-4CBA-BFF9-C77CE388E4D2}" dt="2019-09-21T15:16:12.602" v="1499" actId="20577"/>
          <ac:spMkLst>
            <pc:docMk/>
            <pc:sldMk cId="1591807569" sldId="264"/>
            <ac:spMk id="10" creationId="{AD90DD69-CEEB-AD41-A13F-C925C05C07E6}"/>
          </ac:spMkLst>
        </pc:spChg>
        <pc:spChg chg="mod">
          <ac:chgData name="Tan Yong Ern Paul" userId="02545068-cbb4-424e-8597-f85c7eb07f16" providerId="ADAL" clId="{F7BF6708-9FA9-4CBA-BFF9-C77CE388E4D2}" dt="2019-09-21T15:16:31.225" v="1500" actId="20577"/>
          <ac:spMkLst>
            <pc:docMk/>
            <pc:sldMk cId="1591807569" sldId="264"/>
            <ac:spMk id="14" creationId="{B2BF7D89-68EB-2F43-A256-49D94F3AB23F}"/>
          </ac:spMkLst>
        </pc:spChg>
        <pc:spChg chg="del">
          <ac:chgData name="Tan Yong Ern Paul" userId="02545068-cbb4-424e-8597-f85c7eb07f16" providerId="ADAL" clId="{F7BF6708-9FA9-4CBA-BFF9-C77CE388E4D2}" dt="2019-09-20T17:54:48.482" v="1302" actId="478"/>
          <ac:spMkLst>
            <pc:docMk/>
            <pc:sldMk cId="1591807569" sldId="264"/>
            <ac:spMk id="15" creationId="{BA16930A-4932-40D8-A7C4-3E0CFDA8732E}"/>
          </ac:spMkLst>
        </pc:spChg>
        <pc:spChg chg="mod">
          <ac:chgData name="Tan Yong Ern Paul" userId="02545068-cbb4-424e-8597-f85c7eb07f16" providerId="ADAL" clId="{F7BF6708-9FA9-4CBA-BFF9-C77CE388E4D2}" dt="2019-09-20T17:56:56.811" v="1352" actId="14100"/>
          <ac:spMkLst>
            <pc:docMk/>
            <pc:sldMk cId="1591807569" sldId="264"/>
            <ac:spMk id="27" creationId="{267C7DDC-18A2-4E07-B326-FA5A1C363B23}"/>
          </ac:spMkLst>
        </pc:spChg>
        <pc:spChg chg="del">
          <ac:chgData name="Tan Yong Ern Paul" userId="02545068-cbb4-424e-8597-f85c7eb07f16" providerId="ADAL" clId="{F7BF6708-9FA9-4CBA-BFF9-C77CE388E4D2}" dt="2019-09-20T17:54:55.169" v="1306" actId="478"/>
          <ac:spMkLst>
            <pc:docMk/>
            <pc:sldMk cId="1591807569" sldId="264"/>
            <ac:spMk id="28" creationId="{142AF45A-BFE8-48C5-B04C-AF9CB4C19EBB}"/>
          </ac:spMkLst>
        </pc:spChg>
        <pc:spChg chg="del">
          <ac:chgData name="Tan Yong Ern Paul" userId="02545068-cbb4-424e-8597-f85c7eb07f16" providerId="ADAL" clId="{F7BF6708-9FA9-4CBA-BFF9-C77CE388E4D2}" dt="2019-09-20T17:54:52.689" v="1304" actId="478"/>
          <ac:spMkLst>
            <pc:docMk/>
            <pc:sldMk cId="1591807569" sldId="264"/>
            <ac:spMk id="29" creationId="{D8A28666-B609-4C4E-97CD-B0E0198000CA}"/>
          </ac:spMkLst>
        </pc:spChg>
        <pc:spChg chg="del">
          <ac:chgData name="Tan Yong Ern Paul" userId="02545068-cbb4-424e-8597-f85c7eb07f16" providerId="ADAL" clId="{F7BF6708-9FA9-4CBA-BFF9-C77CE388E4D2}" dt="2019-09-20T17:54:44.473" v="1299" actId="478"/>
          <ac:spMkLst>
            <pc:docMk/>
            <pc:sldMk cId="1591807569" sldId="264"/>
            <ac:spMk id="30" creationId="{C3EA6E9F-7E18-41EC-8FB9-96F5A1A0BD87}"/>
          </ac:spMkLst>
        </pc:spChg>
        <pc:spChg chg="del mod">
          <ac:chgData name="Tan Yong Ern Paul" userId="02545068-cbb4-424e-8597-f85c7eb07f16" providerId="ADAL" clId="{F7BF6708-9FA9-4CBA-BFF9-C77CE388E4D2}" dt="2019-09-20T17:54:47.081" v="1301" actId="478"/>
          <ac:spMkLst>
            <pc:docMk/>
            <pc:sldMk cId="1591807569" sldId="264"/>
            <ac:spMk id="31" creationId="{7D4E6344-9F06-47EC-8924-2280FF054D13}"/>
          </ac:spMkLst>
        </pc:spChg>
        <pc:graphicFrameChg chg="modGraphic">
          <ac:chgData name="Tan Yong Ern Paul" userId="02545068-cbb4-424e-8597-f85c7eb07f16" providerId="ADAL" clId="{F7BF6708-9FA9-4CBA-BFF9-C77CE388E4D2}" dt="2019-09-21T15:15:17.284" v="1495" actId="20577"/>
          <ac:graphicFrameMkLst>
            <pc:docMk/>
            <pc:sldMk cId="1591807569" sldId="264"/>
            <ac:graphicFrameMk id="9" creationId="{119B6389-BD6C-BE46-938F-C0BBAF619891}"/>
          </ac:graphicFrameMkLst>
        </pc:graphicFrameChg>
        <pc:picChg chg="add mod">
          <ac:chgData name="Tan Yong Ern Paul" userId="02545068-cbb4-424e-8597-f85c7eb07f16" providerId="ADAL" clId="{F7BF6708-9FA9-4CBA-BFF9-C77CE388E4D2}" dt="2019-09-21T10:19:27.335" v="1468" actId="14100"/>
          <ac:picMkLst>
            <pc:docMk/>
            <pc:sldMk cId="1591807569" sldId="264"/>
            <ac:picMk id="3" creationId="{64774858-A49C-41CB-B067-9BDFF6425DC7}"/>
          </ac:picMkLst>
        </pc:picChg>
        <pc:picChg chg="add mod">
          <ac:chgData name="Tan Yong Ern Paul" userId="02545068-cbb4-424e-8597-f85c7eb07f16" providerId="ADAL" clId="{F7BF6708-9FA9-4CBA-BFF9-C77CE388E4D2}" dt="2019-09-21T10:19:18.807" v="1467" actId="14100"/>
          <ac:picMkLst>
            <pc:docMk/>
            <pc:sldMk cId="1591807569" sldId="264"/>
            <ac:picMk id="5" creationId="{FB8C3FC2-6C12-4C8C-96FE-0BA68476B42E}"/>
          </ac:picMkLst>
        </pc:picChg>
        <pc:picChg chg="add mod">
          <ac:chgData name="Tan Yong Ern Paul" userId="02545068-cbb4-424e-8597-f85c7eb07f16" providerId="ADAL" clId="{F7BF6708-9FA9-4CBA-BFF9-C77CE388E4D2}" dt="2019-09-21T10:15:28.151" v="1451" actId="1076"/>
          <ac:picMkLst>
            <pc:docMk/>
            <pc:sldMk cId="1591807569" sldId="264"/>
            <ac:picMk id="6" creationId="{D83CD579-8B34-4982-A66A-DD590406B418}"/>
          </ac:picMkLst>
        </pc:picChg>
        <pc:picChg chg="add mod">
          <ac:chgData name="Tan Yong Ern Paul" userId="02545068-cbb4-424e-8597-f85c7eb07f16" providerId="ADAL" clId="{F7BF6708-9FA9-4CBA-BFF9-C77CE388E4D2}" dt="2019-09-21T10:15:29.919" v="1452" actId="1076"/>
          <ac:picMkLst>
            <pc:docMk/>
            <pc:sldMk cId="1591807569" sldId="264"/>
            <ac:picMk id="7" creationId="{78ADB21B-069C-4F9F-8A05-9F3122D6C282}"/>
          </ac:picMkLst>
        </pc:picChg>
        <pc:picChg chg="add del mod">
          <ac:chgData name="Tan Yong Ern Paul" userId="02545068-cbb4-424e-8597-f85c7eb07f16" providerId="ADAL" clId="{F7BF6708-9FA9-4CBA-BFF9-C77CE388E4D2}" dt="2019-09-21T14:57:32.965" v="1477" actId="478"/>
          <ac:picMkLst>
            <pc:docMk/>
            <pc:sldMk cId="1591807569" sldId="264"/>
            <ac:picMk id="12" creationId="{B2DB5D06-3CE1-4AEB-9047-9EBC38066064}"/>
          </ac:picMkLst>
        </pc:picChg>
        <pc:picChg chg="add mod">
          <ac:chgData name="Tan Yong Ern Paul" userId="02545068-cbb4-424e-8597-f85c7eb07f16" providerId="ADAL" clId="{F7BF6708-9FA9-4CBA-BFF9-C77CE388E4D2}" dt="2019-09-21T14:57:57.801" v="1486" actId="14100"/>
          <ac:picMkLst>
            <pc:docMk/>
            <pc:sldMk cId="1591807569" sldId="264"/>
            <ac:picMk id="15" creationId="{E063B836-9AA8-4F7B-9EC0-C8927DB23361}"/>
          </ac:picMkLst>
        </pc:picChg>
        <pc:picChg chg="del">
          <ac:chgData name="Tan Yong Ern Paul" userId="02545068-cbb4-424e-8597-f85c7eb07f16" providerId="ADAL" clId="{F7BF6708-9FA9-4CBA-BFF9-C77CE388E4D2}" dt="2019-09-20T17:55:04.801" v="1311" actId="478"/>
          <ac:picMkLst>
            <pc:docMk/>
            <pc:sldMk cId="1591807569" sldId="264"/>
            <ac:picMk id="16" creationId="{BBF9D690-17A7-4019-8EFB-4CB28C017D50}"/>
          </ac:picMkLst>
        </pc:picChg>
        <pc:picChg chg="del mod">
          <ac:chgData name="Tan Yong Ern Paul" userId="02545068-cbb4-424e-8597-f85c7eb07f16" providerId="ADAL" clId="{F7BF6708-9FA9-4CBA-BFF9-C77CE388E4D2}" dt="2019-09-20T17:56:33.265" v="1338" actId="478"/>
          <ac:picMkLst>
            <pc:docMk/>
            <pc:sldMk cId="1591807569" sldId="264"/>
            <ac:picMk id="17" creationId="{CB20C425-1FD4-46C8-9DC4-5CCD36A951F0}"/>
          </ac:picMkLst>
        </pc:picChg>
        <pc:picChg chg="del">
          <ac:chgData name="Tan Yong Ern Paul" userId="02545068-cbb4-424e-8597-f85c7eb07f16" providerId="ADAL" clId="{F7BF6708-9FA9-4CBA-BFF9-C77CE388E4D2}" dt="2019-09-20T17:54:50.633" v="1303" actId="478"/>
          <ac:picMkLst>
            <pc:docMk/>
            <pc:sldMk cId="1591807569" sldId="264"/>
            <ac:picMk id="18" creationId="{4356C32E-4781-4F76-8443-FFFE6A950CE1}"/>
          </ac:picMkLst>
        </pc:picChg>
        <pc:picChg chg="del">
          <ac:chgData name="Tan Yong Ern Paul" userId="02545068-cbb4-424e-8597-f85c7eb07f16" providerId="ADAL" clId="{F7BF6708-9FA9-4CBA-BFF9-C77CE388E4D2}" dt="2019-09-20T17:54:57.218" v="1309" actId="478"/>
          <ac:picMkLst>
            <pc:docMk/>
            <pc:sldMk cId="1591807569" sldId="264"/>
            <ac:picMk id="19" creationId="{BAC456E8-D7B6-4968-825E-FC16689C1E65}"/>
          </ac:picMkLst>
        </pc:picChg>
        <pc:picChg chg="del">
          <ac:chgData name="Tan Yong Ern Paul" userId="02545068-cbb4-424e-8597-f85c7eb07f16" providerId="ADAL" clId="{F7BF6708-9FA9-4CBA-BFF9-C77CE388E4D2}" dt="2019-09-20T17:54:56.923" v="1308" actId="478"/>
          <ac:picMkLst>
            <pc:docMk/>
            <pc:sldMk cId="1591807569" sldId="264"/>
            <ac:picMk id="20" creationId="{2E49D1B0-39CA-4A57-B01B-073EBBA932FC}"/>
          </ac:picMkLst>
        </pc:picChg>
        <pc:picChg chg="del">
          <ac:chgData name="Tan Yong Ern Paul" userId="02545068-cbb4-424e-8597-f85c7eb07f16" providerId="ADAL" clId="{F7BF6708-9FA9-4CBA-BFF9-C77CE388E4D2}" dt="2019-09-20T17:54:45.825" v="1300" actId="478"/>
          <ac:picMkLst>
            <pc:docMk/>
            <pc:sldMk cId="1591807569" sldId="264"/>
            <ac:picMk id="26" creationId="{A0F81ABC-A1D1-40FA-A449-59E0F94FBFBB}"/>
          </ac:picMkLst>
        </pc:picChg>
        <pc:picChg chg="del">
          <ac:chgData name="Tan Yong Ern Paul" userId="02545068-cbb4-424e-8597-f85c7eb07f16" providerId="ADAL" clId="{F7BF6708-9FA9-4CBA-BFF9-C77CE388E4D2}" dt="2019-09-20T17:54:43.337" v="1296" actId="478"/>
          <ac:picMkLst>
            <pc:docMk/>
            <pc:sldMk cId="1591807569" sldId="264"/>
            <ac:picMk id="32" creationId="{C10743CE-EB04-4DFF-9405-4144F753337D}"/>
          </ac:picMkLst>
        </pc:picChg>
        <pc:picChg chg="del">
          <ac:chgData name="Tan Yong Ern Paul" userId="02545068-cbb4-424e-8597-f85c7eb07f16" providerId="ADAL" clId="{F7BF6708-9FA9-4CBA-BFF9-C77CE388E4D2}" dt="2019-09-20T17:54:43.745" v="1297" actId="478"/>
          <ac:picMkLst>
            <pc:docMk/>
            <pc:sldMk cId="1591807569" sldId="264"/>
            <ac:picMk id="33" creationId="{2CB80C44-FF60-4AEA-A6F7-A91C34299E01}"/>
          </ac:picMkLst>
        </pc:picChg>
      </pc:sldChg>
      <pc:sldMasterChg chg="modSp modSldLayout">
        <pc:chgData name="Tan Yong Ern Paul" userId="02545068-cbb4-424e-8597-f85c7eb07f16" providerId="ADAL" clId="{F7BF6708-9FA9-4CBA-BFF9-C77CE388E4D2}" dt="2019-09-20T15:34:29.957" v="66" actId="20577"/>
        <pc:sldMasterMkLst>
          <pc:docMk/>
          <pc:sldMasterMk cId="1944039382" sldId="2147483648"/>
        </pc:sldMasterMkLst>
        <pc:spChg chg="mod">
          <ac:chgData name="Tan Yong Ern Paul" userId="02545068-cbb4-424e-8597-f85c7eb07f16" providerId="ADAL" clId="{F7BF6708-9FA9-4CBA-BFF9-C77CE388E4D2}" dt="2019-09-20T15:33:31.829" v="12" actId="20577"/>
          <ac:spMkLst>
            <pc:docMk/>
            <pc:sldMasterMk cId="1944039382" sldId="2147483648"/>
            <ac:spMk id="2" creationId="{00000000-0000-0000-0000-000000000000}"/>
          </ac:spMkLst>
        </pc:spChg>
        <pc:sldLayoutChg chg="modSp">
          <pc:chgData name="Tan Yong Ern Paul" userId="02545068-cbb4-424e-8597-f85c7eb07f16" providerId="ADAL" clId="{F7BF6708-9FA9-4CBA-BFF9-C77CE388E4D2}" dt="2019-09-20T15:34:29.957" v="66" actId="20577"/>
          <pc:sldLayoutMkLst>
            <pc:docMk/>
            <pc:sldMasterMk cId="1944039382" sldId="2147483648"/>
            <pc:sldLayoutMk cId="3253875174" sldId="2147483649"/>
          </pc:sldLayoutMkLst>
          <pc:spChg chg="mod">
            <ac:chgData name="Tan Yong Ern Paul" userId="02545068-cbb4-424e-8597-f85c7eb07f16" providerId="ADAL" clId="{F7BF6708-9FA9-4CBA-BFF9-C77CE388E4D2}" dt="2019-09-20T15:34:29.957" v="66" actId="20577"/>
            <ac:spMkLst>
              <pc:docMk/>
              <pc:sldMasterMk cId="1944039382" sldId="2147483648"/>
              <pc:sldLayoutMk cId="3253875174" sldId="2147483649"/>
              <ac:spMk id="3" creationId="{00000000-0000-0000-0000-000000000000}"/>
            </ac:spMkLst>
          </pc:spChg>
        </pc:sldLayoutChg>
      </pc:sldMasterChg>
      <pc:sldMasterChg chg="addSp modSp del delSldLayout">
        <pc:chgData name="Tan Yong Ern Paul" userId="02545068-cbb4-424e-8597-f85c7eb07f16" providerId="ADAL" clId="{F7BF6708-9FA9-4CBA-BFF9-C77CE388E4D2}" dt="2019-09-20T15:35:34.977" v="79" actId="2696"/>
        <pc:sldMasterMkLst>
          <pc:docMk/>
          <pc:sldMasterMk cId="411131242" sldId="2147483661"/>
        </pc:sldMasterMkLst>
        <pc:spChg chg="add mod">
          <ac:chgData name="Tan Yong Ern Paul" userId="02545068-cbb4-424e-8597-f85c7eb07f16" providerId="ADAL" clId="{F7BF6708-9FA9-4CBA-BFF9-C77CE388E4D2}" dt="2019-09-20T15:35:30.039" v="67"/>
          <ac:spMkLst>
            <pc:docMk/>
            <pc:sldMasterMk cId="411131242" sldId="2147483661"/>
            <ac:spMk id="2" creationId="{9B1CF76C-1196-4EA0-ADBC-CE310A12A74A}"/>
          </ac:spMkLst>
        </pc:spChg>
        <pc:spChg chg="add mod">
          <ac:chgData name="Tan Yong Ern Paul" userId="02545068-cbb4-424e-8597-f85c7eb07f16" providerId="ADAL" clId="{F7BF6708-9FA9-4CBA-BFF9-C77CE388E4D2}" dt="2019-09-20T15:35:30.039" v="67"/>
          <ac:spMkLst>
            <pc:docMk/>
            <pc:sldMasterMk cId="411131242" sldId="2147483661"/>
            <ac:spMk id="3" creationId="{F9C7C6DF-D460-4155-9157-B42CE1D08A8A}"/>
          </ac:spMkLst>
        </pc:spChg>
        <pc:spChg chg="add mod">
          <ac:chgData name="Tan Yong Ern Paul" userId="02545068-cbb4-424e-8597-f85c7eb07f16" providerId="ADAL" clId="{F7BF6708-9FA9-4CBA-BFF9-C77CE388E4D2}" dt="2019-09-20T15:35:30.039" v="67"/>
          <ac:spMkLst>
            <pc:docMk/>
            <pc:sldMasterMk cId="411131242" sldId="2147483661"/>
            <ac:spMk id="4" creationId="{A35A7E51-A3B0-4778-9AF3-2B8CAB8E94BF}"/>
          </ac:spMkLst>
        </pc:spChg>
        <pc:spChg chg="add mod">
          <ac:chgData name="Tan Yong Ern Paul" userId="02545068-cbb4-424e-8597-f85c7eb07f16" providerId="ADAL" clId="{F7BF6708-9FA9-4CBA-BFF9-C77CE388E4D2}" dt="2019-09-20T15:35:30.039" v="67"/>
          <ac:spMkLst>
            <pc:docMk/>
            <pc:sldMasterMk cId="411131242" sldId="2147483661"/>
            <ac:spMk id="5" creationId="{717DC86E-60E5-4CAF-8387-EC6B14D9D874}"/>
          </ac:spMkLst>
        </pc:spChg>
        <pc:spChg chg="add mod">
          <ac:chgData name="Tan Yong Ern Paul" userId="02545068-cbb4-424e-8597-f85c7eb07f16" providerId="ADAL" clId="{F7BF6708-9FA9-4CBA-BFF9-C77CE388E4D2}" dt="2019-09-20T15:35:30.039" v="67"/>
          <ac:spMkLst>
            <pc:docMk/>
            <pc:sldMasterMk cId="411131242" sldId="2147483661"/>
            <ac:spMk id="6" creationId="{83AF9940-F3AC-4154-9ABB-55B4CB25DCDD}"/>
          </ac:spMkLst>
        </pc:spChg>
        <pc:sldLayoutChg chg="del">
          <pc:chgData name="Tan Yong Ern Paul" userId="02545068-cbb4-424e-8597-f85c7eb07f16" providerId="ADAL" clId="{F7BF6708-9FA9-4CBA-BFF9-C77CE388E4D2}" dt="2019-09-20T15:35:34.940" v="68" actId="2696"/>
          <pc:sldLayoutMkLst>
            <pc:docMk/>
            <pc:sldMasterMk cId="411131242" sldId="2147483661"/>
            <pc:sldLayoutMk cId="1052284390" sldId="2147483662"/>
          </pc:sldLayoutMkLst>
        </pc:sldLayoutChg>
        <pc:sldLayoutChg chg="del">
          <pc:chgData name="Tan Yong Ern Paul" userId="02545068-cbb4-424e-8597-f85c7eb07f16" providerId="ADAL" clId="{F7BF6708-9FA9-4CBA-BFF9-C77CE388E4D2}" dt="2019-09-20T15:35:34.943" v="69" actId="2696"/>
          <pc:sldLayoutMkLst>
            <pc:docMk/>
            <pc:sldMasterMk cId="411131242" sldId="2147483661"/>
            <pc:sldLayoutMk cId="2618375503" sldId="2147483663"/>
          </pc:sldLayoutMkLst>
        </pc:sldLayoutChg>
        <pc:sldLayoutChg chg="del">
          <pc:chgData name="Tan Yong Ern Paul" userId="02545068-cbb4-424e-8597-f85c7eb07f16" providerId="ADAL" clId="{F7BF6708-9FA9-4CBA-BFF9-C77CE388E4D2}" dt="2019-09-20T15:35:34.945" v="70" actId="2696"/>
          <pc:sldLayoutMkLst>
            <pc:docMk/>
            <pc:sldMasterMk cId="411131242" sldId="2147483661"/>
            <pc:sldLayoutMk cId="3703222497" sldId="2147483664"/>
          </pc:sldLayoutMkLst>
        </pc:sldLayoutChg>
        <pc:sldLayoutChg chg="del">
          <pc:chgData name="Tan Yong Ern Paul" userId="02545068-cbb4-424e-8597-f85c7eb07f16" providerId="ADAL" clId="{F7BF6708-9FA9-4CBA-BFF9-C77CE388E4D2}" dt="2019-09-20T15:35:34.947" v="71" actId="2696"/>
          <pc:sldLayoutMkLst>
            <pc:docMk/>
            <pc:sldMasterMk cId="411131242" sldId="2147483661"/>
            <pc:sldLayoutMk cId="710664139" sldId="2147483665"/>
          </pc:sldLayoutMkLst>
        </pc:sldLayoutChg>
        <pc:sldLayoutChg chg="del">
          <pc:chgData name="Tan Yong Ern Paul" userId="02545068-cbb4-424e-8597-f85c7eb07f16" providerId="ADAL" clId="{F7BF6708-9FA9-4CBA-BFF9-C77CE388E4D2}" dt="2019-09-20T15:35:34.950" v="72" actId="2696"/>
          <pc:sldLayoutMkLst>
            <pc:docMk/>
            <pc:sldMasterMk cId="411131242" sldId="2147483661"/>
            <pc:sldLayoutMk cId="3416423503" sldId="2147483666"/>
          </pc:sldLayoutMkLst>
        </pc:sldLayoutChg>
        <pc:sldLayoutChg chg="del">
          <pc:chgData name="Tan Yong Ern Paul" userId="02545068-cbb4-424e-8597-f85c7eb07f16" providerId="ADAL" clId="{F7BF6708-9FA9-4CBA-BFF9-C77CE388E4D2}" dt="2019-09-20T15:35:34.951" v="73" actId="2696"/>
          <pc:sldLayoutMkLst>
            <pc:docMk/>
            <pc:sldMasterMk cId="411131242" sldId="2147483661"/>
            <pc:sldLayoutMk cId="2850956789" sldId="2147483667"/>
          </pc:sldLayoutMkLst>
        </pc:sldLayoutChg>
        <pc:sldLayoutChg chg="del">
          <pc:chgData name="Tan Yong Ern Paul" userId="02545068-cbb4-424e-8597-f85c7eb07f16" providerId="ADAL" clId="{F7BF6708-9FA9-4CBA-BFF9-C77CE388E4D2}" dt="2019-09-20T15:35:34.953" v="74" actId="2696"/>
          <pc:sldLayoutMkLst>
            <pc:docMk/>
            <pc:sldMasterMk cId="411131242" sldId="2147483661"/>
            <pc:sldLayoutMk cId="4089601617" sldId="2147483668"/>
          </pc:sldLayoutMkLst>
        </pc:sldLayoutChg>
        <pc:sldLayoutChg chg="del">
          <pc:chgData name="Tan Yong Ern Paul" userId="02545068-cbb4-424e-8597-f85c7eb07f16" providerId="ADAL" clId="{F7BF6708-9FA9-4CBA-BFF9-C77CE388E4D2}" dt="2019-09-20T15:35:34.957" v="75" actId="2696"/>
          <pc:sldLayoutMkLst>
            <pc:docMk/>
            <pc:sldMasterMk cId="411131242" sldId="2147483661"/>
            <pc:sldLayoutMk cId="2782775122" sldId="2147483669"/>
          </pc:sldLayoutMkLst>
        </pc:sldLayoutChg>
        <pc:sldLayoutChg chg="del">
          <pc:chgData name="Tan Yong Ern Paul" userId="02545068-cbb4-424e-8597-f85c7eb07f16" providerId="ADAL" clId="{F7BF6708-9FA9-4CBA-BFF9-C77CE388E4D2}" dt="2019-09-20T15:35:34.959" v="76" actId="2696"/>
          <pc:sldLayoutMkLst>
            <pc:docMk/>
            <pc:sldMasterMk cId="411131242" sldId="2147483661"/>
            <pc:sldLayoutMk cId="191539809" sldId="2147483670"/>
          </pc:sldLayoutMkLst>
        </pc:sldLayoutChg>
        <pc:sldLayoutChg chg="del">
          <pc:chgData name="Tan Yong Ern Paul" userId="02545068-cbb4-424e-8597-f85c7eb07f16" providerId="ADAL" clId="{F7BF6708-9FA9-4CBA-BFF9-C77CE388E4D2}" dt="2019-09-20T15:35:34.961" v="77" actId="2696"/>
          <pc:sldLayoutMkLst>
            <pc:docMk/>
            <pc:sldMasterMk cId="411131242" sldId="2147483661"/>
            <pc:sldLayoutMk cId="1488698087" sldId="2147483671"/>
          </pc:sldLayoutMkLst>
        </pc:sldLayoutChg>
        <pc:sldLayoutChg chg="del">
          <pc:chgData name="Tan Yong Ern Paul" userId="02545068-cbb4-424e-8597-f85c7eb07f16" providerId="ADAL" clId="{F7BF6708-9FA9-4CBA-BFF9-C77CE388E4D2}" dt="2019-09-20T15:35:34.963" v="78" actId="2696"/>
          <pc:sldLayoutMkLst>
            <pc:docMk/>
            <pc:sldMasterMk cId="411131242" sldId="2147483661"/>
            <pc:sldLayoutMk cId="3744676052" sldId="2147483672"/>
          </pc:sldLayoutMkLst>
        </pc:sldLayoutChg>
      </pc:sldMasterChg>
    </pc:docChg>
  </pc:docChgLst>
  <pc:docChgLst>
    <pc:chgData name="Wang Shumin" userId="S::e0384965@u.nus.edu::2601d8cc-c8f1-4911-b35a-c374614b97cc" providerId="AD" clId="Web-{1D28CBA2-0308-48AD-8595-57836CF74339}"/>
    <pc:docChg chg="modSld">
      <pc:chgData name="Wang Shumin" userId="S::e0384965@u.nus.edu::2601d8cc-c8f1-4911-b35a-c374614b97cc" providerId="AD" clId="Web-{1D28CBA2-0308-48AD-8595-57836CF74339}" dt="2019-09-21T11:29:31.187" v="213" actId="14100"/>
      <pc:docMkLst>
        <pc:docMk/>
      </pc:docMkLst>
      <pc:sldChg chg="modSp">
        <pc:chgData name="Wang Shumin" userId="S::e0384965@u.nus.edu::2601d8cc-c8f1-4911-b35a-c374614b97cc" providerId="AD" clId="Web-{1D28CBA2-0308-48AD-8595-57836CF74339}" dt="2019-09-21T09:56:07.859" v="15" actId="20577"/>
        <pc:sldMkLst>
          <pc:docMk/>
          <pc:sldMk cId="363920370" sldId="256"/>
        </pc:sldMkLst>
        <pc:spChg chg="mod">
          <ac:chgData name="Wang Shumin" userId="S::e0384965@u.nus.edu::2601d8cc-c8f1-4911-b35a-c374614b97cc" providerId="AD" clId="Web-{1D28CBA2-0308-48AD-8595-57836CF74339}" dt="2019-09-21T09:56:07.859" v="15" actId="20577"/>
          <ac:spMkLst>
            <pc:docMk/>
            <pc:sldMk cId="363920370" sldId="256"/>
            <ac:spMk id="4" creationId="{8E0EB2BF-D182-45A1-8968-599B818C9A15}"/>
          </ac:spMkLst>
        </pc:spChg>
      </pc:sldChg>
      <pc:sldChg chg="modSp">
        <pc:chgData name="Wang Shumin" userId="S::e0384965@u.nus.edu::2601d8cc-c8f1-4911-b35a-c374614b97cc" providerId="AD" clId="Web-{1D28CBA2-0308-48AD-8595-57836CF74339}" dt="2019-09-21T11:27:23.844" v="206" actId="14100"/>
        <pc:sldMkLst>
          <pc:docMk/>
          <pc:sldMk cId="4103309497" sldId="257"/>
        </pc:sldMkLst>
        <pc:spChg chg="mod">
          <ac:chgData name="Wang Shumin" userId="S::e0384965@u.nus.edu::2601d8cc-c8f1-4911-b35a-c374614b97cc" providerId="AD" clId="Web-{1D28CBA2-0308-48AD-8595-57836CF74339}" dt="2019-09-21T11:26:21.078" v="190" actId="20577"/>
          <ac:spMkLst>
            <pc:docMk/>
            <pc:sldMk cId="4103309497" sldId="257"/>
            <ac:spMk id="18" creationId="{3D43688C-CC0A-4147-B634-5CAB2B8F950E}"/>
          </ac:spMkLst>
        </pc:spChg>
        <pc:spChg chg="mod">
          <ac:chgData name="Wang Shumin" userId="S::e0384965@u.nus.edu::2601d8cc-c8f1-4911-b35a-c374614b97cc" providerId="AD" clId="Web-{1D28CBA2-0308-48AD-8595-57836CF74339}" dt="2019-09-21T11:26:53.406" v="200" actId="1076"/>
          <ac:spMkLst>
            <pc:docMk/>
            <pc:sldMk cId="4103309497" sldId="257"/>
            <ac:spMk id="19" creationId="{373B930A-C506-4B89-8DD3-E0AF8E423F79}"/>
          </ac:spMkLst>
        </pc:spChg>
        <pc:picChg chg="mod">
          <ac:chgData name="Wang Shumin" userId="S::e0384965@u.nus.edu::2601d8cc-c8f1-4911-b35a-c374614b97cc" providerId="AD" clId="Web-{1D28CBA2-0308-48AD-8595-57836CF74339}" dt="2019-09-21T11:27:23.844" v="206" actId="14100"/>
          <ac:picMkLst>
            <pc:docMk/>
            <pc:sldMk cId="4103309497" sldId="257"/>
            <ac:picMk id="12" creationId="{E9F2A4A4-1F7A-4759-86CA-F7200A348A35}"/>
          </ac:picMkLst>
        </pc:picChg>
        <pc:picChg chg="mod">
          <ac:chgData name="Wang Shumin" userId="S::e0384965@u.nus.edu::2601d8cc-c8f1-4911-b35a-c374614b97cc" providerId="AD" clId="Web-{1D28CBA2-0308-48AD-8595-57836CF74339}" dt="2019-09-21T11:27:17.109" v="204" actId="14100"/>
          <ac:picMkLst>
            <pc:docMk/>
            <pc:sldMk cId="4103309497" sldId="257"/>
            <ac:picMk id="13" creationId="{211A30E4-6862-2F44-9A0A-739179E19693}"/>
          </ac:picMkLst>
        </pc:picChg>
      </pc:sldChg>
      <pc:sldChg chg="addSp delSp modSp">
        <pc:chgData name="Wang Shumin" userId="S::e0384965@u.nus.edu::2601d8cc-c8f1-4911-b35a-c374614b97cc" providerId="AD" clId="Web-{1D28CBA2-0308-48AD-8595-57836CF74339}" dt="2019-09-21T11:24:00.140" v="185" actId="1076"/>
        <pc:sldMkLst>
          <pc:docMk/>
          <pc:sldMk cId="4229270746" sldId="262"/>
        </pc:sldMkLst>
        <pc:spChg chg="mod">
          <ac:chgData name="Wang Shumin" userId="S::e0384965@u.nus.edu::2601d8cc-c8f1-4911-b35a-c374614b97cc" providerId="AD" clId="Web-{1D28CBA2-0308-48AD-8595-57836CF74339}" dt="2019-09-21T11:23:32.297" v="177" actId="14100"/>
          <ac:spMkLst>
            <pc:docMk/>
            <pc:sldMk cId="4229270746" sldId="262"/>
            <ac:spMk id="7" creationId="{6A4F1419-6493-453F-9D0A-6D1F7A6AFB1E}"/>
          </ac:spMkLst>
        </pc:spChg>
        <pc:spChg chg="mod">
          <ac:chgData name="Wang Shumin" userId="S::e0384965@u.nus.edu::2601d8cc-c8f1-4911-b35a-c374614b97cc" providerId="AD" clId="Web-{1D28CBA2-0308-48AD-8595-57836CF74339}" dt="2019-09-21T09:47:08.203" v="7" actId="20577"/>
          <ac:spMkLst>
            <pc:docMk/>
            <pc:sldMk cId="4229270746" sldId="262"/>
            <ac:spMk id="19" creationId="{29803D30-F7E3-4A30-9477-D4AB200EC289}"/>
          </ac:spMkLst>
        </pc:spChg>
        <pc:grpChg chg="mod">
          <ac:chgData name="Wang Shumin" userId="S::e0384965@u.nus.edu::2601d8cc-c8f1-4911-b35a-c374614b97cc" providerId="AD" clId="Web-{1D28CBA2-0308-48AD-8595-57836CF74339}" dt="2019-09-21T11:21:54.858" v="165" actId="1076"/>
          <ac:grpSpMkLst>
            <pc:docMk/>
            <pc:sldMk cId="4229270746" sldId="262"/>
            <ac:grpSpMk id="4" creationId="{25CFB39F-177F-9140-BC36-0923EA3E17A5}"/>
          </ac:grpSpMkLst>
        </pc:grpChg>
        <pc:picChg chg="add del mod">
          <ac:chgData name="Wang Shumin" userId="S::e0384965@u.nus.edu::2601d8cc-c8f1-4911-b35a-c374614b97cc" providerId="AD" clId="Web-{1D28CBA2-0308-48AD-8595-57836CF74339}" dt="2019-09-21T11:22:26.374" v="168"/>
          <ac:picMkLst>
            <pc:docMk/>
            <pc:sldMk cId="4229270746" sldId="262"/>
            <ac:picMk id="3" creationId="{8C048C8B-B7F7-4CD1-B32B-A7F923AD0AA8}"/>
          </ac:picMkLst>
        </pc:picChg>
        <pc:picChg chg="add mod">
          <ac:chgData name="Wang Shumin" userId="S::e0384965@u.nus.edu::2601d8cc-c8f1-4911-b35a-c374614b97cc" providerId="AD" clId="Web-{1D28CBA2-0308-48AD-8595-57836CF74339}" dt="2019-09-21T11:24:00.140" v="185" actId="1076"/>
          <ac:picMkLst>
            <pc:docMk/>
            <pc:sldMk cId="4229270746" sldId="262"/>
            <ac:picMk id="9" creationId="{30F358AD-1C43-4EF7-904C-9BA5B7BEDD75}"/>
          </ac:picMkLst>
        </pc:picChg>
        <pc:picChg chg="add mod">
          <ac:chgData name="Wang Shumin" userId="S::e0384965@u.nus.edu::2601d8cc-c8f1-4911-b35a-c374614b97cc" providerId="AD" clId="Web-{1D28CBA2-0308-48AD-8595-57836CF74339}" dt="2019-09-21T11:23:39.890" v="179" actId="1076"/>
          <ac:picMkLst>
            <pc:docMk/>
            <pc:sldMk cId="4229270746" sldId="262"/>
            <ac:picMk id="11" creationId="{84A9660B-7E7B-4691-BC1B-B91DDFB9AE9E}"/>
          </ac:picMkLst>
        </pc:picChg>
        <pc:picChg chg="del">
          <ac:chgData name="Wang Shumin" userId="S::e0384965@u.nus.edu::2601d8cc-c8f1-4911-b35a-c374614b97cc" providerId="AD" clId="Web-{1D28CBA2-0308-48AD-8595-57836CF74339}" dt="2019-09-21T11:22:24.217" v="167"/>
          <ac:picMkLst>
            <pc:docMk/>
            <pc:sldMk cId="4229270746" sldId="262"/>
            <ac:picMk id="20" creationId="{10961471-4798-48A5-BDFA-EE9AA402A7D6}"/>
          </ac:picMkLst>
        </pc:picChg>
        <pc:picChg chg="del">
          <ac:chgData name="Wang Shumin" userId="S::e0384965@u.nus.edu::2601d8cc-c8f1-4911-b35a-c374614b97cc" providerId="AD" clId="Web-{1D28CBA2-0308-48AD-8595-57836CF74339}" dt="2019-09-21T09:42:40.996" v="1"/>
          <ac:picMkLst>
            <pc:docMk/>
            <pc:sldMk cId="4229270746" sldId="262"/>
            <ac:picMk id="21" creationId="{810E9ECB-E9E0-4266-8314-FE3F3126A9F1}"/>
          </ac:picMkLst>
        </pc:picChg>
      </pc:sldChg>
      <pc:sldChg chg="addSp delSp modSp">
        <pc:chgData name="Wang Shumin" userId="S::e0384965@u.nus.edu::2601d8cc-c8f1-4911-b35a-c374614b97cc" providerId="AD" clId="Web-{1D28CBA2-0308-48AD-8595-57836CF74339}" dt="2019-09-21T11:10:35.358" v="113" actId="1076"/>
        <pc:sldMkLst>
          <pc:docMk/>
          <pc:sldMk cId="2351492679" sldId="263"/>
        </pc:sldMkLst>
        <pc:picChg chg="del">
          <ac:chgData name="Wang Shumin" userId="S::e0384965@u.nus.edu::2601d8cc-c8f1-4911-b35a-c374614b97cc" providerId="AD" clId="Web-{1D28CBA2-0308-48AD-8595-57836CF74339}" dt="2019-09-21T11:10:10.983" v="104"/>
          <ac:picMkLst>
            <pc:docMk/>
            <pc:sldMk cId="2351492679" sldId="263"/>
            <ac:picMk id="2" creationId="{AB2FD665-87E4-4443-8E21-6C5DAE68119B}"/>
          </ac:picMkLst>
        </pc:picChg>
        <pc:picChg chg="add mod">
          <ac:chgData name="Wang Shumin" userId="S::e0384965@u.nus.edu::2601d8cc-c8f1-4911-b35a-c374614b97cc" providerId="AD" clId="Web-{1D28CBA2-0308-48AD-8595-57836CF74339}" dt="2019-09-21T11:10:35.358" v="113" actId="1076"/>
          <ac:picMkLst>
            <pc:docMk/>
            <pc:sldMk cId="2351492679" sldId="263"/>
            <ac:picMk id="3" creationId="{FB4E88B4-8289-4678-BF19-D4ECCB395108}"/>
          </ac:picMkLst>
        </pc:picChg>
      </pc:sldChg>
      <pc:sldChg chg="delSp modSp">
        <pc:chgData name="Wang Shumin" userId="S::e0384965@u.nus.edu::2601d8cc-c8f1-4911-b35a-c374614b97cc" providerId="AD" clId="Web-{1D28CBA2-0308-48AD-8595-57836CF74339}" dt="2019-09-21T11:29:31.187" v="213" actId="14100"/>
        <pc:sldMkLst>
          <pc:docMk/>
          <pc:sldMk cId="1591807569" sldId="264"/>
        </pc:sldMkLst>
        <pc:spChg chg="del">
          <ac:chgData name="Wang Shumin" userId="S::e0384965@u.nus.edu::2601d8cc-c8f1-4911-b35a-c374614b97cc" providerId="AD" clId="Web-{1D28CBA2-0308-48AD-8595-57836CF74339}" dt="2019-09-21T11:12:00.889" v="115"/>
          <ac:spMkLst>
            <pc:docMk/>
            <pc:sldMk cId="1591807569" sldId="264"/>
            <ac:spMk id="4" creationId="{431D3822-FC7E-4904-A339-6658D03344B9}"/>
          </ac:spMkLst>
        </pc:spChg>
        <pc:spChg chg="mod">
          <ac:chgData name="Wang Shumin" userId="S::e0384965@u.nus.edu::2601d8cc-c8f1-4911-b35a-c374614b97cc" providerId="AD" clId="Web-{1D28CBA2-0308-48AD-8595-57836CF74339}" dt="2019-09-21T11:29:31.187" v="213" actId="14100"/>
          <ac:spMkLst>
            <pc:docMk/>
            <pc:sldMk cId="1591807569" sldId="264"/>
            <ac:spMk id="11" creationId="{EA4AF33E-217B-584B-B57D-C45AE31D9F9C}"/>
          </ac:spMkLst>
        </pc:spChg>
        <pc:picChg chg="del">
          <ac:chgData name="Wang Shumin" userId="S::e0384965@u.nus.edu::2601d8cc-c8f1-4911-b35a-c374614b97cc" providerId="AD" clId="Web-{1D28CBA2-0308-48AD-8595-57836CF74339}" dt="2019-09-21T11:11:56.092" v="114"/>
          <ac:picMkLst>
            <pc:docMk/>
            <pc:sldMk cId="1591807569" sldId="264"/>
            <ac:picMk id="6" creationId="{D83CD579-8B34-4982-A66A-DD590406B418}"/>
          </ac:picMkLst>
        </pc:picChg>
        <pc:picChg chg="del">
          <ac:chgData name="Wang Shumin" userId="S::e0384965@u.nus.edu::2601d8cc-c8f1-4911-b35a-c374614b97cc" providerId="AD" clId="Web-{1D28CBA2-0308-48AD-8595-57836CF74339}" dt="2019-09-21T11:12:00.936" v="116"/>
          <ac:picMkLst>
            <pc:docMk/>
            <pc:sldMk cId="1591807569" sldId="264"/>
            <ac:picMk id="7" creationId="{78ADB21B-069C-4F9F-8A05-9F3122D6C282}"/>
          </ac:picMkLst>
        </pc:picChg>
      </pc:sldChg>
      <pc:sldChg chg="addSp delSp modSp">
        <pc:chgData name="Wang Shumin" userId="S::e0384965@u.nus.edu::2601d8cc-c8f1-4911-b35a-c374614b97cc" providerId="AD" clId="Web-{1D28CBA2-0308-48AD-8595-57836CF74339}" dt="2019-09-21T11:13:56.936" v="161" actId="1076"/>
        <pc:sldMkLst>
          <pc:docMk/>
          <pc:sldMk cId="2456068355" sldId="265"/>
        </pc:sldMkLst>
        <pc:spChg chg="mod">
          <ac:chgData name="Wang Shumin" userId="S::e0384965@u.nus.edu::2601d8cc-c8f1-4911-b35a-c374614b97cc" providerId="AD" clId="Web-{1D28CBA2-0308-48AD-8595-57836CF74339}" dt="2019-09-21T10:59:57.108" v="29" actId="20577"/>
          <ac:spMkLst>
            <pc:docMk/>
            <pc:sldMk cId="2456068355" sldId="265"/>
            <ac:spMk id="4" creationId="{431D3822-FC7E-4904-A339-6658D03344B9}"/>
          </ac:spMkLst>
        </pc:spChg>
        <pc:spChg chg="mod ord">
          <ac:chgData name="Wang Shumin" userId="S::e0384965@u.nus.edu::2601d8cc-c8f1-4911-b35a-c374614b97cc" providerId="AD" clId="Web-{1D28CBA2-0308-48AD-8595-57836CF74339}" dt="2019-09-21T11:07:12.623" v="98" actId="20577"/>
          <ac:spMkLst>
            <pc:docMk/>
            <pc:sldMk cId="2456068355" sldId="265"/>
            <ac:spMk id="10" creationId="{AD90DD69-CEEB-AD41-A13F-C925C05C07E6}"/>
          </ac:spMkLst>
        </pc:spChg>
        <pc:spChg chg="mod">
          <ac:chgData name="Wang Shumin" userId="S::e0384965@u.nus.edu::2601d8cc-c8f1-4911-b35a-c374614b97cc" providerId="AD" clId="Web-{1D28CBA2-0308-48AD-8595-57836CF74339}" dt="2019-09-21T11:13:56.936" v="161" actId="1076"/>
          <ac:spMkLst>
            <pc:docMk/>
            <pc:sldMk cId="2456068355" sldId="265"/>
            <ac:spMk id="13" creationId="{45A4D0E7-40D7-4071-9BF4-147D208690AF}"/>
          </ac:spMkLst>
        </pc:spChg>
        <pc:spChg chg="add mod">
          <ac:chgData name="Wang Shumin" userId="S::e0384965@u.nus.edu::2601d8cc-c8f1-4911-b35a-c374614b97cc" providerId="AD" clId="Web-{1D28CBA2-0308-48AD-8595-57836CF74339}" dt="2019-09-21T11:04:41.795" v="71" actId="1076"/>
          <ac:spMkLst>
            <pc:docMk/>
            <pc:sldMk cId="2456068355" sldId="265"/>
            <ac:spMk id="21" creationId="{54111EC3-5BD7-4D39-AC39-76CF0605855F}"/>
          </ac:spMkLst>
        </pc:spChg>
        <pc:spChg chg="mod">
          <ac:chgData name="Wang Shumin" userId="S::e0384965@u.nus.edu::2601d8cc-c8f1-4911-b35a-c374614b97cc" providerId="AD" clId="Web-{1D28CBA2-0308-48AD-8595-57836CF74339}" dt="2019-09-21T11:04:52.280" v="79" actId="1076"/>
          <ac:spMkLst>
            <pc:docMk/>
            <pc:sldMk cId="2456068355" sldId="265"/>
            <ac:spMk id="27" creationId="{267C7DDC-18A2-4E07-B326-FA5A1C363B23}"/>
          </ac:spMkLst>
        </pc:spChg>
        <pc:picChg chg="add mod ord">
          <ac:chgData name="Wang Shumin" userId="S::e0384965@u.nus.edu::2601d8cc-c8f1-4911-b35a-c374614b97cc" providerId="AD" clId="Web-{1D28CBA2-0308-48AD-8595-57836CF74339}" dt="2019-09-21T11:05:39.717" v="91" actId="1076"/>
          <ac:picMkLst>
            <pc:docMk/>
            <pc:sldMk cId="2456068355" sldId="265"/>
            <ac:picMk id="2" creationId="{F1F05B67-E5A6-4787-BFA4-4D8766A8E6B3}"/>
          </ac:picMkLst>
        </pc:picChg>
        <pc:picChg chg="del">
          <ac:chgData name="Wang Shumin" userId="S::e0384965@u.nus.edu::2601d8cc-c8f1-4911-b35a-c374614b97cc" providerId="AD" clId="Web-{1D28CBA2-0308-48AD-8595-57836CF74339}" dt="2019-09-21T11:00:52.873" v="35"/>
          <ac:picMkLst>
            <pc:docMk/>
            <pc:sldMk cId="2456068355" sldId="265"/>
            <ac:picMk id="3" creationId="{64774858-A49C-41CB-B067-9BDFF6425DC7}"/>
          </ac:picMkLst>
        </pc:picChg>
        <pc:picChg chg="del">
          <ac:chgData name="Wang Shumin" userId="S::e0384965@u.nus.edu::2601d8cc-c8f1-4911-b35a-c374614b97cc" providerId="AD" clId="Web-{1D28CBA2-0308-48AD-8595-57836CF74339}" dt="2019-09-21T11:01:42.389" v="42"/>
          <ac:picMkLst>
            <pc:docMk/>
            <pc:sldMk cId="2456068355" sldId="265"/>
            <ac:picMk id="5" creationId="{FB8C3FC2-6C12-4C8C-96FE-0BA68476B42E}"/>
          </ac:picMkLst>
        </pc:picChg>
        <pc:picChg chg="del">
          <ac:chgData name="Wang Shumin" userId="S::e0384965@u.nus.edu::2601d8cc-c8f1-4911-b35a-c374614b97cc" providerId="AD" clId="Web-{1D28CBA2-0308-48AD-8595-57836CF74339}" dt="2019-09-21T10:59:37.905" v="19"/>
          <ac:picMkLst>
            <pc:docMk/>
            <pc:sldMk cId="2456068355" sldId="265"/>
            <ac:picMk id="6" creationId="{D83CD579-8B34-4982-A66A-DD590406B418}"/>
          </ac:picMkLst>
        </pc:picChg>
        <pc:picChg chg="del">
          <ac:chgData name="Wang Shumin" userId="S::e0384965@u.nus.edu::2601d8cc-c8f1-4911-b35a-c374614b97cc" providerId="AD" clId="Web-{1D28CBA2-0308-48AD-8595-57836CF74339}" dt="2019-09-21T10:59:41.405" v="20"/>
          <ac:picMkLst>
            <pc:docMk/>
            <pc:sldMk cId="2456068355" sldId="265"/>
            <ac:picMk id="7" creationId="{78ADB21B-069C-4F9F-8A05-9F3122D6C282}"/>
          </ac:picMkLst>
        </pc:picChg>
        <pc:picChg chg="add mod">
          <ac:chgData name="Wang Shumin" userId="S::e0384965@u.nus.edu::2601d8cc-c8f1-4911-b35a-c374614b97cc" providerId="AD" clId="Web-{1D28CBA2-0308-48AD-8595-57836CF74339}" dt="2019-09-21T11:02:24.077" v="50" actId="14100"/>
          <ac:picMkLst>
            <pc:docMk/>
            <pc:sldMk cId="2456068355" sldId="265"/>
            <ac:picMk id="9" creationId="{94F7BAFD-4F27-4087-A058-32B4D347DF3E}"/>
          </ac:picMkLst>
        </pc:picChg>
        <pc:picChg chg="add del mod ord">
          <ac:chgData name="Wang Shumin" userId="S::e0384965@u.nus.edu::2601d8cc-c8f1-4911-b35a-c374614b97cc" providerId="AD" clId="Web-{1D28CBA2-0308-48AD-8595-57836CF74339}" dt="2019-09-21T11:08:22.545" v="100"/>
          <ac:picMkLst>
            <pc:docMk/>
            <pc:sldMk cId="2456068355" sldId="265"/>
            <ac:picMk id="12" creationId="{DF45EA93-DA46-4F18-ABEE-970DB9508B2C}"/>
          </ac:picMkLst>
        </pc:picChg>
        <pc:picChg chg="add del mod">
          <ac:chgData name="Wang Shumin" userId="S::e0384965@u.nus.edu::2601d8cc-c8f1-4911-b35a-c374614b97cc" providerId="AD" clId="Web-{1D28CBA2-0308-48AD-8595-57836CF74339}" dt="2019-09-21T11:03:07.436" v="58"/>
          <ac:picMkLst>
            <pc:docMk/>
            <pc:sldMk cId="2456068355" sldId="265"/>
            <ac:picMk id="16" creationId="{5CD398F1-EF47-4ED5-A944-0129DFD78E57}"/>
          </ac:picMkLst>
        </pc:picChg>
        <pc:picChg chg="add mod">
          <ac:chgData name="Wang Shumin" userId="S::e0384965@u.nus.edu::2601d8cc-c8f1-4911-b35a-c374614b97cc" providerId="AD" clId="Web-{1D28CBA2-0308-48AD-8595-57836CF74339}" dt="2019-09-21T11:08:28.967" v="101" actId="1076"/>
          <ac:picMkLst>
            <pc:docMk/>
            <pc:sldMk cId="2456068355" sldId="265"/>
            <ac:picMk id="18" creationId="{C075D52D-6E76-4267-B36C-844949991C77}"/>
          </ac:picMkLst>
        </pc:picChg>
      </pc:sldChg>
    </pc:docChg>
  </pc:docChgLst>
  <pc:docChgLst>
    <pc:chgData name="Wang Shumin" userId="S::e0384965@u.nus.edu::2601d8cc-c8f1-4911-b35a-c374614b97cc" providerId="AD" clId="Web-{37746A82-D5D5-4160-8BFA-6393019B40CA}"/>
    <pc:docChg chg="modSld">
      <pc:chgData name="Wang Shumin" userId="S::e0384965@u.nus.edu::2601d8cc-c8f1-4911-b35a-c374614b97cc" providerId="AD" clId="Web-{37746A82-D5D5-4160-8BFA-6393019B40CA}" dt="2019-09-21T08:04:16.407" v="14" actId="20577"/>
      <pc:docMkLst>
        <pc:docMk/>
      </pc:docMkLst>
      <pc:sldChg chg="modSp">
        <pc:chgData name="Wang Shumin" userId="S::e0384965@u.nus.edu::2601d8cc-c8f1-4911-b35a-c374614b97cc" providerId="AD" clId="Web-{37746A82-D5D5-4160-8BFA-6393019B40CA}" dt="2019-09-21T08:04:16.407" v="14" actId="20577"/>
        <pc:sldMkLst>
          <pc:docMk/>
          <pc:sldMk cId="1101633878" sldId="259"/>
        </pc:sldMkLst>
        <pc:spChg chg="mod">
          <ac:chgData name="Wang Shumin" userId="S::e0384965@u.nus.edu::2601d8cc-c8f1-4911-b35a-c374614b97cc" providerId="AD" clId="Web-{37746A82-D5D5-4160-8BFA-6393019B40CA}" dt="2019-09-21T08:04:16.407" v="14" actId="20577"/>
          <ac:spMkLst>
            <pc:docMk/>
            <pc:sldMk cId="1101633878" sldId="259"/>
            <ac:spMk id="15" creationId="{E3AC0CE8-101E-4D10-BC7E-39B7D53B3E5C}"/>
          </ac:spMkLst>
        </pc:spChg>
      </pc:sldChg>
      <pc:sldChg chg="addSp delSp modSp">
        <pc:chgData name="Wang Shumin" userId="S::e0384965@u.nus.edu::2601d8cc-c8f1-4911-b35a-c374614b97cc" providerId="AD" clId="Web-{37746A82-D5D5-4160-8BFA-6393019B40CA}" dt="2019-09-21T07:54:06.807" v="11" actId="1076"/>
        <pc:sldMkLst>
          <pc:docMk/>
          <pc:sldMk cId="2351492679" sldId="263"/>
        </pc:sldMkLst>
        <pc:picChg chg="add mod">
          <ac:chgData name="Wang Shumin" userId="S::e0384965@u.nus.edu::2601d8cc-c8f1-4911-b35a-c374614b97cc" providerId="AD" clId="Web-{37746A82-D5D5-4160-8BFA-6393019B40CA}" dt="2019-09-21T07:54:06.807" v="11" actId="1076"/>
          <ac:picMkLst>
            <pc:docMk/>
            <pc:sldMk cId="2351492679" sldId="263"/>
            <ac:picMk id="2" creationId="{AB2FD665-87E4-4443-8E21-6C5DAE68119B}"/>
          </ac:picMkLst>
        </pc:picChg>
        <pc:picChg chg="del">
          <ac:chgData name="Wang Shumin" userId="S::e0384965@u.nus.edu::2601d8cc-c8f1-4911-b35a-c374614b97cc" providerId="AD" clId="Web-{37746A82-D5D5-4160-8BFA-6393019B40CA}" dt="2019-09-21T07:53:29.774" v="2"/>
          <ac:picMkLst>
            <pc:docMk/>
            <pc:sldMk cId="2351492679" sldId="263"/>
            <ac:picMk id="20" creationId="{2E49D1B0-39CA-4A57-B01B-073EBBA932FC}"/>
          </ac:picMkLst>
        </pc:picChg>
      </pc:sldChg>
    </pc:docChg>
  </pc:docChgLst>
  <pc:docChgLst>
    <pc:chgData name="Wang Shumin" userId="S::e0384965@u.nus.edu::2601d8cc-c8f1-4911-b35a-c374614b97cc" providerId="AD" clId="Web-{FE030D6A-AD32-4755-A7EC-4FD2F362B6EC}"/>
    <pc:docChg chg="modSld">
      <pc:chgData name="Wang Shumin" userId="S::e0384965@u.nus.edu::2601d8cc-c8f1-4911-b35a-c374614b97cc" providerId="AD" clId="Web-{FE030D6A-AD32-4755-A7EC-4FD2F362B6EC}" dt="2019-09-21T11:34:37.989" v="10" actId="1076"/>
      <pc:docMkLst>
        <pc:docMk/>
      </pc:docMkLst>
      <pc:sldChg chg="addSp delSp modSp">
        <pc:chgData name="Wang Shumin" userId="S::e0384965@u.nus.edu::2601d8cc-c8f1-4911-b35a-c374614b97cc" providerId="AD" clId="Web-{FE030D6A-AD32-4755-A7EC-4FD2F362B6EC}" dt="2019-09-21T11:34:37.989" v="10" actId="1076"/>
        <pc:sldMkLst>
          <pc:docMk/>
          <pc:sldMk cId="1591807569" sldId="264"/>
        </pc:sldMkLst>
        <pc:spChg chg="mod">
          <ac:chgData name="Wang Shumin" userId="S::e0384965@u.nus.edu::2601d8cc-c8f1-4911-b35a-c374614b97cc" providerId="AD" clId="Web-{FE030D6A-AD32-4755-A7EC-4FD2F362B6EC}" dt="2019-09-21T11:34:37.989" v="10" actId="1076"/>
          <ac:spMkLst>
            <pc:docMk/>
            <pc:sldMk cId="1591807569" sldId="264"/>
            <ac:spMk id="19" creationId="{A45399AA-FF93-3D41-B2FE-D705C3B6F01D}"/>
          </ac:spMkLst>
        </pc:spChg>
        <pc:picChg chg="add mod ord">
          <ac:chgData name="Wang Shumin" userId="S::e0384965@u.nus.edu::2601d8cc-c8f1-4911-b35a-c374614b97cc" providerId="AD" clId="Web-{FE030D6A-AD32-4755-A7EC-4FD2F362B6EC}" dt="2019-09-21T11:34:30.099" v="9" actId="14100"/>
          <ac:picMkLst>
            <pc:docMk/>
            <pc:sldMk cId="1591807569" sldId="264"/>
            <ac:picMk id="2" creationId="{3BBA3C0B-6EC5-41BB-ABEC-F95A4A25E03D}"/>
          </ac:picMkLst>
        </pc:picChg>
        <pc:picChg chg="del">
          <ac:chgData name="Wang Shumin" userId="S::e0384965@u.nus.edu::2601d8cc-c8f1-4911-b35a-c374614b97cc" providerId="AD" clId="Web-{FE030D6A-AD32-4755-A7EC-4FD2F362B6EC}" dt="2019-09-21T11:33:53.802" v="2"/>
          <ac:picMkLst>
            <pc:docMk/>
            <pc:sldMk cId="1591807569" sldId="264"/>
            <ac:picMk id="16" creationId="{F4ACE292-01FC-BD42-B82D-09CC490C2BEF}"/>
          </ac:picMkLst>
        </pc:picChg>
      </pc:sldChg>
    </pc:docChg>
  </pc:docChgLst>
  <pc:docChgLst>
    <pc:chgData name="Wang Shumin" userId="S::e0384965@u.nus.edu::2601d8cc-c8f1-4911-b35a-c374614b97cc" providerId="AD" clId="Web-{97A7C54A-4037-4E5B-9DA1-1A09F673171B}"/>
    <pc:docChg chg="modSld">
      <pc:chgData name="Wang Shumin" userId="S::e0384965@u.nus.edu::2601d8cc-c8f1-4911-b35a-c374614b97cc" providerId="AD" clId="Web-{97A7C54A-4037-4E5B-9DA1-1A09F673171B}" dt="2019-09-21T15:06:37.137" v="135" actId="20577"/>
      <pc:docMkLst>
        <pc:docMk/>
      </pc:docMkLst>
      <pc:sldChg chg="addSp delSp modSp">
        <pc:chgData name="Wang Shumin" userId="S::e0384965@u.nus.edu::2601d8cc-c8f1-4911-b35a-c374614b97cc" providerId="AD" clId="Web-{97A7C54A-4037-4E5B-9DA1-1A09F673171B}" dt="2019-09-21T15:06:37.137" v="135" actId="20577"/>
        <pc:sldMkLst>
          <pc:docMk/>
          <pc:sldMk cId="570552345" sldId="266"/>
        </pc:sldMkLst>
        <pc:spChg chg="add del mod">
          <ac:chgData name="Wang Shumin" userId="S::e0384965@u.nus.edu::2601d8cc-c8f1-4911-b35a-c374614b97cc" providerId="AD" clId="Web-{97A7C54A-4037-4E5B-9DA1-1A09F673171B}" dt="2019-09-21T14:51:13.106" v="10"/>
          <ac:spMkLst>
            <pc:docMk/>
            <pc:sldMk cId="570552345" sldId="266"/>
            <ac:spMk id="5" creationId="{1C1E297E-05C8-42D4-9C6A-4B2143142DA4}"/>
          </ac:spMkLst>
        </pc:spChg>
        <pc:spChg chg="add mod">
          <ac:chgData name="Wang Shumin" userId="S::e0384965@u.nus.edu::2601d8cc-c8f1-4911-b35a-c374614b97cc" providerId="AD" clId="Web-{97A7C54A-4037-4E5B-9DA1-1A09F673171B}" dt="2019-09-21T15:06:37.137" v="135" actId="20577"/>
          <ac:spMkLst>
            <pc:docMk/>
            <pc:sldMk cId="570552345" sldId="266"/>
            <ac:spMk id="6" creationId="{4BFCB01A-18FD-4855-8970-94B53D331377}"/>
          </ac:spMkLst>
        </pc:spChg>
        <pc:spChg chg="mod">
          <ac:chgData name="Wang Shumin" userId="S::e0384965@u.nus.edu::2601d8cc-c8f1-4911-b35a-c374614b97cc" providerId="AD" clId="Web-{97A7C54A-4037-4E5B-9DA1-1A09F673171B}" dt="2019-09-21T14:50:47.996" v="6" actId="1076"/>
          <ac:spMkLst>
            <pc:docMk/>
            <pc:sldMk cId="570552345" sldId="266"/>
            <ac:spMk id="10" creationId="{AD90DD69-CEEB-AD41-A13F-C925C05C07E6}"/>
          </ac:spMkLst>
        </pc:spChg>
        <pc:picChg chg="add mod">
          <ac:chgData name="Wang Shumin" userId="S::e0384965@u.nus.edu::2601d8cc-c8f1-4911-b35a-c374614b97cc" providerId="AD" clId="Web-{97A7C54A-4037-4E5B-9DA1-1A09F673171B}" dt="2019-09-21T14:50:36.590" v="5" actId="1076"/>
          <ac:picMkLst>
            <pc:docMk/>
            <pc:sldMk cId="570552345" sldId="266"/>
            <ac:picMk id="2" creationId="{1ABB2F1C-DC0A-412F-9528-54E0F75690BF}"/>
          </ac:picMkLst>
        </pc:picChg>
        <pc:picChg chg="add mod">
          <ac:chgData name="Wang Shumin" userId="S::e0384965@u.nus.edu::2601d8cc-c8f1-4911-b35a-c374614b97cc" providerId="AD" clId="Web-{97A7C54A-4037-4E5B-9DA1-1A09F673171B}" dt="2019-09-21T15:06:03.700" v="125" actId="1076"/>
          <ac:picMkLst>
            <pc:docMk/>
            <pc:sldMk cId="570552345" sldId="266"/>
            <ac:picMk id="7" creationId="{41BA2FC1-7DD1-4001-A586-3A5BA3DE6C5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057A6-E560-4FA5-9B82-EF2D1612E768}" type="datetimeFigureOut">
              <a:rPr lang="en-SG" smtClean="0"/>
              <a:t>21/9/2019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98650-FEC3-4AD3-AF6B-C498F923DE9D}" type="slidenum">
              <a:rPr lang="en-SG" smtClean="0"/>
              <a:t>‹#›</a:t>
            </a:fld>
            <a:endParaRPr lang="en-SG"/>
          </a:p>
        </p:txBody>
      </p:sp>
    </p:spTree>
    <p:extLst>
      <p:ext uri="{BB962C8B-B14F-4D97-AF65-F5344CB8AC3E}">
        <p14:creationId xmlns:p14="http://schemas.microsoft.com/office/powerpoint/2010/main" val="3572004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E298650-FEC3-4AD3-AF6B-C498F923DE9D}" type="slidenum">
              <a:rPr lang="en-SG" smtClean="0"/>
              <a:t>5</a:t>
            </a:fld>
            <a:endParaRPr lang="en-SG"/>
          </a:p>
        </p:txBody>
      </p:sp>
    </p:spTree>
    <p:extLst>
      <p:ext uri="{BB962C8B-B14F-4D97-AF65-F5344CB8AC3E}">
        <p14:creationId xmlns:p14="http://schemas.microsoft.com/office/powerpoint/2010/main" val="18500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E298650-FEC3-4AD3-AF6B-C498F923DE9D}" type="slidenum">
              <a:rPr lang="en-SG" smtClean="0"/>
              <a:t>6</a:t>
            </a:fld>
            <a:endParaRPr lang="en-SG"/>
          </a:p>
        </p:txBody>
      </p:sp>
    </p:spTree>
    <p:extLst>
      <p:ext uri="{BB962C8B-B14F-4D97-AF65-F5344CB8AC3E}">
        <p14:creationId xmlns:p14="http://schemas.microsoft.com/office/powerpoint/2010/main" val="1063202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E298650-FEC3-4AD3-AF6B-C498F923DE9D}" type="slidenum">
              <a:rPr lang="en-SG" smtClean="0"/>
              <a:t>7</a:t>
            </a:fld>
            <a:endParaRPr lang="en-SG"/>
          </a:p>
        </p:txBody>
      </p:sp>
    </p:spTree>
    <p:extLst>
      <p:ext uri="{BB962C8B-B14F-4D97-AF65-F5344CB8AC3E}">
        <p14:creationId xmlns:p14="http://schemas.microsoft.com/office/powerpoint/2010/main" val="2689672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96260" y="3182570"/>
            <a:ext cx="6413610" cy="1383822"/>
          </a:xfrm>
          <a:noFill/>
          <a:effectLst>
            <a:outerShdw blurRad="50800" dist="38100" dir="2700000" algn="tl" rotWithShape="0">
              <a:prstClr val="black">
                <a:alpha val="40000"/>
              </a:prstClr>
            </a:outerShdw>
          </a:effectLst>
        </p:spPr>
        <p:txBody>
          <a:bodyPr>
            <a:normAutofit/>
          </a:bodyPr>
          <a:lstStyle>
            <a:lvl1pPr algn="l">
              <a:defRPr sz="3600">
                <a:solidFill>
                  <a:srgbClr val="CC0049"/>
                </a:solidFill>
              </a:defRPr>
            </a:lvl1pPr>
          </a:lstStyle>
          <a:p>
            <a:r>
              <a:rPr lang="en-US"/>
              <a:t>Click to edit </a:t>
            </a:r>
            <a:br>
              <a:rPr lang="en-US"/>
            </a:br>
            <a:r>
              <a:rPr lang="en-US"/>
              <a:t>Master title style</a:t>
            </a:r>
          </a:p>
        </p:txBody>
      </p:sp>
      <p:sp>
        <p:nvSpPr>
          <p:cNvPr id="3" name="Subtitle 2"/>
          <p:cNvSpPr>
            <a:spLocks noGrp="1"/>
          </p:cNvSpPr>
          <p:nvPr>
            <p:ph type="subTitle" idx="1" hasCustomPrompt="1"/>
          </p:nvPr>
        </p:nvSpPr>
        <p:spPr>
          <a:xfrm>
            <a:off x="296260" y="1960930"/>
            <a:ext cx="6413610" cy="1221640"/>
          </a:xfrm>
          <a:noFill/>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Planning for </a:t>
            </a:r>
          </a:p>
          <a:p>
            <a:r>
              <a:rPr lang="en-US"/>
              <a:t>future Ridership</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5771" y="4043826"/>
            <a:ext cx="1066550" cy="38395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891995"/>
          </a:xfrm>
        </p:spPr>
        <p:txBody>
          <a:bodyPr>
            <a:normAutofit/>
          </a:bodyPr>
          <a:lstStyle>
            <a:lvl1pPr algn="l">
              <a:defRPr sz="3600" baseline="0">
                <a:solidFill>
                  <a:srgbClr val="CC0049"/>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448966" y="1197406"/>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5955495" cy="572644"/>
          </a:xfrm>
        </p:spPr>
        <p:txBody>
          <a:bodyPr>
            <a:normAutofit/>
          </a:bodyPr>
          <a:lstStyle>
            <a:lvl1pPr algn="l">
              <a:defRPr sz="3600">
                <a:solidFill>
                  <a:srgbClr val="CC0049"/>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448965" y="1198559"/>
            <a:ext cx="5955495"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763525"/>
          </a:xfrm>
        </p:spPr>
        <p:txBody>
          <a:bodyPr>
            <a:normAutofit/>
          </a:bodyPr>
          <a:lstStyle>
            <a:lvl1pPr algn="l">
              <a:defRPr sz="3600" baseline="0">
                <a:solidFill>
                  <a:srgbClr val="CC0049"/>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Text Placeholder 2"/>
          <p:cNvSpPr>
            <a:spLocks noGrp="1"/>
          </p:cNvSpPr>
          <p:nvPr>
            <p:ph type="body" idx="1"/>
          </p:nvPr>
        </p:nvSpPr>
        <p:spPr>
          <a:xfrm>
            <a:off x="536879" y="1808225"/>
            <a:ext cx="4040188" cy="479822"/>
          </a:xfrm>
        </p:spPr>
        <p:txBody>
          <a:bodyPr anchor="b"/>
          <a:lstStyle>
            <a:lvl1pPr marL="0" indent="0" algn="ctr">
              <a:buNone/>
              <a:defRPr sz="2400" b="1">
                <a:solidFill>
                  <a:srgbClr val="CC004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239745"/>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rgbClr val="CC004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239745"/>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Planning for </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9/21/2019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2B1A2C-9B56-4A29-83D2-0BCF141AE281}"/>
              </a:ext>
            </a:extLst>
          </p:cNvPr>
          <p:cNvSpPr/>
          <p:nvPr/>
        </p:nvSpPr>
        <p:spPr>
          <a:xfrm>
            <a:off x="6709870" y="3946094"/>
            <a:ext cx="2290575" cy="91623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ctrTitle"/>
          </p:nvPr>
        </p:nvSpPr>
        <p:spPr>
          <a:xfrm>
            <a:off x="296260" y="3487980"/>
            <a:ext cx="6719020" cy="1374345"/>
          </a:xfrm>
        </p:spPr>
        <p:txBody>
          <a:bodyPr>
            <a:normAutofit/>
          </a:bodyPr>
          <a:lstStyle/>
          <a:p>
            <a:r>
              <a:rPr lang="en-US" sz="3200"/>
              <a:t>Ridership Forecast and Analysis</a:t>
            </a:r>
          </a:p>
        </p:txBody>
      </p:sp>
      <p:sp>
        <p:nvSpPr>
          <p:cNvPr id="3" name="Subtitle 2"/>
          <p:cNvSpPr>
            <a:spLocks noGrp="1"/>
          </p:cNvSpPr>
          <p:nvPr>
            <p:ph type="subTitle" idx="1"/>
          </p:nvPr>
        </p:nvSpPr>
        <p:spPr>
          <a:xfrm>
            <a:off x="296260" y="2419045"/>
            <a:ext cx="6719020" cy="1068935"/>
          </a:xfrm>
        </p:spPr>
        <p:txBody>
          <a:bodyPr>
            <a:normAutofit/>
          </a:bodyPr>
          <a:lstStyle/>
          <a:p>
            <a:r>
              <a:rPr lang="en-US"/>
              <a:t>Planning for</a:t>
            </a:r>
          </a:p>
          <a:p>
            <a:r>
              <a:rPr lang="en-US"/>
              <a:t>Future Ridership</a:t>
            </a:r>
          </a:p>
        </p:txBody>
      </p:sp>
      <p:sp>
        <p:nvSpPr>
          <p:cNvPr id="4" name="Subtitle 2">
            <a:extLst>
              <a:ext uri="{FF2B5EF4-FFF2-40B4-BE49-F238E27FC236}">
                <a16:creationId xmlns:a16="http://schemas.microsoft.com/office/drawing/2014/main" id="{8E0EB2BF-D182-45A1-8968-599B818C9A15}"/>
              </a:ext>
            </a:extLst>
          </p:cNvPr>
          <p:cNvSpPr txBox="1">
            <a:spLocks/>
          </p:cNvSpPr>
          <p:nvPr/>
        </p:nvSpPr>
        <p:spPr>
          <a:xfrm>
            <a:off x="6709870" y="4114114"/>
            <a:ext cx="2443280" cy="715433"/>
          </a:xfrm>
          <a:prstGeom prst="rect">
            <a:avLst/>
          </a:prstGeom>
          <a:noFill/>
        </p:spPr>
        <p:txBody>
          <a:bodyPr vert="horz" lIns="91440" tIns="45720" rIns="91440" bIns="45720" rtlCol="0" anchor="t">
            <a:normAutofit fontScale="47500" lnSpcReduction="20000"/>
          </a:bodyPr>
          <a:lstStyle>
            <a:lvl1pPr marL="0" indent="0" algn="l" defTabSz="914400" rtl="0" eaLnBrk="1" latinLnBrk="0" hangingPunct="1">
              <a:spcBef>
                <a:spcPct val="20000"/>
              </a:spcBef>
              <a:buFont typeface="Arial" pitchFamily="34" charset="0"/>
              <a:buNone/>
              <a:defRPr sz="2800" b="0" i="0" kern="1200">
                <a:solidFill>
                  <a:srgbClr val="00206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Tan Yong Ern Paul (A0195389H)</a:t>
            </a:r>
          </a:p>
          <a:p>
            <a:r>
              <a:rPr lang="en-US"/>
              <a:t>Wang </a:t>
            </a:r>
            <a:r>
              <a:rPr lang="en-US" err="1"/>
              <a:t>Shumin</a:t>
            </a:r>
            <a:r>
              <a:rPr lang="en-US"/>
              <a:t> (</a:t>
            </a:r>
            <a:r>
              <a:rPr lang="en-US">
                <a:ea typeface="+mn-lt"/>
                <a:cs typeface="+mn-lt"/>
              </a:rPr>
              <a:t>A0195334B</a:t>
            </a:r>
            <a:r>
              <a:rPr lang="en-US"/>
              <a:t>)</a:t>
            </a:r>
          </a:p>
          <a:p>
            <a:r>
              <a:rPr lang="en-US"/>
              <a:t>Wang </a:t>
            </a:r>
            <a:r>
              <a:rPr lang="en-US" err="1"/>
              <a:t>Ruochen</a:t>
            </a:r>
            <a:r>
              <a:rPr lang="en-US"/>
              <a:t> (A0087653U)</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8D8330F-B11D-4E46-BB00-C41B94B7D6A3}"/>
              </a:ext>
            </a:extLst>
          </p:cNvPr>
          <p:cNvSpPr/>
          <p:nvPr/>
        </p:nvSpPr>
        <p:spPr>
          <a:xfrm>
            <a:off x="5640936" y="1485133"/>
            <a:ext cx="3294032" cy="35298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6A47C1BA-D7CB-4B07-8A6E-27E1531DACA9}"/>
              </a:ext>
            </a:extLst>
          </p:cNvPr>
          <p:cNvSpPr/>
          <p:nvPr/>
        </p:nvSpPr>
        <p:spPr>
          <a:xfrm>
            <a:off x="3211291" y="1458679"/>
            <a:ext cx="2329110" cy="35563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6A4F1419-6493-453F-9D0A-6D1F7A6AFB1E}"/>
              </a:ext>
            </a:extLst>
          </p:cNvPr>
          <p:cNvSpPr/>
          <p:nvPr/>
        </p:nvSpPr>
        <p:spPr>
          <a:xfrm>
            <a:off x="143555" y="1197405"/>
            <a:ext cx="3001292" cy="38176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a:xfrm>
            <a:off x="275787" y="128470"/>
            <a:ext cx="8093366" cy="763525"/>
          </a:xfrm>
        </p:spPr>
        <p:txBody>
          <a:bodyPr>
            <a:normAutofit/>
          </a:bodyPr>
          <a:lstStyle/>
          <a:p>
            <a:r>
              <a:rPr lang="en-US" sz="2800"/>
              <a:t>Data Exploration</a:t>
            </a:r>
          </a:p>
        </p:txBody>
      </p:sp>
      <p:sp>
        <p:nvSpPr>
          <p:cNvPr id="6" name="Content Placeholder 2">
            <a:extLst>
              <a:ext uri="{FF2B5EF4-FFF2-40B4-BE49-F238E27FC236}">
                <a16:creationId xmlns:a16="http://schemas.microsoft.com/office/drawing/2014/main" id="{FB9458FE-2E6F-45AE-8977-86AD8F01E33B}"/>
              </a:ext>
            </a:extLst>
          </p:cNvPr>
          <p:cNvSpPr>
            <a:spLocks noGrp="1"/>
          </p:cNvSpPr>
          <p:nvPr>
            <p:ph idx="1"/>
          </p:nvPr>
        </p:nvSpPr>
        <p:spPr>
          <a:xfrm>
            <a:off x="249195" y="1365080"/>
            <a:ext cx="2647208" cy="1651756"/>
          </a:xfrm>
        </p:spPr>
        <p:txBody>
          <a:bodyPr>
            <a:normAutofit/>
          </a:bodyPr>
          <a:lstStyle/>
          <a:p>
            <a:pPr marL="0" indent="0">
              <a:buNone/>
            </a:pPr>
            <a:r>
              <a:rPr lang="en-US" sz="1100"/>
              <a:t>Convert data to </a:t>
            </a:r>
            <a:r>
              <a:rPr lang="en-US" sz="1100">
                <a:solidFill>
                  <a:srgbClr val="FF0000"/>
                </a:solidFill>
              </a:rPr>
              <a:t>time series </a:t>
            </a:r>
            <a:r>
              <a:rPr lang="en-US" sz="1100"/>
              <a:t>format and plot the time series data to overview</a:t>
            </a:r>
          </a:p>
          <a:p>
            <a:pPr>
              <a:buFont typeface="Wingdings" panose="05000000000000000000" pitchFamily="2" charset="2"/>
              <a:buChar char="Ø"/>
            </a:pPr>
            <a:r>
              <a:rPr lang="en-US" sz="1050"/>
              <a:t>Monthly data, frequency = 12</a:t>
            </a:r>
            <a:endParaRPr lang="en-US" altLang="zh-CN" sz="1050"/>
          </a:p>
          <a:p>
            <a:pPr>
              <a:buFont typeface="Wingdings" panose="05000000000000000000" pitchFamily="2" charset="2"/>
              <a:buChar char="Ø"/>
            </a:pPr>
            <a:r>
              <a:rPr lang="en-US" altLang="zh-CN" sz="1050"/>
              <a:t>the time series</a:t>
            </a:r>
            <a:r>
              <a:rPr lang="zh-CN" altLang="en-US" sz="1050"/>
              <a:t> </a:t>
            </a:r>
            <a:r>
              <a:rPr lang="en-US" altLang="zh-CN" sz="1050"/>
              <a:t>is </a:t>
            </a:r>
            <a:r>
              <a:rPr lang="en-US" altLang="zh-CN" sz="1050">
                <a:solidFill>
                  <a:srgbClr val="FF0000"/>
                </a:solidFill>
              </a:rPr>
              <a:t>non-stationary </a:t>
            </a:r>
            <a:r>
              <a:rPr lang="en-US" altLang="zh-CN" sz="1050"/>
              <a:t>as it is shows seasonality (repeated patterns) and trend (decreasing before 2011 and increasing after)</a:t>
            </a:r>
          </a:p>
          <a:p>
            <a:pPr>
              <a:buFont typeface="Wingdings" panose="05000000000000000000" pitchFamily="2" charset="2"/>
              <a:buChar char="Ø"/>
            </a:pPr>
            <a:r>
              <a:rPr lang="en-US" sz="1050"/>
              <a:t>Ridership data set is an </a:t>
            </a:r>
            <a:r>
              <a:rPr lang="en-US" sz="1050">
                <a:solidFill>
                  <a:srgbClr val="FF0000"/>
                </a:solidFill>
              </a:rPr>
              <a:t>additive time series</a:t>
            </a:r>
            <a:endParaRPr lang="en-US" sz="1050"/>
          </a:p>
          <a:p>
            <a:pPr marL="0" indent="0">
              <a:buNone/>
            </a:pPr>
            <a:endParaRPr lang="en-US" sz="1200"/>
          </a:p>
        </p:txBody>
      </p:sp>
      <p:pic>
        <p:nvPicPr>
          <p:cNvPr id="9" name="Picture 8">
            <a:extLst>
              <a:ext uri="{FF2B5EF4-FFF2-40B4-BE49-F238E27FC236}">
                <a16:creationId xmlns:a16="http://schemas.microsoft.com/office/drawing/2014/main" id="{B978F19C-7991-4237-8305-46D3CE2CF4C7}"/>
              </a:ext>
            </a:extLst>
          </p:cNvPr>
          <p:cNvPicPr>
            <a:picLocks noChangeAspect="1"/>
          </p:cNvPicPr>
          <p:nvPr/>
        </p:nvPicPr>
        <p:blipFill>
          <a:blip r:embed="rId2"/>
          <a:stretch>
            <a:fillRect/>
          </a:stretch>
        </p:blipFill>
        <p:spPr>
          <a:xfrm>
            <a:off x="3258863" y="2574814"/>
            <a:ext cx="2204444" cy="2334117"/>
          </a:xfrm>
          <a:prstGeom prst="rect">
            <a:avLst/>
          </a:prstGeom>
        </p:spPr>
      </p:pic>
      <p:pic>
        <p:nvPicPr>
          <p:cNvPr id="11" name="Picture 10">
            <a:extLst>
              <a:ext uri="{FF2B5EF4-FFF2-40B4-BE49-F238E27FC236}">
                <a16:creationId xmlns:a16="http://schemas.microsoft.com/office/drawing/2014/main" id="{5E0A13CF-2B11-47C3-AC96-66C4E00AD2EA}"/>
              </a:ext>
            </a:extLst>
          </p:cNvPr>
          <p:cNvPicPr>
            <a:picLocks noChangeAspect="1"/>
          </p:cNvPicPr>
          <p:nvPr/>
        </p:nvPicPr>
        <p:blipFill>
          <a:blip r:embed="rId3"/>
          <a:stretch>
            <a:fillRect/>
          </a:stretch>
        </p:blipFill>
        <p:spPr>
          <a:xfrm>
            <a:off x="275787" y="3016836"/>
            <a:ext cx="2816025" cy="1845489"/>
          </a:xfrm>
          <a:prstGeom prst="rect">
            <a:avLst/>
          </a:prstGeom>
        </p:spPr>
      </p:pic>
      <p:pic>
        <p:nvPicPr>
          <p:cNvPr id="12" name="Picture 11">
            <a:extLst>
              <a:ext uri="{FF2B5EF4-FFF2-40B4-BE49-F238E27FC236}">
                <a16:creationId xmlns:a16="http://schemas.microsoft.com/office/drawing/2014/main" id="{E9F2A4A4-1F7A-4759-86CA-F7200A348A35}"/>
              </a:ext>
            </a:extLst>
          </p:cNvPr>
          <p:cNvPicPr>
            <a:picLocks noChangeAspect="1"/>
          </p:cNvPicPr>
          <p:nvPr/>
        </p:nvPicPr>
        <p:blipFill>
          <a:blip r:embed="rId4"/>
          <a:stretch>
            <a:fillRect/>
          </a:stretch>
        </p:blipFill>
        <p:spPr>
          <a:xfrm>
            <a:off x="7510548" y="2953299"/>
            <a:ext cx="1376402" cy="2021164"/>
          </a:xfrm>
          <a:prstGeom prst="rect">
            <a:avLst/>
          </a:prstGeom>
        </p:spPr>
      </p:pic>
      <p:sp>
        <p:nvSpPr>
          <p:cNvPr id="18" name="Content Placeholder 2">
            <a:extLst>
              <a:ext uri="{FF2B5EF4-FFF2-40B4-BE49-F238E27FC236}">
                <a16:creationId xmlns:a16="http://schemas.microsoft.com/office/drawing/2014/main" id="{3D43688C-CC0A-4147-B634-5CAB2B8F950E}"/>
              </a:ext>
            </a:extLst>
          </p:cNvPr>
          <p:cNvSpPr txBox="1">
            <a:spLocks/>
          </p:cNvSpPr>
          <p:nvPr/>
        </p:nvSpPr>
        <p:spPr>
          <a:xfrm>
            <a:off x="3156815" y="1458679"/>
            <a:ext cx="2390126" cy="1086617"/>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a:t>Perform Dickey-Fuller test to check stationarity</a:t>
            </a:r>
            <a:r>
              <a:rPr lang="en-US" sz="1200"/>
              <a:t>: </a:t>
            </a:r>
          </a:p>
          <a:p>
            <a:pPr>
              <a:buFont typeface="Wingdings" panose="05000000000000000000" pitchFamily="2" charset="2"/>
              <a:buChar char="Ø"/>
            </a:pPr>
            <a:r>
              <a:rPr lang="en-US" sz="1200"/>
              <a:t>high p-value indicates </a:t>
            </a:r>
            <a:r>
              <a:rPr lang="en-US" sz="1200">
                <a:solidFill>
                  <a:srgbClr val="FF0000"/>
                </a:solidFill>
              </a:rPr>
              <a:t>non- stationarity</a:t>
            </a:r>
            <a:endParaRPr lang="en-US" sz="1200"/>
          </a:p>
          <a:p>
            <a:pPr marL="0" indent="0">
              <a:buFont typeface="Arial" pitchFamily="34" charset="0"/>
              <a:buNone/>
            </a:pPr>
            <a:endParaRPr lang="en-US" sz="1200"/>
          </a:p>
        </p:txBody>
      </p:sp>
      <p:sp>
        <p:nvSpPr>
          <p:cNvPr id="19" name="Content Placeholder 2">
            <a:extLst>
              <a:ext uri="{FF2B5EF4-FFF2-40B4-BE49-F238E27FC236}">
                <a16:creationId xmlns:a16="http://schemas.microsoft.com/office/drawing/2014/main" id="{373B930A-C506-4B89-8DD3-E0AF8E423F79}"/>
              </a:ext>
            </a:extLst>
          </p:cNvPr>
          <p:cNvSpPr txBox="1">
            <a:spLocks/>
          </p:cNvSpPr>
          <p:nvPr/>
        </p:nvSpPr>
        <p:spPr>
          <a:xfrm>
            <a:off x="5719114" y="1637838"/>
            <a:ext cx="3093705" cy="1850142"/>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a:t>Autocorrelation/ACF/PACF Plots</a:t>
            </a:r>
            <a:endParaRPr lang="en-US" sz="1200">
              <a:cs typeface="Calibri"/>
            </a:endParaRPr>
          </a:p>
          <a:p>
            <a:pPr>
              <a:buFont typeface="Wingdings" panose="05000000000000000000" pitchFamily="2" charset="2"/>
              <a:buChar char="Ø"/>
            </a:pPr>
            <a:r>
              <a:rPr lang="en-US" sz="1100"/>
              <a:t>The graph shows strong autocorrelation when lag is 12.  (display a seasonality of </a:t>
            </a:r>
            <a:r>
              <a:rPr lang="en-US" sz="1100">
                <a:solidFill>
                  <a:srgbClr val="FF0000"/>
                </a:solidFill>
              </a:rPr>
              <a:t>12</a:t>
            </a:r>
            <a:r>
              <a:rPr lang="en-US" sz="1100"/>
              <a:t> months)</a:t>
            </a:r>
            <a:endParaRPr lang="en-US" sz="1100">
              <a:cs typeface="Calibri"/>
            </a:endParaRPr>
          </a:p>
          <a:p>
            <a:pPr>
              <a:buFont typeface="Wingdings" panose="05000000000000000000" pitchFamily="2" charset="2"/>
              <a:buChar char="Ø"/>
            </a:pPr>
            <a:r>
              <a:rPr lang="en-US" sz="1100"/>
              <a:t>Relatively high autocorrelation in lag 1, decreasing from lag 2</a:t>
            </a:r>
            <a:endParaRPr lang="en-US" sz="1200"/>
          </a:p>
          <a:p>
            <a:pPr marL="0" indent="0">
              <a:buFont typeface="Arial" pitchFamily="34" charset="0"/>
              <a:buNone/>
            </a:pPr>
            <a:endParaRPr lang="en-US" sz="1200"/>
          </a:p>
        </p:txBody>
      </p:sp>
      <p:pic>
        <p:nvPicPr>
          <p:cNvPr id="13" name="Picture 12">
            <a:extLst>
              <a:ext uri="{FF2B5EF4-FFF2-40B4-BE49-F238E27FC236}">
                <a16:creationId xmlns:a16="http://schemas.microsoft.com/office/drawing/2014/main" id="{211A30E4-6862-2F44-9A0A-739179E19693}"/>
              </a:ext>
            </a:extLst>
          </p:cNvPr>
          <p:cNvPicPr>
            <a:picLocks noChangeAspect="1"/>
          </p:cNvPicPr>
          <p:nvPr/>
        </p:nvPicPr>
        <p:blipFill>
          <a:blip r:embed="rId5"/>
          <a:stretch>
            <a:fillRect/>
          </a:stretch>
        </p:blipFill>
        <p:spPr>
          <a:xfrm>
            <a:off x="5681357" y="2950279"/>
            <a:ext cx="1778924" cy="2024678"/>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C6264DA-930B-49CC-A25A-217B515BE075}"/>
              </a:ext>
            </a:extLst>
          </p:cNvPr>
          <p:cNvSpPr/>
          <p:nvPr/>
        </p:nvSpPr>
        <p:spPr>
          <a:xfrm>
            <a:off x="3236684" y="2574284"/>
            <a:ext cx="5737013" cy="24407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76494E74-6714-47FA-BE06-93F6C3609ED3}"/>
              </a:ext>
            </a:extLst>
          </p:cNvPr>
          <p:cNvSpPr/>
          <p:nvPr/>
        </p:nvSpPr>
        <p:spPr>
          <a:xfrm>
            <a:off x="3236684" y="283206"/>
            <a:ext cx="4236711" cy="2182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5132C1B-A82A-4CBF-9836-EEEB09DDD73D}"/>
              </a:ext>
            </a:extLst>
          </p:cNvPr>
          <p:cNvSpPr/>
          <p:nvPr/>
        </p:nvSpPr>
        <p:spPr>
          <a:xfrm>
            <a:off x="170302" y="1197405"/>
            <a:ext cx="2901422" cy="38176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descr="A screenshot of a cell phone&#10;&#10;Description automatically generated">
            <a:extLst>
              <a:ext uri="{FF2B5EF4-FFF2-40B4-BE49-F238E27FC236}">
                <a16:creationId xmlns:a16="http://schemas.microsoft.com/office/drawing/2014/main" id="{F67A5939-A26A-47E5-AF58-53EE98FB301C}"/>
              </a:ext>
            </a:extLst>
          </p:cNvPr>
          <p:cNvPicPr>
            <a:picLocks noChangeAspect="1"/>
          </p:cNvPicPr>
          <p:nvPr/>
        </p:nvPicPr>
        <p:blipFill>
          <a:blip r:embed="rId2"/>
          <a:stretch>
            <a:fillRect/>
          </a:stretch>
        </p:blipFill>
        <p:spPr>
          <a:xfrm>
            <a:off x="525945" y="2419045"/>
            <a:ext cx="2150575" cy="240358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2FCECFB-0DD8-4584-8AA2-649794A2C602}"/>
              </a:ext>
            </a:extLst>
          </p:cNvPr>
          <p:cNvPicPr>
            <a:picLocks noChangeAspect="1"/>
          </p:cNvPicPr>
          <p:nvPr/>
        </p:nvPicPr>
        <p:blipFill>
          <a:blip r:embed="rId3"/>
          <a:stretch>
            <a:fillRect/>
          </a:stretch>
        </p:blipFill>
        <p:spPr>
          <a:xfrm>
            <a:off x="5934175" y="350633"/>
            <a:ext cx="1479781" cy="205525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9A176FD8-4687-4A09-92A9-ADFAB5032B77}"/>
              </a:ext>
            </a:extLst>
          </p:cNvPr>
          <p:cNvPicPr>
            <a:picLocks noChangeAspect="1"/>
          </p:cNvPicPr>
          <p:nvPr/>
        </p:nvPicPr>
        <p:blipFill>
          <a:blip r:embed="rId4"/>
          <a:stretch>
            <a:fillRect/>
          </a:stretch>
        </p:blipFill>
        <p:spPr>
          <a:xfrm>
            <a:off x="5990614" y="2822598"/>
            <a:ext cx="2846684" cy="1887021"/>
          </a:xfrm>
          <a:prstGeom prst="rect">
            <a:avLst/>
          </a:prstGeom>
        </p:spPr>
      </p:pic>
      <p:sp>
        <p:nvSpPr>
          <p:cNvPr id="13" name="Title 1">
            <a:extLst>
              <a:ext uri="{FF2B5EF4-FFF2-40B4-BE49-F238E27FC236}">
                <a16:creationId xmlns:a16="http://schemas.microsoft.com/office/drawing/2014/main" id="{45A4D0E7-40D7-4071-9BF4-147D208690AF}"/>
              </a:ext>
            </a:extLst>
          </p:cNvPr>
          <p:cNvSpPr>
            <a:spLocks noGrp="1"/>
          </p:cNvSpPr>
          <p:nvPr>
            <p:ph type="title"/>
          </p:nvPr>
        </p:nvSpPr>
        <p:spPr>
          <a:xfrm>
            <a:off x="275787" y="128470"/>
            <a:ext cx="3129503" cy="763525"/>
          </a:xfrm>
        </p:spPr>
        <p:txBody>
          <a:bodyPr>
            <a:normAutofit/>
          </a:bodyPr>
          <a:lstStyle/>
          <a:p>
            <a:r>
              <a:rPr lang="en-US" sz="2800"/>
              <a:t>Data Preparation</a:t>
            </a:r>
            <a:br>
              <a:rPr lang="en-US" sz="2800"/>
            </a:br>
            <a:r>
              <a:rPr lang="en-US" sz="1400"/>
              <a:t>Achieving Stationarity</a:t>
            </a:r>
            <a:endParaRPr lang="en-US" sz="2800"/>
          </a:p>
        </p:txBody>
      </p:sp>
      <p:sp>
        <p:nvSpPr>
          <p:cNvPr id="14" name="Content Placeholder 2">
            <a:extLst>
              <a:ext uri="{FF2B5EF4-FFF2-40B4-BE49-F238E27FC236}">
                <a16:creationId xmlns:a16="http://schemas.microsoft.com/office/drawing/2014/main" id="{09861CCF-CF71-4587-8320-A1D2ADCC5B54}"/>
              </a:ext>
            </a:extLst>
          </p:cNvPr>
          <p:cNvSpPr>
            <a:spLocks noGrp="1"/>
          </p:cNvSpPr>
          <p:nvPr>
            <p:ph idx="1"/>
          </p:nvPr>
        </p:nvSpPr>
        <p:spPr>
          <a:xfrm>
            <a:off x="138525" y="1197405"/>
            <a:ext cx="2933198" cy="1221640"/>
          </a:xfrm>
        </p:spPr>
        <p:txBody>
          <a:bodyPr>
            <a:noAutofit/>
          </a:bodyPr>
          <a:lstStyle/>
          <a:p>
            <a:pPr marL="0" indent="0">
              <a:buNone/>
            </a:pPr>
            <a:r>
              <a:rPr lang="en-US" sz="1050"/>
              <a:t>Conduct </a:t>
            </a:r>
            <a:r>
              <a:rPr lang="en-US" sz="1050">
                <a:solidFill>
                  <a:srgbClr val="FF0000"/>
                </a:solidFill>
              </a:rPr>
              <a:t>one</a:t>
            </a:r>
            <a:r>
              <a:rPr lang="en-US" sz="1050"/>
              <a:t> order of differencing with lag </a:t>
            </a:r>
            <a:r>
              <a:rPr lang="en-US" sz="1050">
                <a:solidFill>
                  <a:srgbClr val="FF0000"/>
                </a:solidFill>
              </a:rPr>
              <a:t>12</a:t>
            </a:r>
            <a:r>
              <a:rPr lang="en-US" sz="1050"/>
              <a:t> and check stationarity again:</a:t>
            </a:r>
          </a:p>
          <a:p>
            <a:r>
              <a:rPr lang="en-US" sz="1050"/>
              <a:t>Low p-value indicates the time series data reaches </a:t>
            </a:r>
            <a:r>
              <a:rPr lang="en-US" sz="1050">
                <a:solidFill>
                  <a:srgbClr val="FF0000"/>
                </a:solidFill>
              </a:rPr>
              <a:t>stationarity</a:t>
            </a:r>
          </a:p>
          <a:p>
            <a:r>
              <a:rPr lang="en-US" sz="1050"/>
              <a:t>Data hovers around zero indicates stationary</a:t>
            </a:r>
          </a:p>
        </p:txBody>
      </p:sp>
      <p:sp>
        <p:nvSpPr>
          <p:cNvPr id="15" name="Content Placeholder 2">
            <a:extLst>
              <a:ext uri="{FF2B5EF4-FFF2-40B4-BE49-F238E27FC236}">
                <a16:creationId xmlns:a16="http://schemas.microsoft.com/office/drawing/2014/main" id="{E3AC0CE8-101E-4D10-BC7E-39B7D53B3E5C}"/>
              </a:ext>
            </a:extLst>
          </p:cNvPr>
          <p:cNvSpPr txBox="1">
            <a:spLocks/>
          </p:cNvSpPr>
          <p:nvPr/>
        </p:nvSpPr>
        <p:spPr>
          <a:xfrm>
            <a:off x="3350360" y="739290"/>
            <a:ext cx="2524377" cy="1581565"/>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a:t>Plot ACF and PACF on differenced time series data:</a:t>
            </a:r>
          </a:p>
          <a:p>
            <a:r>
              <a:rPr lang="en-US" sz="1050"/>
              <a:t>ACF dies down and shows clear cut-off at lag 1, indicating </a:t>
            </a:r>
            <a:r>
              <a:rPr lang="en-US" sz="1050">
                <a:solidFill>
                  <a:srgbClr val="FF0000"/>
                </a:solidFill>
              </a:rPr>
              <a:t>MA(q) = 1</a:t>
            </a:r>
          </a:p>
          <a:p>
            <a:r>
              <a:rPr lang="en-US" sz="1050"/>
              <a:t>PACF dies down and shows clear cut-off at lag 1, indicating </a:t>
            </a:r>
            <a:r>
              <a:rPr lang="en-US" sz="1050">
                <a:solidFill>
                  <a:srgbClr val="FF0000"/>
                </a:solidFill>
              </a:rPr>
              <a:t>AR(p) = 1</a:t>
            </a:r>
          </a:p>
          <a:p>
            <a:r>
              <a:rPr lang="en-US" sz="1050">
                <a:solidFill>
                  <a:schemeClr val="tx1"/>
                </a:solidFill>
              </a:rPr>
              <a:t>Skip AR and MA model as both ACF and PACF die down </a:t>
            </a:r>
          </a:p>
        </p:txBody>
      </p:sp>
      <p:sp>
        <p:nvSpPr>
          <p:cNvPr id="16" name="Content Placeholder 2">
            <a:extLst>
              <a:ext uri="{FF2B5EF4-FFF2-40B4-BE49-F238E27FC236}">
                <a16:creationId xmlns:a16="http://schemas.microsoft.com/office/drawing/2014/main" id="{E00BCD58-AC5E-426E-8FFE-DA3528B967AC}"/>
              </a:ext>
            </a:extLst>
          </p:cNvPr>
          <p:cNvSpPr txBox="1">
            <a:spLocks/>
          </p:cNvSpPr>
          <p:nvPr/>
        </p:nvSpPr>
        <p:spPr>
          <a:xfrm>
            <a:off x="3306848" y="2711293"/>
            <a:ext cx="2693892" cy="21096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a:t>Perform decomposition to observe the trend, seasonality and residuals of the time series data:</a:t>
            </a:r>
          </a:p>
          <a:p>
            <a:pPr lvl="1">
              <a:buFont typeface="Wingdings" panose="05000000000000000000" pitchFamily="2" charset="2"/>
              <a:buChar char="ü"/>
            </a:pPr>
            <a:r>
              <a:rPr lang="en-US" sz="1050"/>
              <a:t>A </a:t>
            </a:r>
            <a:r>
              <a:rPr lang="en-US" sz="1050">
                <a:solidFill>
                  <a:srgbClr val="FF0000"/>
                </a:solidFill>
              </a:rPr>
              <a:t>growing</a:t>
            </a:r>
            <a:r>
              <a:rPr lang="en-US" sz="1050"/>
              <a:t> trend of ridership overtime</a:t>
            </a:r>
          </a:p>
          <a:p>
            <a:pPr lvl="1">
              <a:buFont typeface="Wingdings" panose="05000000000000000000" pitchFamily="2" charset="2"/>
              <a:buChar char="ü"/>
            </a:pPr>
            <a:r>
              <a:rPr lang="en-US" sz="1050"/>
              <a:t>An obvious </a:t>
            </a:r>
            <a:r>
              <a:rPr lang="en-US" sz="1050">
                <a:solidFill>
                  <a:srgbClr val="FF0000"/>
                </a:solidFill>
              </a:rPr>
              <a:t>seasonality</a:t>
            </a:r>
            <a:r>
              <a:rPr lang="en-US" sz="1050"/>
              <a:t> </a:t>
            </a:r>
          </a:p>
          <a:p>
            <a:pPr lvl="1">
              <a:buFont typeface="Wingdings" panose="05000000000000000000" pitchFamily="2" charset="2"/>
              <a:buChar char="ü"/>
            </a:pPr>
            <a:r>
              <a:rPr lang="en-US" sz="1050"/>
              <a:t>The </a:t>
            </a:r>
            <a:r>
              <a:rPr lang="en-US" sz="1050">
                <a:solidFill>
                  <a:srgbClr val="FF0000"/>
                </a:solidFill>
              </a:rPr>
              <a:t>random</a:t>
            </a:r>
            <a:r>
              <a:rPr lang="en-US" sz="1050"/>
              <a:t> residuals</a:t>
            </a:r>
          </a:p>
          <a:p>
            <a:pPr marL="0" indent="0">
              <a:buNone/>
            </a:pPr>
            <a:r>
              <a:rPr lang="en-US" sz="1050"/>
              <a:t>Split </a:t>
            </a:r>
            <a:r>
              <a:rPr lang="en-US" altLang="zh-CN" sz="1050"/>
              <a:t>train and test set before building models:</a:t>
            </a:r>
          </a:p>
          <a:p>
            <a:r>
              <a:rPr lang="en-US" sz="1050"/>
              <a:t>Train set: 132 months till end of 2015</a:t>
            </a:r>
          </a:p>
          <a:p>
            <a:r>
              <a:rPr lang="en-US" sz="1050"/>
              <a:t>Test set: 27 months from beginning of 2016</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8A28666-B609-4C4E-97CD-B0E0198000CA}"/>
              </a:ext>
            </a:extLst>
          </p:cNvPr>
          <p:cNvSpPr/>
          <p:nvPr/>
        </p:nvSpPr>
        <p:spPr>
          <a:xfrm>
            <a:off x="6030539" y="1345078"/>
            <a:ext cx="2954758" cy="35766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a:extLst>
              <a:ext uri="{FF2B5EF4-FFF2-40B4-BE49-F238E27FC236}">
                <a16:creationId xmlns:a16="http://schemas.microsoft.com/office/drawing/2014/main" id="{142AF45A-BFE8-48C5-B04C-AF9CB4C19EBB}"/>
              </a:ext>
            </a:extLst>
          </p:cNvPr>
          <p:cNvSpPr/>
          <p:nvPr/>
        </p:nvSpPr>
        <p:spPr>
          <a:xfrm>
            <a:off x="3197655" y="151432"/>
            <a:ext cx="2676070" cy="48406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267C7DDC-18A2-4E07-B326-FA5A1C363B23}"/>
              </a:ext>
            </a:extLst>
          </p:cNvPr>
          <p:cNvSpPr/>
          <p:nvPr/>
        </p:nvSpPr>
        <p:spPr>
          <a:xfrm>
            <a:off x="92063" y="670986"/>
            <a:ext cx="3007043" cy="43210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itle 1">
            <a:extLst>
              <a:ext uri="{FF2B5EF4-FFF2-40B4-BE49-F238E27FC236}">
                <a16:creationId xmlns:a16="http://schemas.microsoft.com/office/drawing/2014/main" id="{45A4D0E7-40D7-4071-9BF4-147D208690AF}"/>
              </a:ext>
            </a:extLst>
          </p:cNvPr>
          <p:cNvSpPr>
            <a:spLocks noGrp="1"/>
          </p:cNvSpPr>
          <p:nvPr>
            <p:ph type="title"/>
          </p:nvPr>
        </p:nvSpPr>
        <p:spPr>
          <a:xfrm>
            <a:off x="92063" y="10750"/>
            <a:ext cx="3129503" cy="634168"/>
          </a:xfrm>
        </p:spPr>
        <p:txBody>
          <a:bodyPr>
            <a:normAutofit fontScale="90000"/>
          </a:bodyPr>
          <a:lstStyle/>
          <a:p>
            <a:r>
              <a:rPr lang="en-US" sz="2800"/>
              <a:t>Methods &amp; Accuracy</a:t>
            </a:r>
            <a:br>
              <a:rPr lang="en-US" sz="2800"/>
            </a:br>
            <a:r>
              <a:rPr lang="en-US" sz="1400"/>
              <a:t>Seasonal ARIMA</a:t>
            </a:r>
            <a:endParaRPr lang="en-US" sz="2800"/>
          </a:p>
        </p:txBody>
      </p:sp>
      <p:sp>
        <p:nvSpPr>
          <p:cNvPr id="15" name="Content Placeholder 2">
            <a:extLst>
              <a:ext uri="{FF2B5EF4-FFF2-40B4-BE49-F238E27FC236}">
                <a16:creationId xmlns:a16="http://schemas.microsoft.com/office/drawing/2014/main" id="{BA16930A-4932-40D8-A7C4-3E0CFDA8732E}"/>
              </a:ext>
            </a:extLst>
          </p:cNvPr>
          <p:cNvSpPr>
            <a:spLocks noGrp="1"/>
          </p:cNvSpPr>
          <p:nvPr>
            <p:ph idx="1"/>
          </p:nvPr>
        </p:nvSpPr>
        <p:spPr>
          <a:xfrm>
            <a:off x="6124237" y="1446571"/>
            <a:ext cx="2641741" cy="917390"/>
          </a:xfrm>
        </p:spPr>
        <p:txBody>
          <a:bodyPr>
            <a:normAutofit/>
          </a:bodyPr>
          <a:lstStyle/>
          <a:p>
            <a:pPr marL="0" indent="0">
              <a:buNone/>
            </a:pPr>
            <a:r>
              <a:rPr lang="it-IT" sz="1200"/>
              <a:t>Residuals for seasonal model</a:t>
            </a:r>
          </a:p>
          <a:p>
            <a:pPr marL="457200" indent="-400050">
              <a:buFont typeface="+mj-lt"/>
              <a:buAutoNum type="romanUcPeriod"/>
            </a:pPr>
            <a:r>
              <a:rPr lang="it-IT" sz="1000" err="1"/>
              <a:t>Normally</a:t>
            </a:r>
            <a:r>
              <a:rPr lang="it-IT" sz="1000"/>
              <a:t> </a:t>
            </a:r>
            <a:r>
              <a:rPr lang="it-IT" sz="1000" err="1"/>
              <a:t>distributed</a:t>
            </a:r>
            <a:endParaRPr lang="it-IT" sz="1000"/>
          </a:p>
          <a:p>
            <a:pPr marL="457200" indent="-400050">
              <a:buFont typeface="+mj-lt"/>
              <a:buAutoNum type="romanUcPeriod"/>
            </a:pPr>
            <a:r>
              <a:rPr lang="it-IT" sz="1000"/>
              <a:t>No autocorrelation (low p-value from Ljung-Box test)</a:t>
            </a:r>
          </a:p>
          <a:p>
            <a:pPr marL="0" indent="0">
              <a:buNone/>
            </a:pPr>
            <a:endParaRPr lang="en-US" sz="1200"/>
          </a:p>
          <a:p>
            <a:endParaRPr lang="en-US" sz="1200"/>
          </a:p>
        </p:txBody>
      </p:sp>
      <p:pic>
        <p:nvPicPr>
          <p:cNvPr id="16" name="Picture 15" descr="A close up of text on a white background&#10;&#10;Description automatically generated">
            <a:extLst>
              <a:ext uri="{FF2B5EF4-FFF2-40B4-BE49-F238E27FC236}">
                <a16:creationId xmlns:a16="http://schemas.microsoft.com/office/drawing/2014/main" id="{BBF9D690-17A7-4019-8EFB-4CB28C017D50}"/>
              </a:ext>
            </a:extLst>
          </p:cNvPr>
          <p:cNvPicPr>
            <a:picLocks noChangeAspect="1"/>
          </p:cNvPicPr>
          <p:nvPr/>
        </p:nvPicPr>
        <p:blipFill>
          <a:blip r:embed="rId2"/>
          <a:stretch>
            <a:fillRect/>
          </a:stretch>
        </p:blipFill>
        <p:spPr>
          <a:xfrm>
            <a:off x="184508" y="2079761"/>
            <a:ext cx="2822152" cy="1593558"/>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CB20C425-1FD4-46C8-9DC4-5CCD36A951F0}"/>
              </a:ext>
            </a:extLst>
          </p:cNvPr>
          <p:cNvPicPr>
            <a:picLocks noChangeAspect="1"/>
          </p:cNvPicPr>
          <p:nvPr/>
        </p:nvPicPr>
        <p:blipFill>
          <a:blip r:embed="rId3"/>
          <a:stretch>
            <a:fillRect/>
          </a:stretch>
        </p:blipFill>
        <p:spPr>
          <a:xfrm>
            <a:off x="184508" y="3819220"/>
            <a:ext cx="2822152" cy="1015663"/>
          </a:xfrm>
          <a:prstGeom prst="rect">
            <a:avLst/>
          </a:prstGeom>
        </p:spPr>
      </p:pic>
      <p:pic>
        <p:nvPicPr>
          <p:cNvPr id="18" name="Picture 17" descr="A close up of text on a white background&#10;&#10;Description automatically generated">
            <a:extLst>
              <a:ext uri="{FF2B5EF4-FFF2-40B4-BE49-F238E27FC236}">
                <a16:creationId xmlns:a16="http://schemas.microsoft.com/office/drawing/2014/main" id="{4356C32E-4781-4F76-8443-FFFE6A950CE1}"/>
              </a:ext>
            </a:extLst>
          </p:cNvPr>
          <p:cNvPicPr>
            <a:picLocks noChangeAspect="1"/>
          </p:cNvPicPr>
          <p:nvPr/>
        </p:nvPicPr>
        <p:blipFill>
          <a:blip r:embed="rId4"/>
          <a:stretch>
            <a:fillRect/>
          </a:stretch>
        </p:blipFill>
        <p:spPr>
          <a:xfrm>
            <a:off x="3286146" y="1110708"/>
            <a:ext cx="2446303" cy="1339386"/>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BAC456E8-D7B6-4968-825E-FC16689C1E65}"/>
              </a:ext>
            </a:extLst>
          </p:cNvPr>
          <p:cNvPicPr>
            <a:picLocks noChangeAspect="1"/>
          </p:cNvPicPr>
          <p:nvPr/>
        </p:nvPicPr>
        <p:blipFill>
          <a:blip r:embed="rId5"/>
          <a:stretch>
            <a:fillRect/>
          </a:stretch>
        </p:blipFill>
        <p:spPr>
          <a:xfrm>
            <a:off x="3292934" y="3214644"/>
            <a:ext cx="2446303" cy="1689894"/>
          </a:xfrm>
          <a:prstGeom prst="rect">
            <a:avLst/>
          </a:prstGeom>
        </p:spPr>
      </p:pic>
      <p:sp>
        <p:nvSpPr>
          <p:cNvPr id="22" name="TextBox 21">
            <a:extLst>
              <a:ext uri="{FF2B5EF4-FFF2-40B4-BE49-F238E27FC236}">
                <a16:creationId xmlns:a16="http://schemas.microsoft.com/office/drawing/2014/main" id="{26F64663-DFF2-4BC7-9E8D-BDE440BF9F1C}"/>
              </a:ext>
            </a:extLst>
          </p:cNvPr>
          <p:cNvSpPr txBox="1"/>
          <p:nvPr/>
        </p:nvSpPr>
        <p:spPr>
          <a:xfrm>
            <a:off x="8596712" y="6343968"/>
            <a:ext cx="649195" cy="261610"/>
          </a:xfrm>
          <a:prstGeom prst="rect">
            <a:avLst/>
          </a:prstGeom>
          <a:noFill/>
        </p:spPr>
        <p:txBody>
          <a:bodyPr wrap="square" rtlCol="0">
            <a:spAutoFit/>
          </a:bodyPr>
          <a:lstStyle/>
          <a:p>
            <a:r>
              <a:rPr lang="en-US" sz="1050">
                <a:solidFill>
                  <a:schemeClr val="accent1"/>
                </a:solidFill>
              </a:rPr>
              <a:t>Pic-9</a:t>
            </a:r>
            <a:endParaRPr lang="en-US" sz="1400">
              <a:solidFill>
                <a:schemeClr val="accent1"/>
              </a:solidFill>
            </a:endParaRPr>
          </a:p>
        </p:txBody>
      </p:sp>
      <p:sp>
        <p:nvSpPr>
          <p:cNvPr id="23" name="TextBox 22">
            <a:extLst>
              <a:ext uri="{FF2B5EF4-FFF2-40B4-BE49-F238E27FC236}">
                <a16:creationId xmlns:a16="http://schemas.microsoft.com/office/drawing/2014/main" id="{644B2766-FFFE-4758-A500-9104B796E913}"/>
              </a:ext>
            </a:extLst>
          </p:cNvPr>
          <p:cNvSpPr txBox="1"/>
          <p:nvPr/>
        </p:nvSpPr>
        <p:spPr>
          <a:xfrm>
            <a:off x="11440261" y="6341481"/>
            <a:ext cx="649195" cy="261610"/>
          </a:xfrm>
          <a:prstGeom prst="rect">
            <a:avLst/>
          </a:prstGeom>
          <a:noFill/>
        </p:spPr>
        <p:txBody>
          <a:bodyPr wrap="square" rtlCol="0">
            <a:spAutoFit/>
          </a:bodyPr>
          <a:lstStyle/>
          <a:p>
            <a:r>
              <a:rPr lang="en-US" sz="1050">
                <a:solidFill>
                  <a:schemeClr val="accent1"/>
                </a:solidFill>
              </a:rPr>
              <a:t>Pic-10</a:t>
            </a:r>
            <a:endParaRPr lang="en-US" sz="1400">
              <a:solidFill>
                <a:schemeClr val="accent1"/>
              </a:solidFill>
            </a:endParaRPr>
          </a:p>
        </p:txBody>
      </p:sp>
      <p:pic>
        <p:nvPicPr>
          <p:cNvPr id="26" name="Picture 25">
            <a:extLst>
              <a:ext uri="{FF2B5EF4-FFF2-40B4-BE49-F238E27FC236}">
                <a16:creationId xmlns:a16="http://schemas.microsoft.com/office/drawing/2014/main" id="{A0F81ABC-A1D1-40FA-A449-59E0F94FBFBB}"/>
              </a:ext>
            </a:extLst>
          </p:cNvPr>
          <p:cNvPicPr>
            <a:picLocks noChangeAspect="1"/>
          </p:cNvPicPr>
          <p:nvPr/>
        </p:nvPicPr>
        <p:blipFill>
          <a:blip r:embed="rId6"/>
          <a:stretch>
            <a:fillRect/>
          </a:stretch>
        </p:blipFill>
        <p:spPr>
          <a:xfrm>
            <a:off x="6248571" y="2266616"/>
            <a:ext cx="2517407" cy="512924"/>
          </a:xfrm>
          <a:prstGeom prst="rect">
            <a:avLst/>
          </a:prstGeom>
        </p:spPr>
      </p:pic>
      <p:sp>
        <p:nvSpPr>
          <p:cNvPr id="4" name="Rectangle 3">
            <a:extLst>
              <a:ext uri="{FF2B5EF4-FFF2-40B4-BE49-F238E27FC236}">
                <a16:creationId xmlns:a16="http://schemas.microsoft.com/office/drawing/2014/main" id="{431D3822-FC7E-4904-A339-6658D03344B9}"/>
              </a:ext>
            </a:extLst>
          </p:cNvPr>
          <p:cNvSpPr/>
          <p:nvPr/>
        </p:nvSpPr>
        <p:spPr>
          <a:xfrm>
            <a:off x="242988" y="874267"/>
            <a:ext cx="2705192" cy="892552"/>
          </a:xfrm>
          <a:prstGeom prst="rect">
            <a:avLst/>
          </a:prstGeom>
        </p:spPr>
        <p:txBody>
          <a:bodyPr wrap="square">
            <a:spAutoFit/>
          </a:bodyPr>
          <a:lstStyle/>
          <a:p>
            <a:r>
              <a:rPr lang="en-US" sz="1200">
                <a:solidFill>
                  <a:srgbClr val="002060"/>
                </a:solidFill>
              </a:rPr>
              <a:t>Non-seasonal: </a:t>
            </a:r>
            <a:r>
              <a:rPr lang="en-US" sz="1200">
                <a:solidFill>
                  <a:srgbClr val="C00000"/>
                </a:solidFill>
              </a:rPr>
              <a:t>ARIMA(1, 1, 1)</a:t>
            </a:r>
            <a:r>
              <a:rPr lang="en-US" sz="1200">
                <a:solidFill>
                  <a:srgbClr val="002060"/>
                </a:solidFill>
              </a:rPr>
              <a:t> </a:t>
            </a:r>
          </a:p>
          <a:p>
            <a:pPr marL="400050" indent="-400050">
              <a:buFont typeface="+mj-lt"/>
              <a:buAutoNum type="romanUcPeriod"/>
            </a:pPr>
            <a:r>
              <a:rPr lang="en-US" sz="1000">
                <a:solidFill>
                  <a:srgbClr val="002060"/>
                </a:solidFill>
              </a:rPr>
              <a:t>Higher AIC</a:t>
            </a:r>
          </a:p>
          <a:p>
            <a:pPr marL="400050" indent="-400050">
              <a:buFont typeface="+mj-lt"/>
              <a:buAutoNum type="romanUcPeriod"/>
            </a:pPr>
            <a:r>
              <a:rPr lang="en-US" sz="1000">
                <a:solidFill>
                  <a:srgbClr val="002060"/>
                </a:solidFill>
              </a:rPr>
              <a:t>AR1, MA1 significant</a:t>
            </a:r>
          </a:p>
          <a:p>
            <a:pPr marL="400050" indent="-400050">
              <a:buFont typeface="+mj-lt"/>
              <a:buAutoNum type="romanUcPeriod"/>
            </a:pPr>
            <a:r>
              <a:rPr lang="en-US" sz="1000">
                <a:solidFill>
                  <a:srgbClr val="002060"/>
                </a:solidFill>
              </a:rPr>
              <a:t>Prediction line only shows the trend but not seasonality</a:t>
            </a:r>
            <a:endParaRPr lang="en-SG" sz="1000">
              <a:solidFill>
                <a:srgbClr val="002060"/>
              </a:solidFill>
            </a:endParaRPr>
          </a:p>
        </p:txBody>
      </p:sp>
      <p:sp>
        <p:nvSpPr>
          <p:cNvPr id="5" name="Rectangle 4">
            <a:extLst>
              <a:ext uri="{FF2B5EF4-FFF2-40B4-BE49-F238E27FC236}">
                <a16:creationId xmlns:a16="http://schemas.microsoft.com/office/drawing/2014/main" id="{C46316A9-8772-47AB-BDBC-DE66C911C468}"/>
              </a:ext>
            </a:extLst>
          </p:cNvPr>
          <p:cNvSpPr/>
          <p:nvPr/>
        </p:nvSpPr>
        <p:spPr>
          <a:xfrm>
            <a:off x="3196621" y="203568"/>
            <a:ext cx="2623289" cy="892552"/>
          </a:xfrm>
          <a:prstGeom prst="rect">
            <a:avLst/>
          </a:prstGeom>
        </p:spPr>
        <p:txBody>
          <a:bodyPr wrap="square">
            <a:spAutoFit/>
          </a:bodyPr>
          <a:lstStyle/>
          <a:p>
            <a:r>
              <a:rPr lang="en-US" sz="1200">
                <a:solidFill>
                  <a:srgbClr val="002060"/>
                </a:solidFill>
              </a:rPr>
              <a:t>Seasonal: </a:t>
            </a:r>
            <a:r>
              <a:rPr lang="it-IT" sz="1200">
                <a:solidFill>
                  <a:srgbClr val="C00000"/>
                </a:solidFill>
              </a:rPr>
              <a:t>SARIMAX(1, 1, 1)x(0, 1, 1, 12)</a:t>
            </a:r>
          </a:p>
          <a:p>
            <a:pPr marL="285750" indent="-285750">
              <a:buFont typeface="+mj-lt"/>
              <a:buAutoNum type="romanUcPeriod"/>
            </a:pPr>
            <a:r>
              <a:rPr lang="it-IT" sz="1000">
                <a:solidFill>
                  <a:srgbClr val="002060"/>
                </a:solidFill>
              </a:rPr>
              <a:t>Lower AIC</a:t>
            </a:r>
          </a:p>
          <a:p>
            <a:pPr marL="285750" indent="-285750">
              <a:buFont typeface="+mj-lt"/>
              <a:buAutoNum type="romanUcPeriod"/>
            </a:pPr>
            <a:r>
              <a:rPr lang="en-US" sz="1000">
                <a:solidFill>
                  <a:srgbClr val="002060"/>
                </a:solidFill>
              </a:rPr>
              <a:t>AR1, MA1, SMA1 significant</a:t>
            </a:r>
          </a:p>
          <a:p>
            <a:pPr marL="285750" indent="-285750">
              <a:buFont typeface="+mj-lt"/>
              <a:buAutoNum type="romanUcPeriod"/>
            </a:pPr>
            <a:r>
              <a:rPr lang="en-US" sz="1000">
                <a:solidFill>
                  <a:srgbClr val="002060"/>
                </a:solidFill>
              </a:rPr>
              <a:t>Predicted line is close to actual data, similar trend and seasonality</a:t>
            </a:r>
          </a:p>
        </p:txBody>
      </p:sp>
      <p:sp>
        <p:nvSpPr>
          <p:cNvPr id="30" name="Rectangle 29">
            <a:extLst>
              <a:ext uri="{FF2B5EF4-FFF2-40B4-BE49-F238E27FC236}">
                <a16:creationId xmlns:a16="http://schemas.microsoft.com/office/drawing/2014/main" id="{C3EA6E9F-7E18-41EC-8FB9-96F5A1A0BD87}"/>
              </a:ext>
            </a:extLst>
          </p:cNvPr>
          <p:cNvSpPr/>
          <p:nvPr/>
        </p:nvSpPr>
        <p:spPr>
          <a:xfrm>
            <a:off x="6054100" y="1197405"/>
            <a:ext cx="2954758" cy="35766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Content Placeholder 2">
            <a:extLst>
              <a:ext uri="{FF2B5EF4-FFF2-40B4-BE49-F238E27FC236}">
                <a16:creationId xmlns:a16="http://schemas.microsoft.com/office/drawing/2014/main" id="{7D4E6344-9F06-47EC-8924-2280FF054D13}"/>
              </a:ext>
            </a:extLst>
          </p:cNvPr>
          <p:cNvSpPr txBox="1">
            <a:spLocks/>
          </p:cNvSpPr>
          <p:nvPr/>
        </p:nvSpPr>
        <p:spPr>
          <a:xfrm>
            <a:off x="6147798" y="1298898"/>
            <a:ext cx="2641741" cy="9173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it-IT" sz="1200"/>
              <a:t>Residuals for seasonal model</a:t>
            </a:r>
          </a:p>
          <a:p>
            <a:pPr marL="457200" indent="-400050">
              <a:buFont typeface="+mj-lt"/>
              <a:buAutoNum type="romanUcPeriod"/>
            </a:pPr>
            <a:r>
              <a:rPr lang="it-IT" sz="1000"/>
              <a:t>Normally distributed</a:t>
            </a:r>
          </a:p>
          <a:p>
            <a:pPr marL="457200" indent="-400050">
              <a:buFont typeface="+mj-lt"/>
              <a:buAutoNum type="romanUcPeriod"/>
            </a:pPr>
            <a:r>
              <a:rPr lang="it-IT" sz="1000"/>
              <a:t>No autocorrelation (low p-value from Ljung-Box test)</a:t>
            </a:r>
          </a:p>
          <a:p>
            <a:pPr marL="0" indent="0">
              <a:buFont typeface="Arial" pitchFamily="34" charset="0"/>
              <a:buNone/>
            </a:pPr>
            <a:endParaRPr lang="en-US" sz="1200"/>
          </a:p>
          <a:p>
            <a:endParaRPr lang="en-US" sz="1200"/>
          </a:p>
        </p:txBody>
      </p:sp>
      <p:pic>
        <p:nvPicPr>
          <p:cNvPr id="32" name="Picture 31">
            <a:extLst>
              <a:ext uri="{FF2B5EF4-FFF2-40B4-BE49-F238E27FC236}">
                <a16:creationId xmlns:a16="http://schemas.microsoft.com/office/drawing/2014/main" id="{C10743CE-EB04-4DFF-9405-4144F753337D}"/>
              </a:ext>
            </a:extLst>
          </p:cNvPr>
          <p:cNvPicPr>
            <a:picLocks noChangeAspect="1"/>
          </p:cNvPicPr>
          <p:nvPr/>
        </p:nvPicPr>
        <p:blipFill>
          <a:blip r:embed="rId7"/>
          <a:stretch>
            <a:fillRect/>
          </a:stretch>
        </p:blipFill>
        <p:spPr>
          <a:xfrm>
            <a:off x="6272133" y="2689035"/>
            <a:ext cx="2517408" cy="1998175"/>
          </a:xfrm>
          <a:prstGeom prst="rect">
            <a:avLst/>
          </a:prstGeom>
        </p:spPr>
      </p:pic>
      <p:pic>
        <p:nvPicPr>
          <p:cNvPr id="33" name="Picture 32">
            <a:extLst>
              <a:ext uri="{FF2B5EF4-FFF2-40B4-BE49-F238E27FC236}">
                <a16:creationId xmlns:a16="http://schemas.microsoft.com/office/drawing/2014/main" id="{2CB80C44-FF60-4AEA-A6F7-A91C34299E01}"/>
              </a:ext>
            </a:extLst>
          </p:cNvPr>
          <p:cNvPicPr>
            <a:picLocks noChangeAspect="1"/>
          </p:cNvPicPr>
          <p:nvPr/>
        </p:nvPicPr>
        <p:blipFill>
          <a:blip r:embed="rId6"/>
          <a:stretch>
            <a:fillRect/>
          </a:stretch>
        </p:blipFill>
        <p:spPr>
          <a:xfrm>
            <a:off x="6272132" y="2118943"/>
            <a:ext cx="2517407" cy="512924"/>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97E5FB98-4777-4A31-8272-A805E02DB211}"/>
              </a:ext>
            </a:extLst>
          </p:cNvPr>
          <p:cNvPicPr>
            <a:picLocks noChangeAspect="1"/>
          </p:cNvPicPr>
          <p:nvPr/>
        </p:nvPicPr>
        <p:blipFill>
          <a:blip r:embed="rId3"/>
          <a:stretch>
            <a:fillRect/>
          </a:stretch>
        </p:blipFill>
        <p:spPr>
          <a:xfrm>
            <a:off x="166281" y="3820884"/>
            <a:ext cx="2822152" cy="1015663"/>
          </a:xfrm>
          <a:prstGeom prst="rect">
            <a:avLst/>
          </a:prstGeom>
        </p:spPr>
      </p:pic>
      <p:pic>
        <p:nvPicPr>
          <p:cNvPr id="3" name="Picture 5" descr="A screenshot of a cell phone&#10;&#10;Description generated with very high confidence">
            <a:extLst>
              <a:ext uri="{FF2B5EF4-FFF2-40B4-BE49-F238E27FC236}">
                <a16:creationId xmlns:a16="http://schemas.microsoft.com/office/drawing/2014/main" id="{FB4E88B4-8289-4678-BF19-D4ECCB395108}"/>
              </a:ext>
            </a:extLst>
          </p:cNvPr>
          <p:cNvPicPr>
            <a:picLocks noChangeAspect="1"/>
          </p:cNvPicPr>
          <p:nvPr/>
        </p:nvPicPr>
        <p:blipFill>
          <a:blip r:embed="rId8"/>
          <a:stretch>
            <a:fillRect/>
          </a:stretch>
        </p:blipFill>
        <p:spPr>
          <a:xfrm>
            <a:off x="3818743" y="2464554"/>
            <a:ext cx="1244185" cy="729677"/>
          </a:xfrm>
          <a:prstGeom prst="rect">
            <a:avLst/>
          </a:prstGeom>
        </p:spPr>
      </p:pic>
    </p:spTree>
    <p:extLst>
      <p:ext uri="{BB962C8B-B14F-4D97-AF65-F5344CB8AC3E}">
        <p14:creationId xmlns:p14="http://schemas.microsoft.com/office/powerpoint/2010/main" val="235149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67C7DDC-18A2-4E07-B326-FA5A1C363B23}"/>
              </a:ext>
            </a:extLst>
          </p:cNvPr>
          <p:cNvSpPr/>
          <p:nvPr/>
        </p:nvSpPr>
        <p:spPr>
          <a:xfrm>
            <a:off x="143556" y="680355"/>
            <a:ext cx="5247296" cy="4330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itle 1">
            <a:extLst>
              <a:ext uri="{FF2B5EF4-FFF2-40B4-BE49-F238E27FC236}">
                <a16:creationId xmlns:a16="http://schemas.microsoft.com/office/drawing/2014/main" id="{45A4D0E7-40D7-4071-9BF4-147D208690AF}"/>
              </a:ext>
            </a:extLst>
          </p:cNvPr>
          <p:cNvSpPr>
            <a:spLocks noGrp="1"/>
          </p:cNvSpPr>
          <p:nvPr>
            <p:ph type="title"/>
          </p:nvPr>
        </p:nvSpPr>
        <p:spPr>
          <a:xfrm>
            <a:off x="180806" y="45570"/>
            <a:ext cx="3129503" cy="634168"/>
          </a:xfrm>
        </p:spPr>
        <p:txBody>
          <a:bodyPr>
            <a:normAutofit fontScale="90000"/>
          </a:bodyPr>
          <a:lstStyle/>
          <a:p>
            <a:r>
              <a:rPr lang="en-US" sz="2500">
                <a:ea typeface="+mj-lt"/>
                <a:cs typeface="+mj-lt"/>
              </a:rPr>
              <a:t>Methods &amp; Accuracy</a:t>
            </a:r>
            <a:br>
              <a:rPr lang="en-US" sz="2800">
                <a:ea typeface="+mj-lt"/>
                <a:cs typeface="+mj-lt"/>
              </a:rPr>
            </a:br>
            <a:r>
              <a:rPr lang="en-US" sz="1300"/>
              <a:t>ETS</a:t>
            </a:r>
            <a:endParaRPr lang="en-US">
              <a:cs typeface="Calibri"/>
            </a:endParaRPr>
          </a:p>
        </p:txBody>
      </p:sp>
      <p:sp>
        <p:nvSpPr>
          <p:cNvPr id="22" name="TextBox 21">
            <a:extLst>
              <a:ext uri="{FF2B5EF4-FFF2-40B4-BE49-F238E27FC236}">
                <a16:creationId xmlns:a16="http://schemas.microsoft.com/office/drawing/2014/main" id="{26F64663-DFF2-4BC7-9E8D-BDE440BF9F1C}"/>
              </a:ext>
            </a:extLst>
          </p:cNvPr>
          <p:cNvSpPr txBox="1"/>
          <p:nvPr/>
        </p:nvSpPr>
        <p:spPr>
          <a:xfrm>
            <a:off x="8596712" y="6343968"/>
            <a:ext cx="649195" cy="261610"/>
          </a:xfrm>
          <a:prstGeom prst="rect">
            <a:avLst/>
          </a:prstGeom>
          <a:noFill/>
        </p:spPr>
        <p:txBody>
          <a:bodyPr wrap="square" rtlCol="0">
            <a:spAutoFit/>
          </a:bodyPr>
          <a:lstStyle/>
          <a:p>
            <a:r>
              <a:rPr lang="en-US" sz="1050">
                <a:solidFill>
                  <a:schemeClr val="accent1"/>
                </a:solidFill>
              </a:rPr>
              <a:t>Pic-9</a:t>
            </a:r>
            <a:endParaRPr lang="en-US" sz="1400">
              <a:solidFill>
                <a:schemeClr val="accent1"/>
              </a:solidFill>
            </a:endParaRPr>
          </a:p>
        </p:txBody>
      </p:sp>
      <p:sp>
        <p:nvSpPr>
          <p:cNvPr id="23" name="TextBox 22">
            <a:extLst>
              <a:ext uri="{FF2B5EF4-FFF2-40B4-BE49-F238E27FC236}">
                <a16:creationId xmlns:a16="http://schemas.microsoft.com/office/drawing/2014/main" id="{644B2766-FFFE-4758-A500-9104B796E913}"/>
              </a:ext>
            </a:extLst>
          </p:cNvPr>
          <p:cNvSpPr txBox="1"/>
          <p:nvPr/>
        </p:nvSpPr>
        <p:spPr>
          <a:xfrm>
            <a:off x="11440261" y="6341481"/>
            <a:ext cx="649195" cy="261610"/>
          </a:xfrm>
          <a:prstGeom prst="rect">
            <a:avLst/>
          </a:prstGeom>
          <a:noFill/>
        </p:spPr>
        <p:txBody>
          <a:bodyPr wrap="square" rtlCol="0">
            <a:spAutoFit/>
          </a:bodyPr>
          <a:lstStyle/>
          <a:p>
            <a:r>
              <a:rPr lang="en-US" sz="1050">
                <a:solidFill>
                  <a:schemeClr val="accent1"/>
                </a:solidFill>
              </a:rPr>
              <a:t>Pic-10</a:t>
            </a:r>
            <a:endParaRPr lang="en-US" sz="1400">
              <a:solidFill>
                <a:schemeClr val="accent1"/>
              </a:solidFill>
            </a:endParaRPr>
          </a:p>
        </p:txBody>
      </p:sp>
      <p:sp>
        <p:nvSpPr>
          <p:cNvPr id="4" name="Rectangle 3">
            <a:extLst>
              <a:ext uri="{FF2B5EF4-FFF2-40B4-BE49-F238E27FC236}">
                <a16:creationId xmlns:a16="http://schemas.microsoft.com/office/drawing/2014/main" id="{431D3822-FC7E-4904-A339-6658D03344B9}"/>
              </a:ext>
            </a:extLst>
          </p:cNvPr>
          <p:cNvSpPr/>
          <p:nvPr/>
        </p:nvSpPr>
        <p:spPr>
          <a:xfrm>
            <a:off x="218281" y="684968"/>
            <a:ext cx="2705192" cy="276999"/>
          </a:xfrm>
          <a:prstGeom prst="rect">
            <a:avLst/>
          </a:prstGeom>
        </p:spPr>
        <p:txBody>
          <a:bodyPr wrap="square" anchor="t">
            <a:spAutoFit/>
          </a:bodyPr>
          <a:lstStyle/>
          <a:p>
            <a:r>
              <a:rPr lang="en-US" sz="1200">
                <a:solidFill>
                  <a:srgbClr val="002060"/>
                </a:solidFill>
              </a:rPr>
              <a:t>ETS (N,N,A)</a:t>
            </a:r>
          </a:p>
        </p:txBody>
      </p:sp>
      <p:sp>
        <p:nvSpPr>
          <p:cNvPr id="14" name="Content Placeholder 2">
            <a:extLst>
              <a:ext uri="{FF2B5EF4-FFF2-40B4-BE49-F238E27FC236}">
                <a16:creationId xmlns:a16="http://schemas.microsoft.com/office/drawing/2014/main" id="{B2BF7D89-68EB-2F43-A256-49D94F3AB23F}"/>
              </a:ext>
            </a:extLst>
          </p:cNvPr>
          <p:cNvSpPr txBox="1">
            <a:spLocks/>
          </p:cNvSpPr>
          <p:nvPr/>
        </p:nvSpPr>
        <p:spPr>
          <a:xfrm>
            <a:off x="4419294" y="3331029"/>
            <a:ext cx="3165328" cy="1726627"/>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400">
              <a:cs typeface="Calibri"/>
            </a:endParaRPr>
          </a:p>
        </p:txBody>
      </p:sp>
      <p:pic>
        <p:nvPicPr>
          <p:cNvPr id="9" name="Picture 10" descr="A screenshot of a cell phone&#10;&#10;Description generated with very high confidence">
            <a:extLst>
              <a:ext uri="{FF2B5EF4-FFF2-40B4-BE49-F238E27FC236}">
                <a16:creationId xmlns:a16="http://schemas.microsoft.com/office/drawing/2014/main" id="{94F7BAFD-4F27-4087-A058-32B4D347DF3E}"/>
              </a:ext>
            </a:extLst>
          </p:cNvPr>
          <p:cNvPicPr>
            <a:picLocks noChangeAspect="1"/>
          </p:cNvPicPr>
          <p:nvPr/>
        </p:nvPicPr>
        <p:blipFill>
          <a:blip r:embed="rId3"/>
          <a:stretch>
            <a:fillRect/>
          </a:stretch>
        </p:blipFill>
        <p:spPr>
          <a:xfrm>
            <a:off x="221105" y="966292"/>
            <a:ext cx="5085412" cy="2358349"/>
          </a:xfrm>
          <a:prstGeom prst="rect">
            <a:avLst/>
          </a:prstGeom>
        </p:spPr>
      </p:pic>
      <p:sp>
        <p:nvSpPr>
          <p:cNvPr id="21" name="Rectangle 20">
            <a:extLst>
              <a:ext uri="{FF2B5EF4-FFF2-40B4-BE49-F238E27FC236}">
                <a16:creationId xmlns:a16="http://schemas.microsoft.com/office/drawing/2014/main" id="{54111EC3-5BD7-4D39-AC39-76CF0605855F}"/>
              </a:ext>
            </a:extLst>
          </p:cNvPr>
          <p:cNvSpPr/>
          <p:nvPr/>
        </p:nvSpPr>
        <p:spPr>
          <a:xfrm>
            <a:off x="5446324" y="680354"/>
            <a:ext cx="3645223" cy="4330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 name="Picture 7" descr="A screenshot of a cell phone&#10;&#10;Description generated with very high confidence">
            <a:extLst>
              <a:ext uri="{FF2B5EF4-FFF2-40B4-BE49-F238E27FC236}">
                <a16:creationId xmlns:a16="http://schemas.microsoft.com/office/drawing/2014/main" id="{F1F05B67-E5A6-4787-BFA4-4D8766A8E6B3}"/>
              </a:ext>
            </a:extLst>
          </p:cNvPr>
          <p:cNvPicPr>
            <a:picLocks noChangeAspect="1"/>
          </p:cNvPicPr>
          <p:nvPr/>
        </p:nvPicPr>
        <p:blipFill>
          <a:blip r:embed="rId4"/>
          <a:stretch>
            <a:fillRect/>
          </a:stretch>
        </p:blipFill>
        <p:spPr>
          <a:xfrm>
            <a:off x="5505138" y="969839"/>
            <a:ext cx="3511446" cy="2435575"/>
          </a:xfrm>
          <a:prstGeom prst="rect">
            <a:avLst/>
          </a:prstGeom>
        </p:spPr>
      </p:pic>
      <p:sp>
        <p:nvSpPr>
          <p:cNvPr id="10" name="Content Placeholder 2">
            <a:extLst>
              <a:ext uri="{FF2B5EF4-FFF2-40B4-BE49-F238E27FC236}">
                <a16:creationId xmlns:a16="http://schemas.microsoft.com/office/drawing/2014/main" id="{AD90DD69-CEEB-AD41-A13F-C925C05C07E6}"/>
              </a:ext>
            </a:extLst>
          </p:cNvPr>
          <p:cNvSpPr txBox="1">
            <a:spLocks/>
          </p:cNvSpPr>
          <p:nvPr/>
        </p:nvSpPr>
        <p:spPr>
          <a:xfrm>
            <a:off x="222048" y="3486254"/>
            <a:ext cx="5076574" cy="1402815"/>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a:cs typeface="Calibri"/>
              </a:rPr>
              <a:t>ETS Model Selection:</a:t>
            </a:r>
          </a:p>
          <a:p>
            <a:pPr marL="0" indent="0">
              <a:buNone/>
            </a:pPr>
            <a:r>
              <a:rPr lang="en-US" sz="1400">
                <a:cs typeface="Calibri"/>
              </a:rPr>
              <a:t>Holt-Winters exponential smoothing is used as we detected both seasonality and trend in dataset. After comparing AIC and error measure, we found ETS(N,N,A) has the lowest AIC and error terms. We suspect the model works better with none trend is due to the offset of trending before and after 2010</a:t>
            </a:r>
          </a:p>
        </p:txBody>
      </p:sp>
      <p:pic>
        <p:nvPicPr>
          <p:cNvPr id="18" name="Picture 18" descr="A screenshot of a cell phone&#10;&#10;Description generated with high confidence">
            <a:extLst>
              <a:ext uri="{FF2B5EF4-FFF2-40B4-BE49-F238E27FC236}">
                <a16:creationId xmlns:a16="http://schemas.microsoft.com/office/drawing/2014/main" id="{C075D52D-6E76-4267-B36C-844949991C77}"/>
              </a:ext>
            </a:extLst>
          </p:cNvPr>
          <p:cNvPicPr>
            <a:picLocks noChangeAspect="1"/>
          </p:cNvPicPr>
          <p:nvPr/>
        </p:nvPicPr>
        <p:blipFill>
          <a:blip r:embed="rId5"/>
          <a:stretch>
            <a:fillRect/>
          </a:stretch>
        </p:blipFill>
        <p:spPr>
          <a:xfrm>
            <a:off x="5979905" y="3607555"/>
            <a:ext cx="2543175" cy="1076325"/>
          </a:xfrm>
          <a:prstGeom prst="rect">
            <a:avLst/>
          </a:prstGeom>
        </p:spPr>
      </p:pic>
    </p:spTree>
    <p:extLst>
      <p:ext uri="{BB962C8B-B14F-4D97-AF65-F5344CB8AC3E}">
        <p14:creationId xmlns:p14="http://schemas.microsoft.com/office/powerpoint/2010/main" val="2456068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67C7DDC-18A2-4E07-B326-FA5A1C363B23}"/>
              </a:ext>
            </a:extLst>
          </p:cNvPr>
          <p:cNvSpPr/>
          <p:nvPr/>
        </p:nvSpPr>
        <p:spPr>
          <a:xfrm>
            <a:off x="143555" y="680355"/>
            <a:ext cx="5302023" cy="4330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itle 1">
            <a:extLst>
              <a:ext uri="{FF2B5EF4-FFF2-40B4-BE49-F238E27FC236}">
                <a16:creationId xmlns:a16="http://schemas.microsoft.com/office/drawing/2014/main" id="{45A4D0E7-40D7-4071-9BF4-147D208690AF}"/>
              </a:ext>
            </a:extLst>
          </p:cNvPr>
          <p:cNvSpPr>
            <a:spLocks noGrp="1"/>
          </p:cNvSpPr>
          <p:nvPr>
            <p:ph type="title"/>
          </p:nvPr>
        </p:nvSpPr>
        <p:spPr>
          <a:xfrm>
            <a:off x="180806" y="45570"/>
            <a:ext cx="3129503" cy="634168"/>
          </a:xfrm>
        </p:spPr>
        <p:txBody>
          <a:bodyPr>
            <a:normAutofit fontScale="90000"/>
          </a:bodyPr>
          <a:lstStyle/>
          <a:p>
            <a:r>
              <a:rPr lang="en-US" sz="2500">
                <a:ea typeface="+mj-lt"/>
                <a:cs typeface="+mj-lt"/>
              </a:rPr>
              <a:t>Methods &amp; Accuracy</a:t>
            </a:r>
            <a:br>
              <a:rPr lang="en-US" sz="2800">
                <a:ea typeface="+mj-lt"/>
                <a:cs typeface="+mj-lt"/>
              </a:rPr>
            </a:br>
            <a:r>
              <a:rPr lang="en-US" sz="1300"/>
              <a:t>Decomposition</a:t>
            </a:r>
            <a:endParaRPr lang="en-US">
              <a:cs typeface="Calibri"/>
            </a:endParaRPr>
          </a:p>
        </p:txBody>
      </p:sp>
      <p:sp>
        <p:nvSpPr>
          <p:cNvPr id="22" name="TextBox 21">
            <a:extLst>
              <a:ext uri="{FF2B5EF4-FFF2-40B4-BE49-F238E27FC236}">
                <a16:creationId xmlns:a16="http://schemas.microsoft.com/office/drawing/2014/main" id="{26F64663-DFF2-4BC7-9E8D-BDE440BF9F1C}"/>
              </a:ext>
            </a:extLst>
          </p:cNvPr>
          <p:cNvSpPr txBox="1"/>
          <p:nvPr/>
        </p:nvSpPr>
        <p:spPr>
          <a:xfrm>
            <a:off x="8596712" y="6343968"/>
            <a:ext cx="649195" cy="261610"/>
          </a:xfrm>
          <a:prstGeom prst="rect">
            <a:avLst/>
          </a:prstGeom>
          <a:noFill/>
        </p:spPr>
        <p:txBody>
          <a:bodyPr wrap="square" rtlCol="0">
            <a:spAutoFit/>
          </a:bodyPr>
          <a:lstStyle/>
          <a:p>
            <a:r>
              <a:rPr lang="en-US" sz="1050">
                <a:solidFill>
                  <a:schemeClr val="accent1"/>
                </a:solidFill>
              </a:rPr>
              <a:t>Pic-9</a:t>
            </a:r>
            <a:endParaRPr lang="en-US" sz="1400">
              <a:solidFill>
                <a:schemeClr val="accent1"/>
              </a:solidFill>
            </a:endParaRPr>
          </a:p>
        </p:txBody>
      </p:sp>
      <p:sp>
        <p:nvSpPr>
          <p:cNvPr id="23" name="TextBox 22">
            <a:extLst>
              <a:ext uri="{FF2B5EF4-FFF2-40B4-BE49-F238E27FC236}">
                <a16:creationId xmlns:a16="http://schemas.microsoft.com/office/drawing/2014/main" id="{644B2766-FFFE-4758-A500-9104B796E913}"/>
              </a:ext>
            </a:extLst>
          </p:cNvPr>
          <p:cNvSpPr txBox="1"/>
          <p:nvPr/>
        </p:nvSpPr>
        <p:spPr>
          <a:xfrm>
            <a:off x="11440261" y="6341481"/>
            <a:ext cx="649195" cy="261610"/>
          </a:xfrm>
          <a:prstGeom prst="rect">
            <a:avLst/>
          </a:prstGeom>
          <a:noFill/>
        </p:spPr>
        <p:txBody>
          <a:bodyPr wrap="square" rtlCol="0">
            <a:spAutoFit/>
          </a:bodyPr>
          <a:lstStyle/>
          <a:p>
            <a:r>
              <a:rPr lang="en-US" sz="1050">
                <a:solidFill>
                  <a:schemeClr val="accent1"/>
                </a:solidFill>
              </a:rPr>
              <a:t>Pic-10</a:t>
            </a:r>
            <a:endParaRPr lang="en-US" sz="1400">
              <a:solidFill>
                <a:schemeClr val="accent1"/>
              </a:solidFill>
            </a:endParaRPr>
          </a:p>
        </p:txBody>
      </p:sp>
      <p:sp>
        <p:nvSpPr>
          <p:cNvPr id="14" name="Content Placeholder 2">
            <a:extLst>
              <a:ext uri="{FF2B5EF4-FFF2-40B4-BE49-F238E27FC236}">
                <a16:creationId xmlns:a16="http://schemas.microsoft.com/office/drawing/2014/main" id="{B2BF7D89-68EB-2F43-A256-49D94F3AB23F}"/>
              </a:ext>
            </a:extLst>
          </p:cNvPr>
          <p:cNvSpPr txBox="1">
            <a:spLocks/>
          </p:cNvSpPr>
          <p:nvPr/>
        </p:nvSpPr>
        <p:spPr>
          <a:xfrm>
            <a:off x="4419294" y="3331029"/>
            <a:ext cx="3165328" cy="1726627"/>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400">
              <a:cs typeface="Calibri"/>
            </a:endParaRPr>
          </a:p>
        </p:txBody>
      </p:sp>
      <p:sp>
        <p:nvSpPr>
          <p:cNvPr id="10" name="Content Placeholder 2">
            <a:extLst>
              <a:ext uri="{FF2B5EF4-FFF2-40B4-BE49-F238E27FC236}">
                <a16:creationId xmlns:a16="http://schemas.microsoft.com/office/drawing/2014/main" id="{AD90DD69-CEEB-AD41-A13F-C925C05C07E6}"/>
              </a:ext>
            </a:extLst>
          </p:cNvPr>
          <p:cNvSpPr txBox="1">
            <a:spLocks/>
          </p:cNvSpPr>
          <p:nvPr/>
        </p:nvSpPr>
        <p:spPr>
          <a:xfrm>
            <a:off x="1346310" y="3533098"/>
            <a:ext cx="5076574" cy="1402815"/>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400">
              <a:cs typeface="Calibri"/>
            </a:endParaRPr>
          </a:p>
        </p:txBody>
      </p:sp>
      <p:pic>
        <p:nvPicPr>
          <p:cNvPr id="2" name="Picture 2" descr="A close up of a map&#10;&#10;Description generated with very high confidence">
            <a:extLst>
              <a:ext uri="{FF2B5EF4-FFF2-40B4-BE49-F238E27FC236}">
                <a16:creationId xmlns:a16="http://schemas.microsoft.com/office/drawing/2014/main" id="{1ABB2F1C-DC0A-412F-9528-54E0F75690BF}"/>
              </a:ext>
            </a:extLst>
          </p:cNvPr>
          <p:cNvPicPr>
            <a:picLocks noChangeAspect="1"/>
          </p:cNvPicPr>
          <p:nvPr/>
        </p:nvPicPr>
        <p:blipFill>
          <a:blip r:embed="rId3"/>
          <a:stretch>
            <a:fillRect/>
          </a:stretch>
        </p:blipFill>
        <p:spPr>
          <a:xfrm>
            <a:off x="330067" y="687750"/>
            <a:ext cx="4949698" cy="2035753"/>
          </a:xfrm>
          <a:prstGeom prst="rect">
            <a:avLst/>
          </a:prstGeom>
        </p:spPr>
      </p:pic>
      <p:sp>
        <p:nvSpPr>
          <p:cNvPr id="6" name="Content Placeholder 2">
            <a:extLst>
              <a:ext uri="{FF2B5EF4-FFF2-40B4-BE49-F238E27FC236}">
                <a16:creationId xmlns:a16="http://schemas.microsoft.com/office/drawing/2014/main" id="{4BFCB01A-18FD-4855-8970-94B53D331377}"/>
              </a:ext>
            </a:extLst>
          </p:cNvPr>
          <p:cNvSpPr txBox="1">
            <a:spLocks/>
          </p:cNvSpPr>
          <p:nvPr/>
        </p:nvSpPr>
        <p:spPr>
          <a:xfrm>
            <a:off x="5420503" y="1295594"/>
            <a:ext cx="2610676" cy="309997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a:cs typeface="Calibri"/>
              </a:rPr>
              <a:t>Decomposition Model Selection </a:t>
            </a:r>
            <a:r>
              <a:rPr lang="en-US" sz="1200">
                <a:cs typeface="Calibri"/>
              </a:rPr>
              <a:t>Additive</a:t>
            </a:r>
            <a:r>
              <a:rPr lang="en-US" sz="1200">
                <a:ea typeface="+mn-lt"/>
                <a:cs typeface="+mn-lt"/>
              </a:rPr>
              <a:t> Data Decomposition:</a:t>
            </a:r>
            <a:endParaRPr lang="en-US" sz="1400">
              <a:ea typeface="+mn-lt"/>
              <a:cs typeface="+mn-lt"/>
            </a:endParaRPr>
          </a:p>
          <a:p>
            <a:pPr marL="0" indent="0">
              <a:buNone/>
            </a:pPr>
            <a:endParaRPr lang="en-US" sz="1400">
              <a:ea typeface="+mn-lt"/>
              <a:cs typeface="+mn-lt"/>
            </a:endParaRPr>
          </a:p>
          <a:p>
            <a:pPr marL="0" indent="0">
              <a:buNone/>
            </a:pPr>
            <a:endParaRPr lang="en-US" sz="1400">
              <a:ea typeface="+mn-lt"/>
              <a:cs typeface="+mn-lt"/>
            </a:endParaRPr>
          </a:p>
          <a:p>
            <a:pPr marL="0" indent="0">
              <a:buNone/>
            </a:pPr>
            <a:r>
              <a:rPr lang="en-US" sz="1400">
                <a:ea typeface="+mn-lt"/>
                <a:cs typeface="+mn-lt"/>
              </a:rPr>
              <a:t>After decomposition, data shows clear trend and seasonality. The trend went down before 2010 and went up after. Decomposition on full data set smoothed the trend whereas using 2010 onwards data shows better prediction value.</a:t>
            </a:r>
          </a:p>
          <a:p>
            <a:pPr marL="0" indent="0">
              <a:buNone/>
            </a:pPr>
            <a:endParaRPr lang="en-US" sz="1400">
              <a:ea typeface="+mn-lt"/>
              <a:cs typeface="+mn-lt"/>
            </a:endParaRPr>
          </a:p>
          <a:p>
            <a:pPr marL="0" indent="0">
              <a:buNone/>
            </a:pPr>
            <a:endParaRPr lang="en-US" sz="1400">
              <a:ea typeface="+mn-lt"/>
              <a:cs typeface="+mn-lt"/>
            </a:endParaRPr>
          </a:p>
        </p:txBody>
      </p:sp>
      <p:pic>
        <p:nvPicPr>
          <p:cNvPr id="7" name="Picture 7">
            <a:extLst>
              <a:ext uri="{FF2B5EF4-FFF2-40B4-BE49-F238E27FC236}">
                <a16:creationId xmlns:a16="http://schemas.microsoft.com/office/drawing/2014/main" id="{41BA2FC1-7DD1-4001-A586-3A5BA3DE6C56}"/>
              </a:ext>
            </a:extLst>
          </p:cNvPr>
          <p:cNvPicPr>
            <a:picLocks noChangeAspect="1"/>
          </p:cNvPicPr>
          <p:nvPr/>
        </p:nvPicPr>
        <p:blipFill>
          <a:blip r:embed="rId4"/>
          <a:stretch>
            <a:fillRect/>
          </a:stretch>
        </p:blipFill>
        <p:spPr>
          <a:xfrm>
            <a:off x="5811030" y="1838223"/>
            <a:ext cx="1408140" cy="334938"/>
          </a:xfrm>
          <a:prstGeom prst="rect">
            <a:avLst/>
          </a:prstGeom>
        </p:spPr>
      </p:pic>
      <p:pic>
        <p:nvPicPr>
          <p:cNvPr id="8" name="Picture 7">
            <a:extLst>
              <a:ext uri="{FF2B5EF4-FFF2-40B4-BE49-F238E27FC236}">
                <a16:creationId xmlns:a16="http://schemas.microsoft.com/office/drawing/2014/main" id="{80F05ECD-5E0B-974B-A61B-15A57C0CA463}"/>
              </a:ext>
            </a:extLst>
          </p:cNvPr>
          <p:cNvPicPr>
            <a:picLocks noChangeAspect="1"/>
          </p:cNvPicPr>
          <p:nvPr/>
        </p:nvPicPr>
        <p:blipFill>
          <a:blip r:embed="rId5"/>
          <a:stretch>
            <a:fillRect/>
          </a:stretch>
        </p:blipFill>
        <p:spPr>
          <a:xfrm>
            <a:off x="302562" y="2821955"/>
            <a:ext cx="5004707" cy="987833"/>
          </a:xfrm>
          <a:prstGeom prst="rect">
            <a:avLst/>
          </a:prstGeom>
        </p:spPr>
      </p:pic>
      <p:sp>
        <p:nvSpPr>
          <p:cNvPr id="17" name="TextBox 16">
            <a:extLst>
              <a:ext uri="{FF2B5EF4-FFF2-40B4-BE49-F238E27FC236}">
                <a16:creationId xmlns:a16="http://schemas.microsoft.com/office/drawing/2014/main" id="{2D4E1FD5-74EE-D449-B49E-6132E2EB13F7}"/>
              </a:ext>
            </a:extLst>
          </p:cNvPr>
          <p:cNvSpPr txBox="1"/>
          <p:nvPr/>
        </p:nvSpPr>
        <p:spPr>
          <a:xfrm>
            <a:off x="1649267" y="3506189"/>
            <a:ext cx="2769625" cy="276999"/>
          </a:xfrm>
          <a:prstGeom prst="rect">
            <a:avLst/>
          </a:prstGeom>
          <a:noFill/>
        </p:spPr>
        <p:txBody>
          <a:bodyPr wrap="square" rtlCol="0" anchor="t">
            <a:spAutoFit/>
          </a:bodyPr>
          <a:lstStyle/>
          <a:p>
            <a:r>
              <a:rPr lang="en-US" sz="1200">
                <a:solidFill>
                  <a:schemeClr val="tx2"/>
                </a:solidFill>
              </a:rPr>
              <a:t>Decomposition on full data points</a:t>
            </a:r>
            <a:endParaRPr lang="en-US" sz="1200">
              <a:solidFill>
                <a:schemeClr val="tx2"/>
              </a:solidFill>
              <a:cs typeface="Calibri"/>
            </a:endParaRPr>
          </a:p>
        </p:txBody>
      </p:sp>
      <p:pic>
        <p:nvPicPr>
          <p:cNvPr id="19" name="Picture 18">
            <a:extLst>
              <a:ext uri="{FF2B5EF4-FFF2-40B4-BE49-F238E27FC236}">
                <a16:creationId xmlns:a16="http://schemas.microsoft.com/office/drawing/2014/main" id="{FB3A6E8F-697A-2E44-A06C-6E357D69A421}"/>
              </a:ext>
            </a:extLst>
          </p:cNvPr>
          <p:cNvPicPr>
            <a:picLocks noChangeAspect="1"/>
          </p:cNvPicPr>
          <p:nvPr/>
        </p:nvPicPr>
        <p:blipFill>
          <a:blip r:embed="rId6"/>
          <a:stretch>
            <a:fillRect/>
          </a:stretch>
        </p:blipFill>
        <p:spPr>
          <a:xfrm>
            <a:off x="302562" y="3908240"/>
            <a:ext cx="5004706" cy="1054582"/>
          </a:xfrm>
          <a:prstGeom prst="rect">
            <a:avLst/>
          </a:prstGeom>
        </p:spPr>
      </p:pic>
      <p:sp>
        <p:nvSpPr>
          <p:cNvPr id="20" name="TextBox 19">
            <a:extLst>
              <a:ext uri="{FF2B5EF4-FFF2-40B4-BE49-F238E27FC236}">
                <a16:creationId xmlns:a16="http://schemas.microsoft.com/office/drawing/2014/main" id="{E4CBE269-39B1-9B45-982A-FAE2AFDF2D06}"/>
              </a:ext>
            </a:extLst>
          </p:cNvPr>
          <p:cNvSpPr txBox="1"/>
          <p:nvPr/>
        </p:nvSpPr>
        <p:spPr>
          <a:xfrm>
            <a:off x="1641484" y="4588104"/>
            <a:ext cx="2769625" cy="276999"/>
          </a:xfrm>
          <a:prstGeom prst="rect">
            <a:avLst/>
          </a:prstGeom>
          <a:noFill/>
        </p:spPr>
        <p:txBody>
          <a:bodyPr wrap="square" rtlCol="0" anchor="t">
            <a:spAutoFit/>
          </a:bodyPr>
          <a:lstStyle/>
          <a:p>
            <a:r>
              <a:rPr lang="en-US" sz="1200">
                <a:solidFill>
                  <a:schemeClr val="tx2"/>
                </a:solidFill>
              </a:rPr>
              <a:t>Decomposition on 2010 onwards data</a:t>
            </a:r>
            <a:endParaRPr lang="en-US" sz="1200">
              <a:solidFill>
                <a:schemeClr val="tx2"/>
              </a:solidFill>
              <a:cs typeface="Calibri"/>
            </a:endParaRPr>
          </a:p>
        </p:txBody>
      </p:sp>
    </p:spTree>
    <p:extLst>
      <p:ext uri="{BB962C8B-B14F-4D97-AF65-F5344CB8AC3E}">
        <p14:creationId xmlns:p14="http://schemas.microsoft.com/office/powerpoint/2010/main" val="570552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67C7DDC-18A2-4E07-B326-FA5A1C363B23}"/>
              </a:ext>
            </a:extLst>
          </p:cNvPr>
          <p:cNvSpPr/>
          <p:nvPr/>
        </p:nvSpPr>
        <p:spPr>
          <a:xfrm>
            <a:off x="143556" y="670987"/>
            <a:ext cx="4123034" cy="4472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itle 1">
            <a:extLst>
              <a:ext uri="{FF2B5EF4-FFF2-40B4-BE49-F238E27FC236}">
                <a16:creationId xmlns:a16="http://schemas.microsoft.com/office/drawing/2014/main" id="{45A4D0E7-40D7-4071-9BF4-147D208690AF}"/>
              </a:ext>
            </a:extLst>
          </p:cNvPr>
          <p:cNvSpPr>
            <a:spLocks noGrp="1"/>
          </p:cNvSpPr>
          <p:nvPr>
            <p:ph type="title"/>
          </p:nvPr>
        </p:nvSpPr>
        <p:spPr>
          <a:xfrm>
            <a:off x="218281" y="151432"/>
            <a:ext cx="3129503" cy="634168"/>
          </a:xfrm>
        </p:spPr>
        <p:txBody>
          <a:bodyPr>
            <a:normAutofit fontScale="90000"/>
          </a:bodyPr>
          <a:lstStyle/>
          <a:p>
            <a:r>
              <a:rPr lang="en-US" sz="2800"/>
              <a:t>Methods &amp; Accuracy</a:t>
            </a:r>
          </a:p>
        </p:txBody>
      </p:sp>
      <p:sp>
        <p:nvSpPr>
          <p:cNvPr id="22" name="TextBox 21">
            <a:extLst>
              <a:ext uri="{FF2B5EF4-FFF2-40B4-BE49-F238E27FC236}">
                <a16:creationId xmlns:a16="http://schemas.microsoft.com/office/drawing/2014/main" id="{26F64663-DFF2-4BC7-9E8D-BDE440BF9F1C}"/>
              </a:ext>
            </a:extLst>
          </p:cNvPr>
          <p:cNvSpPr txBox="1"/>
          <p:nvPr/>
        </p:nvSpPr>
        <p:spPr>
          <a:xfrm>
            <a:off x="8596712" y="6343968"/>
            <a:ext cx="649195" cy="261610"/>
          </a:xfrm>
          <a:prstGeom prst="rect">
            <a:avLst/>
          </a:prstGeom>
          <a:noFill/>
        </p:spPr>
        <p:txBody>
          <a:bodyPr wrap="square" rtlCol="0">
            <a:spAutoFit/>
          </a:bodyPr>
          <a:lstStyle/>
          <a:p>
            <a:r>
              <a:rPr lang="en-US" sz="1050">
                <a:solidFill>
                  <a:schemeClr val="accent1"/>
                </a:solidFill>
              </a:rPr>
              <a:t>Pic-9</a:t>
            </a:r>
            <a:endParaRPr lang="en-US" sz="1400">
              <a:solidFill>
                <a:schemeClr val="accent1"/>
              </a:solidFill>
            </a:endParaRPr>
          </a:p>
        </p:txBody>
      </p:sp>
      <p:sp>
        <p:nvSpPr>
          <p:cNvPr id="23" name="TextBox 22">
            <a:extLst>
              <a:ext uri="{FF2B5EF4-FFF2-40B4-BE49-F238E27FC236}">
                <a16:creationId xmlns:a16="http://schemas.microsoft.com/office/drawing/2014/main" id="{644B2766-FFFE-4758-A500-9104B796E913}"/>
              </a:ext>
            </a:extLst>
          </p:cNvPr>
          <p:cNvSpPr txBox="1"/>
          <p:nvPr/>
        </p:nvSpPr>
        <p:spPr>
          <a:xfrm>
            <a:off x="11440261" y="6341481"/>
            <a:ext cx="649195" cy="261610"/>
          </a:xfrm>
          <a:prstGeom prst="rect">
            <a:avLst/>
          </a:prstGeom>
          <a:noFill/>
        </p:spPr>
        <p:txBody>
          <a:bodyPr wrap="square" rtlCol="0">
            <a:spAutoFit/>
          </a:bodyPr>
          <a:lstStyle/>
          <a:p>
            <a:r>
              <a:rPr lang="en-US" sz="1050">
                <a:solidFill>
                  <a:schemeClr val="accent1"/>
                </a:solidFill>
              </a:rPr>
              <a:t>Pic-10</a:t>
            </a:r>
            <a:endParaRPr lang="en-US" sz="1400">
              <a:solidFill>
                <a:schemeClr val="accent1"/>
              </a:solidFill>
            </a:endParaRPr>
          </a:p>
        </p:txBody>
      </p:sp>
      <p:sp>
        <p:nvSpPr>
          <p:cNvPr id="10" name="Content Placeholder 2">
            <a:extLst>
              <a:ext uri="{FF2B5EF4-FFF2-40B4-BE49-F238E27FC236}">
                <a16:creationId xmlns:a16="http://schemas.microsoft.com/office/drawing/2014/main" id="{AD90DD69-CEEB-AD41-A13F-C925C05C07E6}"/>
              </a:ext>
            </a:extLst>
          </p:cNvPr>
          <p:cNvSpPr txBox="1">
            <a:spLocks/>
          </p:cNvSpPr>
          <p:nvPr/>
        </p:nvSpPr>
        <p:spPr>
          <a:xfrm>
            <a:off x="4374855" y="1803971"/>
            <a:ext cx="3165328" cy="2294499"/>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a:cs typeface="Calibri"/>
              </a:rPr>
              <a:t>Model Comparison:</a:t>
            </a:r>
          </a:p>
          <a:p>
            <a:r>
              <a:rPr lang="en-US" sz="1200">
                <a:cs typeface="Calibri"/>
              </a:rPr>
              <a:t>Exponential Smoothing has </a:t>
            </a:r>
            <a:r>
              <a:rPr lang="en-US" sz="1200" b="1">
                <a:cs typeface="Calibri"/>
              </a:rPr>
              <a:t>low</a:t>
            </a:r>
            <a:r>
              <a:rPr lang="en-US" sz="1200">
                <a:cs typeface="Calibri"/>
              </a:rPr>
              <a:t> </a:t>
            </a:r>
            <a:r>
              <a:rPr lang="en-US" sz="1200" b="1">
                <a:cs typeface="Calibri"/>
              </a:rPr>
              <a:t>MAPE, MAE and RMSE</a:t>
            </a:r>
            <a:r>
              <a:rPr lang="en-US" sz="1200">
                <a:cs typeface="Calibri"/>
              </a:rPr>
              <a:t> than SARIMA</a:t>
            </a:r>
          </a:p>
          <a:p>
            <a:r>
              <a:rPr lang="en-US" sz="1200">
                <a:cs typeface="Calibri"/>
              </a:rPr>
              <a:t>AIC should not be used in comparing different models</a:t>
            </a:r>
          </a:p>
          <a:p>
            <a:r>
              <a:rPr lang="en-US" sz="1200">
                <a:cs typeface="Calibri"/>
              </a:rPr>
              <a:t>Exponential smoothing’s predicted value is </a:t>
            </a:r>
            <a:r>
              <a:rPr lang="en-US" sz="1200" b="1">
                <a:cs typeface="Calibri"/>
              </a:rPr>
              <a:t>closer</a:t>
            </a:r>
            <a:r>
              <a:rPr lang="en-US" sz="1200">
                <a:cs typeface="Calibri"/>
              </a:rPr>
              <a:t> to actual data points for all 2 year, whereas SARIMA’s predicted value has big gap</a:t>
            </a:r>
          </a:p>
          <a:p>
            <a:r>
              <a:rPr lang="en-US" sz="1200">
                <a:cs typeface="Calibri"/>
              </a:rPr>
              <a:t>Decomposition has low RMSE and MAE but poor prediction in chart</a:t>
            </a:r>
          </a:p>
        </p:txBody>
      </p:sp>
      <p:sp>
        <p:nvSpPr>
          <p:cNvPr id="14" name="Content Placeholder 2">
            <a:extLst>
              <a:ext uri="{FF2B5EF4-FFF2-40B4-BE49-F238E27FC236}">
                <a16:creationId xmlns:a16="http://schemas.microsoft.com/office/drawing/2014/main" id="{B2BF7D89-68EB-2F43-A256-49D94F3AB23F}"/>
              </a:ext>
            </a:extLst>
          </p:cNvPr>
          <p:cNvSpPr txBox="1">
            <a:spLocks/>
          </p:cNvSpPr>
          <p:nvPr/>
        </p:nvSpPr>
        <p:spPr>
          <a:xfrm>
            <a:off x="4465933" y="4098471"/>
            <a:ext cx="3165328" cy="1071410"/>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a:cs typeface="Calibri"/>
              </a:rPr>
              <a:t>Conclusion:</a:t>
            </a:r>
          </a:p>
          <a:p>
            <a:pPr marL="0" indent="0">
              <a:buNone/>
            </a:pPr>
            <a:r>
              <a:rPr lang="en-US" sz="1200">
                <a:cs typeface="Calibri"/>
              </a:rPr>
              <a:t>Holt-Winters exponential smoothing has better prediction based on testing data set, hence </a:t>
            </a:r>
            <a:r>
              <a:rPr lang="it-IT" sz="1200">
                <a:solidFill>
                  <a:srgbClr val="C00000"/>
                </a:solidFill>
              </a:rPr>
              <a:t>ETS(N,N,A) </a:t>
            </a:r>
            <a:r>
              <a:rPr lang="it-IT" sz="1200" err="1">
                <a:cs typeface="Calibri"/>
              </a:rPr>
              <a:t>is</a:t>
            </a:r>
            <a:r>
              <a:rPr lang="it-IT" sz="1200">
                <a:cs typeface="Calibri"/>
              </a:rPr>
              <a:t> chosen to </a:t>
            </a:r>
            <a:r>
              <a:rPr lang="it-IT" sz="1200" err="1">
                <a:cs typeface="Calibri"/>
              </a:rPr>
              <a:t>predict</a:t>
            </a:r>
            <a:r>
              <a:rPr lang="it-IT" sz="1200">
                <a:cs typeface="Calibri"/>
              </a:rPr>
              <a:t> </a:t>
            </a:r>
            <a:r>
              <a:rPr lang="it-IT" sz="1200" err="1">
                <a:cs typeface="Calibri"/>
              </a:rPr>
              <a:t>ridership</a:t>
            </a:r>
            <a:r>
              <a:rPr lang="it-IT" sz="1200">
                <a:cs typeface="Calibri"/>
              </a:rPr>
              <a:t> for </a:t>
            </a:r>
            <a:r>
              <a:rPr lang="it-IT" sz="1200" err="1">
                <a:cs typeface="Calibri"/>
              </a:rPr>
              <a:t>next</a:t>
            </a:r>
            <a:r>
              <a:rPr lang="it-IT" sz="1200">
                <a:cs typeface="Calibri"/>
              </a:rPr>
              <a:t> 6 </a:t>
            </a:r>
            <a:r>
              <a:rPr lang="it-IT" sz="1200" err="1">
                <a:cs typeface="Calibri"/>
              </a:rPr>
              <a:t>months</a:t>
            </a:r>
            <a:endParaRPr lang="en-US" sz="1200">
              <a:cs typeface="Calibri"/>
            </a:endParaRPr>
          </a:p>
        </p:txBody>
      </p:sp>
      <p:graphicFrame>
        <p:nvGraphicFramePr>
          <p:cNvPr id="9" name="Table 8">
            <a:extLst>
              <a:ext uri="{FF2B5EF4-FFF2-40B4-BE49-F238E27FC236}">
                <a16:creationId xmlns:a16="http://schemas.microsoft.com/office/drawing/2014/main" id="{119B6389-BD6C-BE46-938F-C0BBAF619891}"/>
              </a:ext>
            </a:extLst>
          </p:cNvPr>
          <p:cNvGraphicFramePr>
            <a:graphicFrameLocks noGrp="1"/>
          </p:cNvGraphicFramePr>
          <p:nvPr>
            <p:extLst>
              <p:ext uri="{D42A27DB-BD31-4B8C-83A1-F6EECF244321}">
                <p14:modId xmlns:p14="http://schemas.microsoft.com/office/powerpoint/2010/main" val="379671678"/>
              </p:ext>
            </p:extLst>
          </p:nvPr>
        </p:nvGraphicFramePr>
        <p:xfrm>
          <a:off x="4410679" y="654646"/>
          <a:ext cx="2880028" cy="1029876"/>
        </p:xfrm>
        <a:graphic>
          <a:graphicData uri="http://schemas.openxmlformats.org/drawingml/2006/table">
            <a:tbl>
              <a:tblPr firstRow="1" bandRow="1">
                <a:tableStyleId>{5C22544A-7EE6-4342-B048-85BDC9FD1C3A}</a:tableStyleId>
              </a:tblPr>
              <a:tblGrid>
                <a:gridCol w="528714">
                  <a:extLst>
                    <a:ext uri="{9D8B030D-6E8A-4147-A177-3AD203B41FA5}">
                      <a16:colId xmlns:a16="http://schemas.microsoft.com/office/drawing/2014/main" val="3683203400"/>
                    </a:ext>
                  </a:extLst>
                </a:gridCol>
                <a:gridCol w="628650">
                  <a:extLst>
                    <a:ext uri="{9D8B030D-6E8A-4147-A177-3AD203B41FA5}">
                      <a16:colId xmlns:a16="http://schemas.microsoft.com/office/drawing/2014/main" val="1526385033"/>
                    </a:ext>
                  </a:extLst>
                </a:gridCol>
                <a:gridCol w="595993">
                  <a:extLst>
                    <a:ext uri="{9D8B030D-6E8A-4147-A177-3AD203B41FA5}">
                      <a16:colId xmlns:a16="http://schemas.microsoft.com/office/drawing/2014/main" val="3354256349"/>
                    </a:ext>
                  </a:extLst>
                </a:gridCol>
                <a:gridCol w="1126671">
                  <a:extLst>
                    <a:ext uri="{9D8B030D-6E8A-4147-A177-3AD203B41FA5}">
                      <a16:colId xmlns:a16="http://schemas.microsoft.com/office/drawing/2014/main" val="1208532188"/>
                    </a:ext>
                  </a:extLst>
                </a:gridCol>
              </a:tblGrid>
              <a:tr h="252636">
                <a:tc>
                  <a:txBody>
                    <a:bodyPr/>
                    <a:lstStyle/>
                    <a:p>
                      <a:r>
                        <a:rPr lang="en-US" sz="1000"/>
                        <a:t>Model</a:t>
                      </a:r>
                    </a:p>
                  </a:txBody>
                  <a:tcPr/>
                </a:tc>
                <a:tc>
                  <a:txBody>
                    <a:bodyPr/>
                    <a:lstStyle/>
                    <a:p>
                      <a:r>
                        <a:rPr lang="en-US" sz="1000"/>
                        <a:t>SARIMA</a:t>
                      </a:r>
                    </a:p>
                  </a:txBody>
                  <a:tcPr/>
                </a:tc>
                <a:tc>
                  <a:txBody>
                    <a:bodyPr/>
                    <a:lstStyle/>
                    <a:p>
                      <a:r>
                        <a:rPr lang="en-US" sz="1000"/>
                        <a:t>ETS</a:t>
                      </a:r>
                    </a:p>
                  </a:txBody>
                  <a:tcPr/>
                </a:tc>
                <a:tc>
                  <a:txBody>
                    <a:bodyPr/>
                    <a:lstStyle/>
                    <a:p>
                      <a:r>
                        <a:rPr lang="en-US" sz="1000"/>
                        <a:t>Decomposition</a:t>
                      </a:r>
                    </a:p>
                  </a:txBody>
                  <a:tcPr/>
                </a:tc>
                <a:extLst>
                  <a:ext uri="{0D108BD9-81ED-4DB2-BD59-A6C34878D82A}">
                    <a16:rowId xmlns:a16="http://schemas.microsoft.com/office/drawing/2014/main" val="471474794"/>
                  </a:ext>
                </a:extLst>
              </a:tr>
              <a:tr h="252636">
                <a:tc>
                  <a:txBody>
                    <a:bodyPr/>
                    <a:lstStyle/>
                    <a:p>
                      <a:r>
                        <a:rPr lang="en-US" sz="1100"/>
                        <a:t>MAPE</a:t>
                      </a:r>
                    </a:p>
                  </a:txBody>
                  <a:tcPr/>
                </a:tc>
                <a:tc>
                  <a:txBody>
                    <a:bodyPr/>
                    <a:lstStyle/>
                    <a:p>
                      <a:r>
                        <a:rPr lang="en-US" sz="1100"/>
                        <a:t>0.1</a:t>
                      </a:r>
                    </a:p>
                  </a:txBody>
                  <a:tcPr/>
                </a:tc>
                <a:tc>
                  <a:txBody>
                    <a:bodyPr/>
                    <a:lstStyle/>
                    <a:p>
                      <a:r>
                        <a:rPr lang="en-US" sz="1100"/>
                        <a:t>0.03</a:t>
                      </a:r>
                    </a:p>
                  </a:txBody>
                  <a:tcPr/>
                </a:tc>
                <a:tc>
                  <a:txBody>
                    <a:bodyPr/>
                    <a:lstStyle/>
                    <a:p>
                      <a:r>
                        <a:rPr lang="en-US" sz="1100"/>
                        <a:t>2.34</a:t>
                      </a:r>
                    </a:p>
                  </a:txBody>
                  <a:tcPr/>
                </a:tc>
                <a:extLst>
                  <a:ext uri="{0D108BD9-81ED-4DB2-BD59-A6C34878D82A}">
                    <a16:rowId xmlns:a16="http://schemas.microsoft.com/office/drawing/2014/main" val="301469801"/>
                  </a:ext>
                </a:extLst>
              </a:tr>
              <a:tr h="252636">
                <a:tc>
                  <a:txBody>
                    <a:bodyPr/>
                    <a:lstStyle/>
                    <a:p>
                      <a:r>
                        <a:rPr lang="en-US" sz="1100"/>
                        <a:t>MAE</a:t>
                      </a:r>
                    </a:p>
                  </a:txBody>
                  <a:tcPr/>
                </a:tc>
                <a:tc>
                  <a:txBody>
                    <a:bodyPr/>
                    <a:lstStyle/>
                    <a:p>
                      <a:r>
                        <a:rPr lang="en-US" sz="1100"/>
                        <a:t>183.03</a:t>
                      </a:r>
                    </a:p>
                  </a:txBody>
                  <a:tcPr/>
                </a:tc>
                <a:tc>
                  <a:txBody>
                    <a:bodyPr/>
                    <a:lstStyle/>
                    <a:p>
                      <a:r>
                        <a:rPr lang="en-US" sz="1100"/>
                        <a:t>68.39</a:t>
                      </a:r>
                    </a:p>
                  </a:txBody>
                  <a:tcPr/>
                </a:tc>
                <a:tc>
                  <a:txBody>
                    <a:bodyPr/>
                    <a:lstStyle/>
                    <a:p>
                      <a:r>
                        <a:rPr lang="en-US" sz="1100"/>
                        <a:t>42.7</a:t>
                      </a:r>
                    </a:p>
                  </a:txBody>
                  <a:tcPr/>
                </a:tc>
                <a:extLst>
                  <a:ext uri="{0D108BD9-81ED-4DB2-BD59-A6C34878D82A}">
                    <a16:rowId xmlns:a16="http://schemas.microsoft.com/office/drawing/2014/main" val="3619150965"/>
                  </a:ext>
                </a:extLst>
              </a:tr>
              <a:tr h="252636">
                <a:tc>
                  <a:txBody>
                    <a:bodyPr/>
                    <a:lstStyle/>
                    <a:p>
                      <a:r>
                        <a:rPr lang="en-US" sz="1100"/>
                        <a:t>RMSE</a:t>
                      </a:r>
                    </a:p>
                  </a:txBody>
                  <a:tcPr/>
                </a:tc>
                <a:tc>
                  <a:txBody>
                    <a:bodyPr/>
                    <a:lstStyle/>
                    <a:p>
                      <a:r>
                        <a:rPr lang="en-US" sz="1100"/>
                        <a:t>227.61</a:t>
                      </a:r>
                    </a:p>
                  </a:txBody>
                  <a:tcPr/>
                </a:tc>
                <a:tc>
                  <a:txBody>
                    <a:bodyPr/>
                    <a:lstStyle/>
                    <a:p>
                      <a:r>
                        <a:rPr lang="en-US" sz="1100"/>
                        <a:t>83.77</a:t>
                      </a:r>
                    </a:p>
                  </a:txBody>
                  <a:tcPr/>
                </a:tc>
                <a:tc>
                  <a:txBody>
                    <a:bodyPr/>
                    <a:lstStyle/>
                    <a:p>
                      <a:r>
                        <a:rPr lang="en-US" sz="1100"/>
                        <a:t>55.19</a:t>
                      </a:r>
                    </a:p>
                  </a:txBody>
                  <a:tcPr/>
                </a:tc>
                <a:extLst>
                  <a:ext uri="{0D108BD9-81ED-4DB2-BD59-A6C34878D82A}">
                    <a16:rowId xmlns:a16="http://schemas.microsoft.com/office/drawing/2014/main" val="1986936608"/>
                  </a:ext>
                </a:extLst>
              </a:tr>
            </a:tbl>
          </a:graphicData>
        </a:graphic>
      </p:graphicFrame>
      <p:pic>
        <p:nvPicPr>
          <p:cNvPr id="17" name="Picture 16" descr="A screenshot of a cell phone&#10;&#10;Description automatically generated">
            <a:extLst>
              <a:ext uri="{FF2B5EF4-FFF2-40B4-BE49-F238E27FC236}">
                <a16:creationId xmlns:a16="http://schemas.microsoft.com/office/drawing/2014/main" id="{0C330CF3-6FC4-1043-821C-1C41E67B3754}"/>
              </a:ext>
            </a:extLst>
          </p:cNvPr>
          <p:cNvPicPr>
            <a:picLocks noChangeAspect="1"/>
          </p:cNvPicPr>
          <p:nvPr/>
        </p:nvPicPr>
        <p:blipFill>
          <a:blip r:embed="rId3"/>
          <a:stretch>
            <a:fillRect/>
          </a:stretch>
        </p:blipFill>
        <p:spPr>
          <a:xfrm>
            <a:off x="345168" y="2001636"/>
            <a:ext cx="3787972" cy="1511553"/>
          </a:xfrm>
          <a:prstGeom prst="rect">
            <a:avLst/>
          </a:prstGeom>
        </p:spPr>
      </p:pic>
      <p:sp>
        <p:nvSpPr>
          <p:cNvPr id="11" name="TextBox 10">
            <a:extLst>
              <a:ext uri="{FF2B5EF4-FFF2-40B4-BE49-F238E27FC236}">
                <a16:creationId xmlns:a16="http://schemas.microsoft.com/office/drawing/2014/main" id="{EA4AF33E-217B-584B-B57D-C45AE31D9F9C}"/>
              </a:ext>
            </a:extLst>
          </p:cNvPr>
          <p:cNvSpPr txBox="1"/>
          <p:nvPr/>
        </p:nvSpPr>
        <p:spPr>
          <a:xfrm>
            <a:off x="1974553" y="2125436"/>
            <a:ext cx="981652" cy="276999"/>
          </a:xfrm>
          <a:prstGeom prst="rect">
            <a:avLst/>
          </a:prstGeom>
          <a:noFill/>
        </p:spPr>
        <p:txBody>
          <a:bodyPr wrap="square" rtlCol="0" anchor="t">
            <a:spAutoFit/>
          </a:bodyPr>
          <a:lstStyle/>
          <a:p>
            <a:r>
              <a:rPr lang="en-US" sz="1200">
                <a:solidFill>
                  <a:schemeClr val="tx2"/>
                </a:solidFill>
              </a:rPr>
              <a:t>SARIMA</a:t>
            </a:r>
            <a:endParaRPr lang="en-US" sz="1200">
              <a:solidFill>
                <a:schemeClr val="tx2"/>
              </a:solidFill>
              <a:cs typeface="Calibri"/>
            </a:endParaRPr>
          </a:p>
        </p:txBody>
      </p:sp>
      <p:pic>
        <p:nvPicPr>
          <p:cNvPr id="2" name="Picture 2" descr="A screenshot of a cell phone&#10;&#10;Description generated with very high confidence">
            <a:extLst>
              <a:ext uri="{FF2B5EF4-FFF2-40B4-BE49-F238E27FC236}">
                <a16:creationId xmlns:a16="http://schemas.microsoft.com/office/drawing/2014/main" id="{3BBA3C0B-6EC5-41BB-ABEC-F95A4A25E03D}"/>
              </a:ext>
            </a:extLst>
          </p:cNvPr>
          <p:cNvPicPr>
            <a:picLocks noChangeAspect="1"/>
          </p:cNvPicPr>
          <p:nvPr/>
        </p:nvPicPr>
        <p:blipFill>
          <a:blip r:embed="rId4"/>
          <a:stretch>
            <a:fillRect/>
          </a:stretch>
        </p:blipFill>
        <p:spPr>
          <a:xfrm>
            <a:off x="342899" y="3563594"/>
            <a:ext cx="3792511" cy="1511552"/>
          </a:xfrm>
          <a:prstGeom prst="rect">
            <a:avLst/>
          </a:prstGeom>
        </p:spPr>
      </p:pic>
      <p:sp>
        <p:nvSpPr>
          <p:cNvPr id="19" name="TextBox 18">
            <a:extLst>
              <a:ext uri="{FF2B5EF4-FFF2-40B4-BE49-F238E27FC236}">
                <a16:creationId xmlns:a16="http://schemas.microsoft.com/office/drawing/2014/main" id="{A45399AA-FF93-3D41-B2FE-D705C3B6F01D}"/>
              </a:ext>
            </a:extLst>
          </p:cNvPr>
          <p:cNvSpPr txBox="1"/>
          <p:nvPr/>
        </p:nvSpPr>
        <p:spPr>
          <a:xfrm>
            <a:off x="2137839" y="3653067"/>
            <a:ext cx="442076" cy="276999"/>
          </a:xfrm>
          <a:prstGeom prst="rect">
            <a:avLst/>
          </a:prstGeom>
          <a:noFill/>
        </p:spPr>
        <p:txBody>
          <a:bodyPr wrap="square" rtlCol="0" anchor="t">
            <a:spAutoFit/>
          </a:bodyPr>
          <a:lstStyle/>
          <a:p>
            <a:r>
              <a:rPr lang="en-US" sz="1200">
                <a:solidFill>
                  <a:schemeClr val="tx2"/>
                </a:solidFill>
              </a:rPr>
              <a:t>ETS</a:t>
            </a:r>
            <a:endParaRPr lang="en-US" sz="1200">
              <a:solidFill>
                <a:schemeClr val="tx2"/>
              </a:solidFill>
              <a:cs typeface="Calibri"/>
            </a:endParaRPr>
          </a:p>
        </p:txBody>
      </p:sp>
      <p:pic>
        <p:nvPicPr>
          <p:cNvPr id="15" name="Picture 14">
            <a:extLst>
              <a:ext uri="{FF2B5EF4-FFF2-40B4-BE49-F238E27FC236}">
                <a16:creationId xmlns:a16="http://schemas.microsoft.com/office/drawing/2014/main" id="{E063B836-9AA8-4F7B-9EC0-C8927DB23361}"/>
              </a:ext>
            </a:extLst>
          </p:cNvPr>
          <p:cNvPicPr>
            <a:picLocks noChangeAspect="1"/>
          </p:cNvPicPr>
          <p:nvPr/>
        </p:nvPicPr>
        <p:blipFill>
          <a:blip r:embed="rId5"/>
          <a:stretch>
            <a:fillRect/>
          </a:stretch>
        </p:blipFill>
        <p:spPr>
          <a:xfrm>
            <a:off x="342899" y="695953"/>
            <a:ext cx="3787972" cy="1237330"/>
          </a:xfrm>
          <a:prstGeom prst="rect">
            <a:avLst/>
          </a:prstGeom>
        </p:spPr>
      </p:pic>
    </p:spTree>
    <p:extLst>
      <p:ext uri="{BB962C8B-B14F-4D97-AF65-F5344CB8AC3E}">
        <p14:creationId xmlns:p14="http://schemas.microsoft.com/office/powerpoint/2010/main" val="1591807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87" y="128470"/>
            <a:ext cx="8093366" cy="763525"/>
          </a:xfrm>
        </p:spPr>
        <p:txBody>
          <a:bodyPr>
            <a:normAutofit/>
          </a:bodyPr>
          <a:lstStyle/>
          <a:p>
            <a:r>
              <a:rPr lang="en-US" sz="2800"/>
              <a:t>Findings</a:t>
            </a:r>
          </a:p>
        </p:txBody>
      </p:sp>
      <p:sp>
        <p:nvSpPr>
          <p:cNvPr id="19" name="Content Placeholder 2">
            <a:extLst>
              <a:ext uri="{FF2B5EF4-FFF2-40B4-BE49-F238E27FC236}">
                <a16:creationId xmlns:a16="http://schemas.microsoft.com/office/drawing/2014/main" id="{29803D30-F7E3-4A30-9477-D4AB200EC289}"/>
              </a:ext>
            </a:extLst>
          </p:cNvPr>
          <p:cNvSpPr txBox="1">
            <a:spLocks/>
          </p:cNvSpPr>
          <p:nvPr/>
        </p:nvSpPr>
        <p:spPr>
          <a:xfrm>
            <a:off x="210413" y="1654934"/>
            <a:ext cx="4112057" cy="3207978"/>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a:t>6 months forecast for ridership illustrates increasing demand of </a:t>
            </a:r>
            <a:r>
              <a:rPr lang="en-US" altLang="zh-CN" sz="1400"/>
              <a:t>train </a:t>
            </a:r>
            <a:r>
              <a:rPr lang="en-US" sz="1400"/>
              <a:t>commuting from Apr to Aug, peaking in Aug. Therefore, we suggest to deploy more trains gradually in these months. </a:t>
            </a:r>
          </a:p>
          <a:p>
            <a:r>
              <a:rPr lang="en-US" sz="1400"/>
              <a:t>However, train demand is facing a dramatic drop in Sep, we recommend to reduce number of trains. </a:t>
            </a:r>
          </a:p>
          <a:p>
            <a:r>
              <a:rPr lang="en-US" sz="1400"/>
              <a:t>According to previous 8 years observation, on the same month, ridership has grown year-on-year. </a:t>
            </a:r>
          </a:p>
          <a:p>
            <a:r>
              <a:rPr lang="en-US" sz="1400"/>
              <a:t>We recommend adding more trains to accommodate the 8% increase in ridership than the previous 6 months to ensure efficiency of city rail network</a:t>
            </a:r>
          </a:p>
          <a:p>
            <a:endParaRPr lang="en-US" sz="1400">
              <a:cs typeface="Calibri"/>
            </a:endParaRPr>
          </a:p>
        </p:txBody>
      </p:sp>
      <p:sp>
        <p:nvSpPr>
          <p:cNvPr id="7" name="Rectangle 6">
            <a:extLst>
              <a:ext uri="{FF2B5EF4-FFF2-40B4-BE49-F238E27FC236}">
                <a16:creationId xmlns:a16="http://schemas.microsoft.com/office/drawing/2014/main" id="{6A4F1419-6493-453F-9D0A-6D1F7A6AFB1E}"/>
              </a:ext>
            </a:extLst>
          </p:cNvPr>
          <p:cNvSpPr/>
          <p:nvPr/>
        </p:nvSpPr>
        <p:spPr>
          <a:xfrm>
            <a:off x="4953460" y="1496123"/>
            <a:ext cx="3980657" cy="36059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Picture 9" descr="A screenshot of a cell phone&#10;&#10;Description generated with very high confidence">
            <a:extLst>
              <a:ext uri="{FF2B5EF4-FFF2-40B4-BE49-F238E27FC236}">
                <a16:creationId xmlns:a16="http://schemas.microsoft.com/office/drawing/2014/main" id="{30F358AD-1C43-4EF7-904C-9BA5B7BEDD75}"/>
              </a:ext>
            </a:extLst>
          </p:cNvPr>
          <p:cNvPicPr>
            <a:picLocks noChangeAspect="1"/>
          </p:cNvPicPr>
          <p:nvPr/>
        </p:nvPicPr>
        <p:blipFill>
          <a:blip r:embed="rId2"/>
          <a:stretch>
            <a:fillRect/>
          </a:stretch>
        </p:blipFill>
        <p:spPr>
          <a:xfrm>
            <a:off x="5167859" y="1562564"/>
            <a:ext cx="3548919" cy="2458706"/>
          </a:xfrm>
          <a:prstGeom prst="rect">
            <a:avLst/>
          </a:prstGeom>
        </p:spPr>
      </p:pic>
      <p:pic>
        <p:nvPicPr>
          <p:cNvPr id="11" name="Picture 11" descr="A close up of a logo&#10;&#10;Description generated with very high confidence">
            <a:extLst>
              <a:ext uri="{FF2B5EF4-FFF2-40B4-BE49-F238E27FC236}">
                <a16:creationId xmlns:a16="http://schemas.microsoft.com/office/drawing/2014/main" id="{84A9660B-7E7B-4691-BC1B-B91DDFB9AE9E}"/>
              </a:ext>
            </a:extLst>
          </p:cNvPr>
          <p:cNvPicPr>
            <a:picLocks noChangeAspect="1"/>
          </p:cNvPicPr>
          <p:nvPr/>
        </p:nvPicPr>
        <p:blipFill>
          <a:blip r:embed="rId3"/>
          <a:stretch>
            <a:fillRect/>
          </a:stretch>
        </p:blipFill>
        <p:spPr>
          <a:xfrm>
            <a:off x="4999221" y="4088963"/>
            <a:ext cx="3904936" cy="966073"/>
          </a:xfrm>
          <a:prstGeom prst="rect">
            <a:avLst/>
          </a:prstGeom>
        </p:spPr>
      </p:pic>
    </p:spTree>
    <p:extLst>
      <p:ext uri="{BB962C8B-B14F-4D97-AF65-F5344CB8AC3E}">
        <p14:creationId xmlns:p14="http://schemas.microsoft.com/office/powerpoint/2010/main" val="4229270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642A2904095A34482A4DD2611BB1F14" ma:contentTypeVersion="2" ma:contentTypeDescription="Create a new document." ma:contentTypeScope="" ma:versionID="76ddcd721e63a2bb3e8a6e34ca072aa1">
  <xsd:schema xmlns:xsd="http://www.w3.org/2001/XMLSchema" xmlns:xs="http://www.w3.org/2001/XMLSchema" xmlns:p="http://schemas.microsoft.com/office/2006/metadata/properties" xmlns:ns2="cbbbaa86-5615-4dfb-a2e0-27f7ffc0bafb" targetNamespace="http://schemas.microsoft.com/office/2006/metadata/properties" ma:root="true" ma:fieldsID="6311e497d7def7a41ee205254f4bb8c6" ns2:_="">
    <xsd:import namespace="cbbbaa86-5615-4dfb-a2e0-27f7ffc0ba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bbaa86-5615-4dfb-a2e0-27f7ffc0ba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EF86E1-44A8-4AFD-979B-EA66216F700D}">
  <ds:schemaRefs>
    <ds:schemaRef ds:uri="http://schemas.microsoft.com/sharepoint/v3/contenttype/forms"/>
  </ds:schemaRefs>
</ds:datastoreItem>
</file>

<file path=customXml/itemProps2.xml><?xml version="1.0" encoding="utf-8"?>
<ds:datastoreItem xmlns:ds="http://schemas.openxmlformats.org/officeDocument/2006/customXml" ds:itemID="{B7C9F2A2-013A-4998-8F6A-622ECDA28C57}">
  <ds:schemaRefs>
    <ds:schemaRef ds:uri="cbbbaa86-5615-4dfb-a2e0-27f7ffc0baf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42E1AF7-98AA-4585-9102-3C165FEFE45B}">
  <ds:schemaRefs>
    <ds:schemaRef ds:uri="cbbbaa86-5615-4dfb-a2e0-27f7ffc0baf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3</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Ridership Forecast and Analysis</vt:lpstr>
      <vt:lpstr>Data Exploration</vt:lpstr>
      <vt:lpstr>Data Preparation Achieving Stationarity</vt:lpstr>
      <vt:lpstr>Methods &amp; Accuracy Seasonal ARIMA</vt:lpstr>
      <vt:lpstr>Methods &amp; Accuracy ETS</vt:lpstr>
      <vt:lpstr>Methods &amp; Accuracy Decomposition</vt:lpstr>
      <vt:lpstr>Methods &amp; Accuracy</vt:lpstr>
      <vt:lpstr>Findings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revision>1</cp:revision>
  <dcterms:created xsi:type="dcterms:W3CDTF">2013-08-21T19:17:07Z</dcterms:created>
  <dcterms:modified xsi:type="dcterms:W3CDTF">2019-09-21T15:23:26Z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0x0101003642A2904095A34482A4DD2611BB1F14</vt:lpwstr>
  </property>
</Properties>
</file>