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097" y="406731"/>
            <a:ext cx="10572000" cy="2971051"/>
          </a:xfrm>
        </p:spPr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702730" cy="658399"/>
          </a:xfrm>
        </p:spPr>
        <p:txBody>
          <a:bodyPr>
            <a:noAutofit/>
          </a:bodyPr>
          <a:lstStyle/>
          <a:p>
            <a:r>
              <a:rPr lang="en-US" sz="3600" dirty="0" smtClean="0"/>
              <a:t>By : Muhammad Umer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21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3136392"/>
            <a:ext cx="9919390" cy="3335054"/>
          </a:xfrm>
        </p:spPr>
        <p:txBody>
          <a:bodyPr/>
          <a:lstStyle/>
          <a:p>
            <a:r>
              <a:rPr lang="en-US" b="1" dirty="0" smtClean="0"/>
              <a:t>Numbers </a:t>
            </a:r>
          </a:p>
          <a:p>
            <a:r>
              <a:rPr lang="en-US" dirty="0" smtClean="0"/>
              <a:t>Integers (2 ,4 ,45 , 90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Text or Strings</a:t>
            </a:r>
          </a:p>
          <a:p>
            <a:r>
              <a:rPr lang="en-US" dirty="0" smtClean="0"/>
              <a:t>Anything insides single quotes and double quotes are strings : </a:t>
            </a:r>
          </a:p>
          <a:p>
            <a:r>
              <a:rPr lang="en-US" dirty="0" smtClean="0"/>
              <a:t>“Hello Python” , ‘The Education World’ , “14August”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Boolean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True and False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0835" y="3813048"/>
            <a:ext cx="39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floats (2.9 , 8.5 , 90.0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176" y="2266755"/>
            <a:ext cx="11567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data type or simply type is an attribute of data which tells the compiler or interpreter how the programmer intends to use the data.</a:t>
            </a:r>
          </a:p>
        </p:txBody>
      </p:sp>
    </p:spTree>
    <p:extLst>
      <p:ext uri="{BB962C8B-B14F-4D97-AF65-F5344CB8AC3E}">
        <p14:creationId xmlns:p14="http://schemas.microsoft.com/office/powerpoint/2010/main" val="175627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904" y="2199679"/>
            <a:ext cx="1092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computer programming, A variable is a named place in the memory where a programmer can store data and later retrieve the data using the variable “name”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904" y="3063013"/>
            <a:ext cx="10808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can think variables as a bucket in which we can put an items(data) and retrieve them whenever we want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4904" y="3833335"/>
            <a:ext cx="1087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Each variable has a meaningful name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71855" y="3198589"/>
            <a:ext cx="114482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Python Variable Naming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start with a letter or underscore _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consist of letters and numbers and underscores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Good: spam </a:t>
            </a:r>
            <a:r>
              <a:rPr lang="en-US" sz="2400" dirty="0" smtClean="0"/>
              <a:t>  eggs    spam23    _</a:t>
            </a:r>
            <a:r>
              <a:rPr lang="en-US" sz="2400" dirty="0"/>
              <a:t>speed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Bad</a:t>
            </a:r>
            <a:r>
              <a:rPr lang="en-US" sz="2400" dirty="0"/>
              <a:t>: 23spam </a:t>
            </a:r>
            <a:r>
              <a:rPr lang="en-US" sz="2400" dirty="0" smtClean="0"/>
              <a:t>  #sign    </a:t>
            </a:r>
            <a:r>
              <a:rPr lang="en-US" sz="2400" dirty="0"/>
              <a:t>var.12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Different</a:t>
            </a:r>
            <a:r>
              <a:rPr lang="en-US" sz="2400" dirty="0"/>
              <a:t>: spam </a:t>
            </a:r>
            <a:r>
              <a:rPr lang="en-US" sz="2400" dirty="0" smtClean="0"/>
              <a:t>   </a:t>
            </a:r>
            <a:r>
              <a:rPr lang="en-US" sz="2400" dirty="0" err="1" smtClean="0"/>
              <a:t>Spam</a:t>
            </a:r>
            <a:r>
              <a:rPr lang="en-US" sz="2400" dirty="0" smtClean="0"/>
              <a:t>    </a:t>
            </a:r>
            <a:r>
              <a:rPr lang="en-US" sz="2400" dirty="0" err="1" smtClean="0"/>
              <a:t>SPAM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5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502920"/>
            <a:ext cx="10842502" cy="1280478"/>
          </a:xfrm>
        </p:spPr>
        <p:txBody>
          <a:bodyPr/>
          <a:lstStyle/>
          <a:p>
            <a:r>
              <a:rPr lang="en-US" dirty="0" smtClean="0"/>
              <a:t>You cannot use Key words as Variable 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352" y="2304288"/>
            <a:ext cx="1362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</a:t>
            </a:r>
          </a:p>
          <a:p>
            <a:r>
              <a:rPr lang="en-US" dirty="0" smtClean="0"/>
              <a:t>del </a:t>
            </a:r>
          </a:p>
          <a:p>
            <a:r>
              <a:rPr lang="en-US" dirty="0" smtClean="0"/>
              <a:t>for </a:t>
            </a:r>
          </a:p>
          <a:p>
            <a:r>
              <a:rPr lang="en-US" dirty="0" smtClean="0"/>
              <a:t>is </a:t>
            </a:r>
          </a:p>
          <a:p>
            <a:r>
              <a:rPr lang="en-US" dirty="0" smtClean="0"/>
              <a:t>raise </a:t>
            </a:r>
          </a:p>
          <a:p>
            <a:r>
              <a:rPr lang="en-US" dirty="0" smtClean="0"/>
              <a:t>assert 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</a:t>
            </a:r>
          </a:p>
          <a:p>
            <a:r>
              <a:rPr lang="en-US" dirty="0" smtClean="0"/>
              <a:t>lambda </a:t>
            </a:r>
          </a:p>
          <a:p>
            <a:r>
              <a:rPr lang="en-US" dirty="0" smtClean="0"/>
              <a:t>return </a:t>
            </a:r>
          </a:p>
          <a:p>
            <a:r>
              <a:rPr lang="en-US" dirty="0" smtClean="0"/>
              <a:t>break 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global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160" y="2404872"/>
            <a:ext cx="2377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endParaRPr lang="en-US" dirty="0" smtClean="0"/>
          </a:p>
          <a:p>
            <a:r>
              <a:rPr lang="en-US" dirty="0" smtClean="0"/>
              <a:t>try </a:t>
            </a:r>
          </a:p>
          <a:p>
            <a:r>
              <a:rPr lang="en-US" dirty="0" smtClean="0"/>
              <a:t>class </a:t>
            </a:r>
          </a:p>
          <a:p>
            <a:r>
              <a:rPr lang="en-US" dirty="0" smtClean="0"/>
              <a:t>except </a:t>
            </a:r>
          </a:p>
          <a:p>
            <a:r>
              <a:rPr lang="en-US" dirty="0" smtClean="0"/>
              <a:t>if 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while </a:t>
            </a:r>
          </a:p>
          <a:p>
            <a:r>
              <a:rPr lang="en-US" dirty="0" smtClean="0"/>
              <a:t>continue </a:t>
            </a:r>
          </a:p>
          <a:p>
            <a:r>
              <a:rPr lang="en-US" dirty="0" smtClean="0"/>
              <a:t>exec </a:t>
            </a:r>
          </a:p>
          <a:p>
            <a:r>
              <a:rPr lang="en-US" dirty="0" smtClean="0"/>
              <a:t>import </a:t>
            </a:r>
          </a:p>
          <a:p>
            <a:r>
              <a:rPr lang="en-US" dirty="0" smtClean="0"/>
              <a:t>pass </a:t>
            </a:r>
          </a:p>
          <a:p>
            <a:r>
              <a:rPr lang="en-US" dirty="0" smtClean="0"/>
              <a:t>yield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7096" y="2404872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</a:t>
            </a:r>
            <a:endParaRPr lang="en-US" dirty="0" smtClean="0"/>
          </a:p>
          <a:p>
            <a:r>
              <a:rPr lang="en-US" dirty="0" smtClean="0"/>
              <a:t>in 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as </a:t>
            </a:r>
          </a:p>
          <a:p>
            <a:r>
              <a:rPr lang="en-US" dirty="0" smtClean="0"/>
              <a:t>With</a:t>
            </a:r>
          </a:p>
          <a:p>
            <a:r>
              <a:rPr lang="en-US" dirty="0" err="1"/>
              <a:t>def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6975459" cy="2219084"/>
          </a:xfrm>
        </p:spPr>
        <p:txBody>
          <a:bodyPr/>
          <a:lstStyle/>
          <a:p>
            <a:r>
              <a:rPr lang="en-US" dirty="0"/>
              <a:t>Parenthesis are always </a:t>
            </a:r>
            <a:r>
              <a:rPr lang="en-US" dirty="0" smtClean="0"/>
              <a:t>respected</a:t>
            </a:r>
          </a:p>
          <a:p>
            <a:r>
              <a:rPr lang="en-US" dirty="0"/>
              <a:t>Exponentiation (raise to a power</a:t>
            </a:r>
            <a:r>
              <a:rPr lang="en-US" dirty="0" smtClean="0"/>
              <a:t>)</a:t>
            </a:r>
          </a:p>
          <a:p>
            <a:r>
              <a:rPr lang="en-US" dirty="0"/>
              <a:t>Multiplication, Division, and </a:t>
            </a:r>
            <a:r>
              <a:rPr lang="en-US" dirty="0" smtClean="0"/>
              <a:t>Remainder</a:t>
            </a:r>
          </a:p>
          <a:p>
            <a:r>
              <a:rPr lang="en-US" dirty="0"/>
              <a:t>Addition and Subtraction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109" y="4441371"/>
            <a:ext cx="10119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overcome this confusion Always use </a:t>
            </a:r>
            <a:r>
              <a:rPr lang="en-US" sz="3200" dirty="0" err="1" smtClean="0"/>
              <a:t>Paranthesis</a:t>
            </a:r>
            <a:r>
              <a:rPr lang="en-US" sz="3200" dirty="0" smtClean="0"/>
              <a:t> ()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4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336</TotalTime>
  <Words>260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Data Types and Variables</vt:lpstr>
      <vt:lpstr>Data Types in Python</vt:lpstr>
      <vt:lpstr>Variables</vt:lpstr>
      <vt:lpstr>You cannot use Key words as Variable Names</vt:lpstr>
      <vt:lpstr>Operator Precedence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Muhammad Umer</dc:creator>
  <cp:lastModifiedBy>Muhammad Umer</cp:lastModifiedBy>
  <cp:revision>12</cp:revision>
  <dcterms:created xsi:type="dcterms:W3CDTF">2020-04-02T06:50:55Z</dcterms:created>
  <dcterms:modified xsi:type="dcterms:W3CDTF">2020-04-02T13:01:28Z</dcterms:modified>
</cp:coreProperties>
</file>