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Looping in Python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By : Muhammad Umer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66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2342606"/>
            <a:ext cx="8630194" cy="66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computer </a:t>
            </a:r>
            <a:r>
              <a:rPr lang="en-US" b="1" dirty="0"/>
              <a:t>programming</a:t>
            </a:r>
            <a:r>
              <a:rPr lang="en-US" dirty="0"/>
              <a:t>, a </a:t>
            </a:r>
            <a:r>
              <a:rPr lang="en-US" b="1" dirty="0"/>
              <a:t>loop</a:t>
            </a:r>
            <a:r>
              <a:rPr lang="en-US" dirty="0"/>
              <a:t> is a sequence of instructions that is repeated until a certain condition is </a:t>
            </a:r>
            <a:r>
              <a:rPr lang="en-US" dirty="0" smtClean="0"/>
              <a:t>reached.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3049896"/>
            <a:ext cx="836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Looping is an iterative process in programming through which we can perform any specific operations as many times we want.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000" y="4101737"/>
            <a:ext cx="794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provides us two kind of loops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" y="5172891"/>
            <a:ext cx="88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use for loop we have to use </a:t>
            </a:r>
            <a:r>
              <a:rPr lang="en-US" b="1" dirty="0" smtClean="0"/>
              <a:t>for</a:t>
            </a:r>
            <a:r>
              <a:rPr lang="en-US" dirty="0" smtClean="0"/>
              <a:t> keyword of python and for while loop we have to use </a:t>
            </a:r>
            <a:r>
              <a:rPr lang="en-US" b="1" dirty="0" smtClean="0"/>
              <a:t>while</a:t>
            </a:r>
            <a:r>
              <a:rPr lang="en-US" dirty="0" smtClean="0"/>
              <a:t> 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" y="2151016"/>
            <a:ext cx="1013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loop </a:t>
            </a:r>
            <a:r>
              <a:rPr lang="en-US" dirty="0"/>
              <a:t>can iterate over a sequence of </a:t>
            </a:r>
            <a:r>
              <a:rPr lang="en-US" dirty="0" smtClean="0"/>
              <a:t>statements </a:t>
            </a:r>
            <a:r>
              <a:rPr lang="en-US" dirty="0"/>
              <a:t>using the "range" </a:t>
            </a:r>
            <a:r>
              <a:rPr lang="en-US" dirty="0" smtClean="0"/>
              <a:t>functions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" y="2659685"/>
            <a:ext cx="4180011" cy="406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0011" y="2845435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  : value=0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00" y="4717034"/>
            <a:ext cx="29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011" y="3434329"/>
            <a:ext cx="641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 : value=1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291" y="5048156"/>
            <a:ext cx="2360023" cy="3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291" y="5435707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290" y="5794627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290" y="6163385"/>
            <a:ext cx="2360023" cy="37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5th 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0011" y="3997290"/>
            <a:ext cx="641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3rd iteration : value=2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0011" y="4662469"/>
            <a:ext cx="641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4th iteration : value=3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0011" y="5324833"/>
            <a:ext cx="641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5th iteration : value=4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</TotalTime>
  <Words>123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Looping in Python</vt:lpstr>
      <vt:lpstr>Looping in Python</vt:lpstr>
      <vt:lpstr>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in Python</dc:title>
  <dc:creator>Muhammad Umer</dc:creator>
  <cp:lastModifiedBy>Muhammad Umer</cp:lastModifiedBy>
  <cp:revision>5</cp:revision>
  <dcterms:created xsi:type="dcterms:W3CDTF">2020-04-05T15:00:50Z</dcterms:created>
  <dcterms:modified xsi:type="dcterms:W3CDTF">2020-04-05T16:01:59Z</dcterms:modified>
</cp:coreProperties>
</file>