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62" r:id="rId2"/>
    <p:sldId id="263" r:id="rId3"/>
    <p:sldId id="264" r:id="rId4"/>
    <p:sldId id="266" r:id="rId5"/>
    <p:sldId id="267" r:id="rId6"/>
    <p:sldId id="269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85B8E0-6961-47CB-A2ED-A3C60EBE23B2}">
          <p14:sldIdLst>
            <p14:sldId id="262"/>
            <p14:sldId id="263"/>
            <p14:sldId id="264"/>
            <p14:sldId id="266"/>
            <p14:sldId id="267"/>
            <p14:sldId id="269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56429-44E0-45FE-AB42-598A60C0C2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1CB309-AE4D-45F3-BDA3-8DC201F45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Done</a:t>
          </a:r>
        </a:p>
      </dgm:t>
    </dgm:pt>
    <dgm:pt modelId="{0DAF5FBB-68AE-415E-8AFF-C4774438DD93}" type="parTrans" cxnId="{C2BED6EF-0C2D-4FD0-A3E1-E3E7F1E2BA4A}">
      <dgm:prSet/>
      <dgm:spPr/>
      <dgm:t>
        <a:bodyPr/>
        <a:lstStyle/>
        <a:p>
          <a:endParaRPr lang="en-US"/>
        </a:p>
      </dgm:t>
    </dgm:pt>
    <dgm:pt modelId="{B28CEECE-7D1A-4763-A57C-E12FEAABDE53}" type="sibTrans" cxnId="{C2BED6EF-0C2D-4FD0-A3E1-E3E7F1E2BA4A}">
      <dgm:prSet/>
      <dgm:spPr/>
      <dgm:t>
        <a:bodyPr/>
        <a:lstStyle/>
        <a:p>
          <a:endParaRPr lang="en-US"/>
        </a:p>
      </dgm:t>
    </dgm:pt>
    <dgm:pt modelId="{3CDE8434-2A9E-4BD4-8807-0608867A1757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dirty="0"/>
            <a:t>Developing an understanding of the project goal and its current state along with several issues that have persisted.</a:t>
          </a:r>
        </a:p>
        <a:p>
          <a:pPr>
            <a:lnSpc>
              <a:spcPct val="100000"/>
            </a:lnSpc>
            <a:buNone/>
          </a:pPr>
          <a:endParaRPr lang="en-US" sz="1050" dirty="0"/>
        </a:p>
      </dgm:t>
    </dgm:pt>
    <dgm:pt modelId="{6BA32A1A-988B-428E-BF4B-31361E62CFDE}" type="parTrans" cxnId="{73DC7298-437C-4EBA-B372-B6CD7709C6F7}">
      <dgm:prSet/>
      <dgm:spPr/>
      <dgm:t>
        <a:bodyPr/>
        <a:lstStyle/>
        <a:p>
          <a:endParaRPr lang="en-US"/>
        </a:p>
      </dgm:t>
    </dgm:pt>
    <dgm:pt modelId="{C69ECED6-DA81-484A-BE64-758A04AB3537}" type="sibTrans" cxnId="{73DC7298-437C-4EBA-B372-B6CD7709C6F7}">
      <dgm:prSet/>
      <dgm:spPr/>
      <dgm:t>
        <a:bodyPr/>
        <a:lstStyle/>
        <a:p>
          <a:endParaRPr lang="en-US"/>
        </a:p>
      </dgm:t>
    </dgm:pt>
    <dgm:pt modelId="{4CF96F74-8050-4830-B06F-180C3C2A7536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400" dirty="0"/>
            <a:t>Familiarization with the simulation platforms used for testing as well as a literature review about decision-making algorithms.</a:t>
          </a:r>
        </a:p>
      </dgm:t>
    </dgm:pt>
    <dgm:pt modelId="{25DC57F9-0211-47E4-AFB3-AA9DB6D1CB4E}" type="parTrans" cxnId="{3F0285EF-3E7B-42FB-A30C-6CF5FDB705AD}">
      <dgm:prSet/>
      <dgm:spPr/>
      <dgm:t>
        <a:bodyPr/>
        <a:lstStyle/>
        <a:p>
          <a:endParaRPr lang="en-US"/>
        </a:p>
      </dgm:t>
    </dgm:pt>
    <dgm:pt modelId="{95195DA3-F674-40E3-A64E-C9CF02AFEECC}" type="sibTrans" cxnId="{3F0285EF-3E7B-42FB-A30C-6CF5FDB705AD}">
      <dgm:prSet/>
      <dgm:spPr/>
      <dgm:t>
        <a:bodyPr/>
        <a:lstStyle/>
        <a:p>
          <a:endParaRPr lang="en-US"/>
        </a:p>
      </dgm:t>
    </dgm:pt>
    <dgm:pt modelId="{2B27C6BC-69F5-4F1A-BA8D-0623FA171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to be done</a:t>
          </a:r>
        </a:p>
      </dgm:t>
    </dgm:pt>
    <dgm:pt modelId="{D633E504-1E61-4C14-BE49-B12BA662BC97}" type="parTrans" cxnId="{BF29E270-70C7-472B-BE6A-8F647ABA6ECE}">
      <dgm:prSet/>
      <dgm:spPr/>
      <dgm:t>
        <a:bodyPr/>
        <a:lstStyle/>
        <a:p>
          <a:endParaRPr lang="en-US"/>
        </a:p>
      </dgm:t>
    </dgm:pt>
    <dgm:pt modelId="{514B7B8C-DA71-4F48-A42F-E5AA7786ADD3}" type="sibTrans" cxnId="{BF29E270-70C7-472B-BE6A-8F647ABA6ECE}">
      <dgm:prSet/>
      <dgm:spPr/>
      <dgm:t>
        <a:bodyPr/>
        <a:lstStyle/>
        <a:p>
          <a:endParaRPr lang="en-US"/>
        </a:p>
      </dgm:t>
    </dgm:pt>
    <dgm:pt modelId="{92443DC2-40ED-4BC0-B994-0D9CA3E1A4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PID and weight tuning investigation with flight test validation</a:t>
          </a:r>
        </a:p>
        <a:p>
          <a:pPr>
            <a:lnSpc>
              <a:spcPct val="100000"/>
            </a:lnSpc>
          </a:pPr>
          <a:endParaRPr lang="en-US" sz="1050" dirty="0"/>
        </a:p>
      </dgm:t>
    </dgm:pt>
    <dgm:pt modelId="{A888D8BF-D54D-4411-AC69-5B7FA3719D4C}" type="parTrans" cxnId="{49C0CA9C-1552-4E0E-B82D-1768BB7C8AAA}">
      <dgm:prSet/>
      <dgm:spPr/>
      <dgm:t>
        <a:bodyPr/>
        <a:lstStyle/>
        <a:p>
          <a:endParaRPr lang="en-US"/>
        </a:p>
      </dgm:t>
    </dgm:pt>
    <dgm:pt modelId="{873C3E3C-A48E-4C17-8DEA-3E5CF7C3A200}" type="sibTrans" cxnId="{49C0CA9C-1552-4E0E-B82D-1768BB7C8AAA}">
      <dgm:prSet/>
      <dgm:spPr/>
      <dgm:t>
        <a:bodyPr/>
        <a:lstStyle/>
        <a:p>
          <a:endParaRPr lang="en-US"/>
        </a:p>
      </dgm:t>
    </dgm:pt>
    <dgm:pt modelId="{A901E30D-6339-4F18-869D-EC7988C860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Developing the master algorithm in conjunction with simulations and testing use cases.</a:t>
          </a:r>
        </a:p>
      </dgm:t>
    </dgm:pt>
    <dgm:pt modelId="{F49FB107-D389-48DC-8B52-C906B6D9B044}" type="parTrans" cxnId="{4D6D8869-3EDE-45D2-B5ED-D3D03B9FFE1F}">
      <dgm:prSet/>
      <dgm:spPr/>
      <dgm:t>
        <a:bodyPr/>
        <a:lstStyle/>
        <a:p>
          <a:endParaRPr lang="en-US"/>
        </a:p>
      </dgm:t>
    </dgm:pt>
    <dgm:pt modelId="{7407ADC6-9C69-42BA-9D67-A52F19C0DA48}" type="sibTrans" cxnId="{4D6D8869-3EDE-45D2-B5ED-D3D03B9FFE1F}">
      <dgm:prSet/>
      <dgm:spPr/>
      <dgm:t>
        <a:bodyPr/>
        <a:lstStyle/>
        <a:p>
          <a:endParaRPr lang="en-US"/>
        </a:p>
      </dgm:t>
    </dgm:pt>
    <dgm:pt modelId="{3528A6B5-172E-48CA-AE24-E200D28E02CA}" type="pres">
      <dgm:prSet presAssocID="{7B456429-44E0-45FE-AB42-598A60C0C26B}" presName="root" presStyleCnt="0">
        <dgm:presLayoutVars>
          <dgm:dir/>
          <dgm:resizeHandles val="exact"/>
        </dgm:presLayoutVars>
      </dgm:prSet>
      <dgm:spPr/>
    </dgm:pt>
    <dgm:pt modelId="{DD4C0358-52E8-4018-9180-5B14160DD3AC}" type="pres">
      <dgm:prSet presAssocID="{631CB309-AE4D-45F3-BDA3-8DC201F45521}" presName="compNode" presStyleCnt="0"/>
      <dgm:spPr/>
    </dgm:pt>
    <dgm:pt modelId="{160D169F-47C8-455C-9347-34DF9AB281EC}" type="pres">
      <dgm:prSet presAssocID="{631CB309-AE4D-45F3-BDA3-8DC201F45521}" presName="bgRect" presStyleLbl="bgShp" presStyleIdx="0" presStyleCnt="2"/>
      <dgm:spPr/>
    </dgm:pt>
    <dgm:pt modelId="{6579E70E-D7E5-4709-A59D-0AAF321A8382}" type="pres">
      <dgm:prSet presAssocID="{631CB309-AE4D-45F3-BDA3-8DC201F455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D44AAFC-443D-4B75-8A8F-03F2CC013ADE}" type="pres">
      <dgm:prSet presAssocID="{631CB309-AE4D-45F3-BDA3-8DC201F45521}" presName="spaceRect" presStyleCnt="0"/>
      <dgm:spPr/>
    </dgm:pt>
    <dgm:pt modelId="{D49F50E0-704E-4D4C-A7D6-749ABBAFA3B9}" type="pres">
      <dgm:prSet presAssocID="{631CB309-AE4D-45F3-BDA3-8DC201F45521}" presName="parTx" presStyleLbl="revTx" presStyleIdx="0" presStyleCnt="4">
        <dgm:presLayoutVars>
          <dgm:chMax val="0"/>
          <dgm:chPref val="0"/>
        </dgm:presLayoutVars>
      </dgm:prSet>
      <dgm:spPr/>
    </dgm:pt>
    <dgm:pt modelId="{27071B11-0375-45DA-85D5-5FA95500592C}" type="pres">
      <dgm:prSet presAssocID="{631CB309-AE4D-45F3-BDA3-8DC201F45521}" presName="desTx" presStyleLbl="revTx" presStyleIdx="1" presStyleCnt="4" custScaleX="139695" custLinFactNeighborX="-20183" custLinFactNeighborY="1302">
        <dgm:presLayoutVars/>
      </dgm:prSet>
      <dgm:spPr/>
    </dgm:pt>
    <dgm:pt modelId="{00D5A2A1-3131-405A-97B0-5C735875F7DB}" type="pres">
      <dgm:prSet presAssocID="{B28CEECE-7D1A-4763-A57C-E12FEAABDE53}" presName="sibTrans" presStyleCnt="0"/>
      <dgm:spPr/>
    </dgm:pt>
    <dgm:pt modelId="{F340A659-9284-40F6-8013-40D8A1C17B4A}" type="pres">
      <dgm:prSet presAssocID="{2B27C6BC-69F5-4F1A-BA8D-0623FA1718A0}" presName="compNode" presStyleCnt="0"/>
      <dgm:spPr/>
    </dgm:pt>
    <dgm:pt modelId="{43E82530-595D-4A07-809A-1D53A7A63C8C}" type="pres">
      <dgm:prSet presAssocID="{2B27C6BC-69F5-4F1A-BA8D-0623FA1718A0}" presName="bgRect" presStyleLbl="bgShp" presStyleIdx="1" presStyleCnt="2"/>
      <dgm:spPr/>
    </dgm:pt>
    <dgm:pt modelId="{B01308C2-77CF-4A06-B5B6-732C689DADEA}" type="pres">
      <dgm:prSet presAssocID="{2B27C6BC-69F5-4F1A-BA8D-0623FA1718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D4A01B-F645-4CAF-BBB9-5900CD585E4C}" type="pres">
      <dgm:prSet presAssocID="{2B27C6BC-69F5-4F1A-BA8D-0623FA1718A0}" presName="spaceRect" presStyleCnt="0"/>
      <dgm:spPr/>
    </dgm:pt>
    <dgm:pt modelId="{A69971BE-966A-44C1-B4A0-31CDC9F9FB5E}" type="pres">
      <dgm:prSet presAssocID="{2B27C6BC-69F5-4F1A-BA8D-0623FA1718A0}" presName="parTx" presStyleLbl="revTx" presStyleIdx="2" presStyleCnt="4">
        <dgm:presLayoutVars>
          <dgm:chMax val="0"/>
          <dgm:chPref val="0"/>
        </dgm:presLayoutVars>
      </dgm:prSet>
      <dgm:spPr/>
    </dgm:pt>
    <dgm:pt modelId="{6EB68592-D854-4ED6-8ACF-21224090F10C}" type="pres">
      <dgm:prSet presAssocID="{2B27C6BC-69F5-4F1A-BA8D-0623FA1718A0}" presName="desTx" presStyleLbl="revTx" presStyleIdx="3" presStyleCnt="4" custScaleX="128182" custLinFactNeighborX="-14247" custLinFactNeighborY="-1953">
        <dgm:presLayoutVars/>
      </dgm:prSet>
      <dgm:spPr/>
    </dgm:pt>
  </dgm:ptLst>
  <dgm:cxnLst>
    <dgm:cxn modelId="{27E63910-86AB-4179-BAE4-D0F44D159E22}" type="presOf" srcId="{7B456429-44E0-45FE-AB42-598A60C0C26B}" destId="{3528A6B5-172E-48CA-AE24-E200D28E02CA}" srcOrd="0" destOrd="0" presId="urn:microsoft.com/office/officeart/2018/2/layout/IconVerticalSolidList"/>
    <dgm:cxn modelId="{4D6D8869-3EDE-45D2-B5ED-D3D03B9FFE1F}" srcId="{2B27C6BC-69F5-4F1A-BA8D-0623FA1718A0}" destId="{A901E30D-6339-4F18-869D-EC7988C86097}" srcOrd="1" destOrd="0" parTransId="{F49FB107-D389-48DC-8B52-C906B6D9B044}" sibTransId="{7407ADC6-9C69-42BA-9D67-A52F19C0DA48}"/>
    <dgm:cxn modelId="{1B604370-3904-44B0-8EC9-72EC5E355E21}" type="presOf" srcId="{A901E30D-6339-4F18-869D-EC7988C86097}" destId="{6EB68592-D854-4ED6-8ACF-21224090F10C}" srcOrd="0" destOrd="1" presId="urn:microsoft.com/office/officeart/2018/2/layout/IconVerticalSolidList"/>
    <dgm:cxn modelId="{BF29E270-70C7-472B-BE6A-8F647ABA6ECE}" srcId="{7B456429-44E0-45FE-AB42-598A60C0C26B}" destId="{2B27C6BC-69F5-4F1A-BA8D-0623FA1718A0}" srcOrd="1" destOrd="0" parTransId="{D633E504-1E61-4C14-BE49-B12BA662BC97}" sibTransId="{514B7B8C-DA71-4F48-A42F-E5AA7786ADD3}"/>
    <dgm:cxn modelId="{D5FC6C82-7BB5-4B26-A295-6D31A0FCD071}" type="presOf" srcId="{3CDE8434-2A9E-4BD4-8807-0608867A1757}" destId="{27071B11-0375-45DA-85D5-5FA95500592C}" srcOrd="0" destOrd="0" presId="urn:microsoft.com/office/officeart/2018/2/layout/IconVerticalSolidList"/>
    <dgm:cxn modelId="{42657390-A5F5-4309-857D-00A47999B4C8}" type="presOf" srcId="{92443DC2-40ED-4BC0-B994-0D9CA3E1A404}" destId="{6EB68592-D854-4ED6-8ACF-21224090F10C}" srcOrd="0" destOrd="0" presId="urn:microsoft.com/office/officeart/2018/2/layout/IconVerticalSolidList"/>
    <dgm:cxn modelId="{73DC7298-437C-4EBA-B372-B6CD7709C6F7}" srcId="{631CB309-AE4D-45F3-BDA3-8DC201F45521}" destId="{3CDE8434-2A9E-4BD4-8807-0608867A1757}" srcOrd="0" destOrd="0" parTransId="{6BA32A1A-988B-428E-BF4B-31361E62CFDE}" sibTransId="{C69ECED6-DA81-484A-BE64-758A04AB3537}"/>
    <dgm:cxn modelId="{49C0CA9C-1552-4E0E-B82D-1768BB7C8AAA}" srcId="{2B27C6BC-69F5-4F1A-BA8D-0623FA1718A0}" destId="{92443DC2-40ED-4BC0-B994-0D9CA3E1A404}" srcOrd="0" destOrd="0" parTransId="{A888D8BF-D54D-4411-AC69-5B7FA3719D4C}" sibTransId="{873C3E3C-A48E-4C17-8DEA-3E5CF7C3A200}"/>
    <dgm:cxn modelId="{058325A5-90E1-4165-B0F4-439D32D80C13}" type="presOf" srcId="{631CB309-AE4D-45F3-BDA3-8DC201F45521}" destId="{D49F50E0-704E-4D4C-A7D6-749ABBAFA3B9}" srcOrd="0" destOrd="0" presId="urn:microsoft.com/office/officeart/2018/2/layout/IconVerticalSolidList"/>
    <dgm:cxn modelId="{728362AF-139C-448B-8FCC-E8A917ECC97A}" type="presOf" srcId="{2B27C6BC-69F5-4F1A-BA8D-0623FA1718A0}" destId="{A69971BE-966A-44C1-B4A0-31CDC9F9FB5E}" srcOrd="0" destOrd="0" presId="urn:microsoft.com/office/officeart/2018/2/layout/IconVerticalSolidList"/>
    <dgm:cxn modelId="{FB93D7E3-9F59-497E-B972-34DA8D20A320}" type="presOf" srcId="{4CF96F74-8050-4830-B06F-180C3C2A7536}" destId="{27071B11-0375-45DA-85D5-5FA95500592C}" srcOrd="0" destOrd="1" presId="urn:microsoft.com/office/officeart/2018/2/layout/IconVerticalSolidList"/>
    <dgm:cxn modelId="{3F0285EF-3E7B-42FB-A30C-6CF5FDB705AD}" srcId="{631CB309-AE4D-45F3-BDA3-8DC201F45521}" destId="{4CF96F74-8050-4830-B06F-180C3C2A7536}" srcOrd="1" destOrd="0" parTransId="{25DC57F9-0211-47E4-AFB3-AA9DB6D1CB4E}" sibTransId="{95195DA3-F674-40E3-A64E-C9CF02AFEECC}"/>
    <dgm:cxn modelId="{C2BED6EF-0C2D-4FD0-A3E1-E3E7F1E2BA4A}" srcId="{7B456429-44E0-45FE-AB42-598A60C0C26B}" destId="{631CB309-AE4D-45F3-BDA3-8DC201F45521}" srcOrd="0" destOrd="0" parTransId="{0DAF5FBB-68AE-415E-8AFF-C4774438DD93}" sibTransId="{B28CEECE-7D1A-4763-A57C-E12FEAABDE53}"/>
    <dgm:cxn modelId="{1C06D709-58BE-4884-801E-21AADA3F9251}" type="presParOf" srcId="{3528A6B5-172E-48CA-AE24-E200D28E02CA}" destId="{DD4C0358-52E8-4018-9180-5B14160DD3AC}" srcOrd="0" destOrd="0" presId="urn:microsoft.com/office/officeart/2018/2/layout/IconVerticalSolidList"/>
    <dgm:cxn modelId="{312103A1-53A5-49B8-A905-D984E55C3E67}" type="presParOf" srcId="{DD4C0358-52E8-4018-9180-5B14160DD3AC}" destId="{160D169F-47C8-455C-9347-34DF9AB281EC}" srcOrd="0" destOrd="0" presId="urn:microsoft.com/office/officeart/2018/2/layout/IconVerticalSolidList"/>
    <dgm:cxn modelId="{FDD06E66-D019-455C-BC1A-1979F330EE59}" type="presParOf" srcId="{DD4C0358-52E8-4018-9180-5B14160DD3AC}" destId="{6579E70E-D7E5-4709-A59D-0AAF321A8382}" srcOrd="1" destOrd="0" presId="urn:microsoft.com/office/officeart/2018/2/layout/IconVerticalSolidList"/>
    <dgm:cxn modelId="{80754629-3FBA-4652-BCF8-34A2F0CFA874}" type="presParOf" srcId="{DD4C0358-52E8-4018-9180-5B14160DD3AC}" destId="{6D44AAFC-443D-4B75-8A8F-03F2CC013ADE}" srcOrd="2" destOrd="0" presId="urn:microsoft.com/office/officeart/2018/2/layout/IconVerticalSolidList"/>
    <dgm:cxn modelId="{E34A9583-C604-4D0B-992A-3671C96A7CBE}" type="presParOf" srcId="{DD4C0358-52E8-4018-9180-5B14160DD3AC}" destId="{D49F50E0-704E-4D4C-A7D6-749ABBAFA3B9}" srcOrd="3" destOrd="0" presId="urn:microsoft.com/office/officeart/2018/2/layout/IconVerticalSolidList"/>
    <dgm:cxn modelId="{B98B5C17-12F7-4CE1-A2CC-DC58147D7ECB}" type="presParOf" srcId="{DD4C0358-52E8-4018-9180-5B14160DD3AC}" destId="{27071B11-0375-45DA-85D5-5FA95500592C}" srcOrd="4" destOrd="0" presId="urn:microsoft.com/office/officeart/2018/2/layout/IconVerticalSolidList"/>
    <dgm:cxn modelId="{01EB3A49-1F21-442C-91B7-B74099F163F2}" type="presParOf" srcId="{3528A6B5-172E-48CA-AE24-E200D28E02CA}" destId="{00D5A2A1-3131-405A-97B0-5C735875F7DB}" srcOrd="1" destOrd="0" presId="urn:microsoft.com/office/officeart/2018/2/layout/IconVerticalSolidList"/>
    <dgm:cxn modelId="{91B97D6A-4013-41AE-8D76-17D6ABB3BD13}" type="presParOf" srcId="{3528A6B5-172E-48CA-AE24-E200D28E02CA}" destId="{F340A659-9284-40F6-8013-40D8A1C17B4A}" srcOrd="2" destOrd="0" presId="urn:microsoft.com/office/officeart/2018/2/layout/IconVerticalSolidList"/>
    <dgm:cxn modelId="{8C849B80-4EEA-49F1-861B-97E89C100355}" type="presParOf" srcId="{F340A659-9284-40F6-8013-40D8A1C17B4A}" destId="{43E82530-595D-4A07-809A-1D53A7A63C8C}" srcOrd="0" destOrd="0" presId="urn:microsoft.com/office/officeart/2018/2/layout/IconVerticalSolidList"/>
    <dgm:cxn modelId="{B0FAD2A5-604B-42E3-ADFC-022E23E14438}" type="presParOf" srcId="{F340A659-9284-40F6-8013-40D8A1C17B4A}" destId="{B01308C2-77CF-4A06-B5B6-732C689DADEA}" srcOrd="1" destOrd="0" presId="urn:microsoft.com/office/officeart/2018/2/layout/IconVerticalSolidList"/>
    <dgm:cxn modelId="{75C42E05-5731-46B7-8238-D169ED289931}" type="presParOf" srcId="{F340A659-9284-40F6-8013-40D8A1C17B4A}" destId="{82D4A01B-F645-4CAF-BBB9-5900CD585E4C}" srcOrd="2" destOrd="0" presId="urn:microsoft.com/office/officeart/2018/2/layout/IconVerticalSolidList"/>
    <dgm:cxn modelId="{DB1AA08C-4C0D-4B80-A5FF-0C95329DDDAB}" type="presParOf" srcId="{F340A659-9284-40F6-8013-40D8A1C17B4A}" destId="{A69971BE-966A-44C1-B4A0-31CDC9F9FB5E}" srcOrd="3" destOrd="0" presId="urn:microsoft.com/office/officeart/2018/2/layout/IconVerticalSolidList"/>
    <dgm:cxn modelId="{B32E406D-8965-48A2-AF37-C02E1A014327}" type="presParOf" srcId="{F340A659-9284-40F6-8013-40D8A1C17B4A}" destId="{6EB68592-D854-4ED6-8ACF-21224090F10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0D348-4E3D-4EA1-BD48-4A2C2BEA89C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952A67-1713-414A-8058-82E4AC79CD0C}">
      <dgm:prSet phldrT="[Text]"/>
      <dgm:spPr/>
      <dgm:t>
        <a:bodyPr/>
        <a:lstStyle/>
        <a:p>
          <a:r>
            <a:rPr lang="en-US" dirty="0"/>
            <a:t>February</a:t>
          </a:r>
        </a:p>
      </dgm:t>
    </dgm:pt>
    <dgm:pt modelId="{C13899BE-A379-4865-A585-69514D4EE8E5}" type="parTrans" cxnId="{6398B92A-EEA3-41FB-BFB6-87F9916E3D45}">
      <dgm:prSet/>
      <dgm:spPr/>
      <dgm:t>
        <a:bodyPr/>
        <a:lstStyle/>
        <a:p>
          <a:endParaRPr lang="en-US"/>
        </a:p>
      </dgm:t>
    </dgm:pt>
    <dgm:pt modelId="{67B822A8-0CE5-4022-A038-DDFC97B75CD6}" type="sibTrans" cxnId="{6398B92A-EEA3-41FB-BFB6-87F9916E3D45}">
      <dgm:prSet/>
      <dgm:spPr/>
      <dgm:t>
        <a:bodyPr/>
        <a:lstStyle/>
        <a:p>
          <a:endParaRPr lang="en-US"/>
        </a:p>
      </dgm:t>
    </dgm:pt>
    <dgm:pt modelId="{7BC34CE3-BC81-4023-92A9-8B438E038160}">
      <dgm:prSet phldrT="[Text]"/>
      <dgm:spPr/>
      <dgm:t>
        <a:bodyPr/>
        <a:lstStyle/>
        <a:p>
          <a:r>
            <a:rPr lang="en-US" dirty="0"/>
            <a:t>Project and objectives understanding</a:t>
          </a:r>
        </a:p>
      </dgm:t>
    </dgm:pt>
    <dgm:pt modelId="{87A40962-BF82-4405-A244-7DEAAB6CD4D4}" type="parTrans" cxnId="{BA33844E-6798-4FF6-92B7-945E9F96ED1D}">
      <dgm:prSet/>
      <dgm:spPr/>
      <dgm:t>
        <a:bodyPr/>
        <a:lstStyle/>
        <a:p>
          <a:endParaRPr lang="en-US"/>
        </a:p>
      </dgm:t>
    </dgm:pt>
    <dgm:pt modelId="{231C7A17-9536-447C-89CA-C597C1ED035C}" type="sibTrans" cxnId="{BA33844E-6798-4FF6-92B7-945E9F96ED1D}">
      <dgm:prSet/>
      <dgm:spPr/>
      <dgm:t>
        <a:bodyPr/>
        <a:lstStyle/>
        <a:p>
          <a:endParaRPr lang="en-US"/>
        </a:p>
      </dgm:t>
    </dgm:pt>
    <dgm:pt modelId="{25B548A3-9A0E-4F02-B1AD-8E0882691770}">
      <dgm:prSet phldrT="[Text]"/>
      <dgm:spPr/>
      <dgm:t>
        <a:bodyPr/>
        <a:lstStyle/>
        <a:p>
          <a:r>
            <a:rPr lang="en-US" dirty="0"/>
            <a:t>ROS, Pixhawk and Gazebo study</a:t>
          </a:r>
        </a:p>
      </dgm:t>
    </dgm:pt>
    <dgm:pt modelId="{F5DBC8CD-41B9-43BA-BCE6-A62B48B6C5C4}" type="parTrans" cxnId="{956AC0EB-E014-417A-BADE-5B835A5BAAE7}">
      <dgm:prSet/>
      <dgm:spPr/>
      <dgm:t>
        <a:bodyPr/>
        <a:lstStyle/>
        <a:p>
          <a:endParaRPr lang="en-US"/>
        </a:p>
      </dgm:t>
    </dgm:pt>
    <dgm:pt modelId="{F011C2DF-EEE2-487F-8EAC-60EA9F416619}" type="sibTrans" cxnId="{956AC0EB-E014-417A-BADE-5B835A5BAAE7}">
      <dgm:prSet/>
      <dgm:spPr/>
      <dgm:t>
        <a:bodyPr/>
        <a:lstStyle/>
        <a:p>
          <a:endParaRPr lang="en-US"/>
        </a:p>
      </dgm:t>
    </dgm:pt>
    <dgm:pt modelId="{0BBE2B49-A576-4C8F-9CD8-1C4DDA261545}">
      <dgm:prSet phldrT="[Text]"/>
      <dgm:spPr/>
      <dgm:t>
        <a:bodyPr/>
        <a:lstStyle/>
        <a:p>
          <a:r>
            <a:rPr lang="en-US" dirty="0"/>
            <a:t>March</a:t>
          </a:r>
        </a:p>
      </dgm:t>
    </dgm:pt>
    <dgm:pt modelId="{E556B07E-1300-42A4-B788-DA00FF02B2A4}" type="parTrans" cxnId="{E404A613-7428-4987-83E5-CF047835BD0E}">
      <dgm:prSet/>
      <dgm:spPr/>
      <dgm:t>
        <a:bodyPr/>
        <a:lstStyle/>
        <a:p>
          <a:endParaRPr lang="en-US"/>
        </a:p>
      </dgm:t>
    </dgm:pt>
    <dgm:pt modelId="{1EFAB83E-7179-4696-A350-7E1BEEBB0834}" type="sibTrans" cxnId="{E404A613-7428-4987-83E5-CF047835BD0E}">
      <dgm:prSet/>
      <dgm:spPr/>
      <dgm:t>
        <a:bodyPr/>
        <a:lstStyle/>
        <a:p>
          <a:endParaRPr lang="en-US"/>
        </a:p>
      </dgm:t>
    </dgm:pt>
    <dgm:pt modelId="{55C8A65A-051A-4306-8F3B-0A8AFC185FCF}">
      <dgm:prSet phldrT="[Text]"/>
      <dgm:spPr/>
      <dgm:t>
        <a:bodyPr/>
        <a:lstStyle/>
        <a:p>
          <a:r>
            <a:rPr lang="en-US" dirty="0"/>
            <a:t>Literature review on Decision-making algorithms</a:t>
          </a:r>
        </a:p>
      </dgm:t>
    </dgm:pt>
    <dgm:pt modelId="{320096A0-E94C-4101-BF5B-D5BEDAAF056F}" type="parTrans" cxnId="{4CD9FF76-3D0E-4B83-954E-FC9D5052067F}">
      <dgm:prSet/>
      <dgm:spPr/>
      <dgm:t>
        <a:bodyPr/>
        <a:lstStyle/>
        <a:p>
          <a:endParaRPr lang="en-US"/>
        </a:p>
      </dgm:t>
    </dgm:pt>
    <dgm:pt modelId="{4B7BAC1E-36E1-4487-9C19-4E7E8B636C38}" type="sibTrans" cxnId="{4CD9FF76-3D0E-4B83-954E-FC9D5052067F}">
      <dgm:prSet/>
      <dgm:spPr/>
      <dgm:t>
        <a:bodyPr/>
        <a:lstStyle/>
        <a:p>
          <a:endParaRPr lang="en-US"/>
        </a:p>
      </dgm:t>
    </dgm:pt>
    <dgm:pt modelId="{77548092-0FE9-4B5E-B14E-297E6599DB5D}">
      <dgm:prSet phldrT="[Text]"/>
      <dgm:spPr/>
      <dgm:t>
        <a:bodyPr/>
        <a:lstStyle/>
        <a:p>
          <a:r>
            <a:rPr lang="en-US" dirty="0"/>
            <a:t>April</a:t>
          </a:r>
        </a:p>
      </dgm:t>
    </dgm:pt>
    <dgm:pt modelId="{EA7069B0-87CA-493A-95EC-2DEED3804255}" type="parTrans" cxnId="{AE3BD6DD-4D08-45F2-A280-9CAD204B6598}">
      <dgm:prSet/>
      <dgm:spPr/>
      <dgm:t>
        <a:bodyPr/>
        <a:lstStyle/>
        <a:p>
          <a:endParaRPr lang="en-US"/>
        </a:p>
      </dgm:t>
    </dgm:pt>
    <dgm:pt modelId="{9892B403-C730-4CFC-BBA3-42BC6D4494F0}" type="sibTrans" cxnId="{AE3BD6DD-4D08-45F2-A280-9CAD204B6598}">
      <dgm:prSet/>
      <dgm:spPr/>
      <dgm:t>
        <a:bodyPr/>
        <a:lstStyle/>
        <a:p>
          <a:endParaRPr lang="en-US"/>
        </a:p>
      </dgm:t>
    </dgm:pt>
    <dgm:pt modelId="{404767FC-4700-4653-93D2-E0CF5560686B}">
      <dgm:prSet phldrT="[Text]"/>
      <dgm:spPr/>
      <dgm:t>
        <a:bodyPr/>
        <a:lstStyle/>
        <a:p>
          <a:r>
            <a:rPr lang="en-US" dirty="0"/>
            <a:t>PID tuning and weight control</a:t>
          </a:r>
        </a:p>
      </dgm:t>
    </dgm:pt>
    <dgm:pt modelId="{0D3A6848-8DAD-4F39-BA18-D40B7446CFEB}" type="parTrans" cxnId="{9A5608D5-CAFC-4619-A80F-01604CB2B15C}">
      <dgm:prSet/>
      <dgm:spPr/>
      <dgm:t>
        <a:bodyPr/>
        <a:lstStyle/>
        <a:p>
          <a:endParaRPr lang="en-US"/>
        </a:p>
      </dgm:t>
    </dgm:pt>
    <dgm:pt modelId="{88F0D5AB-DA09-4993-A97A-29B2977484DB}" type="sibTrans" cxnId="{9A5608D5-CAFC-4619-A80F-01604CB2B15C}">
      <dgm:prSet/>
      <dgm:spPr/>
      <dgm:t>
        <a:bodyPr/>
        <a:lstStyle/>
        <a:p>
          <a:endParaRPr lang="en-US"/>
        </a:p>
      </dgm:t>
    </dgm:pt>
    <dgm:pt modelId="{05D4EA7D-EB13-46FF-89E2-6D9FD89C51DB}">
      <dgm:prSet phldrT="[Text]"/>
      <dgm:spPr/>
      <dgm:t>
        <a:bodyPr/>
        <a:lstStyle/>
        <a:p>
          <a:r>
            <a:rPr lang="en-US" dirty="0"/>
            <a:t>Flight test validation</a:t>
          </a:r>
        </a:p>
      </dgm:t>
    </dgm:pt>
    <dgm:pt modelId="{0D61EE39-164B-49A6-BF00-1BB6F0BD131C}" type="parTrans" cxnId="{B12556D0-A951-4622-AE4D-AF0AC1A75417}">
      <dgm:prSet/>
      <dgm:spPr/>
      <dgm:t>
        <a:bodyPr/>
        <a:lstStyle/>
        <a:p>
          <a:endParaRPr lang="en-US"/>
        </a:p>
      </dgm:t>
    </dgm:pt>
    <dgm:pt modelId="{C55D4432-A4F5-453E-8E6A-01DE2A802282}" type="sibTrans" cxnId="{B12556D0-A951-4622-AE4D-AF0AC1A75417}">
      <dgm:prSet/>
      <dgm:spPr/>
      <dgm:t>
        <a:bodyPr/>
        <a:lstStyle/>
        <a:p>
          <a:endParaRPr lang="en-US"/>
        </a:p>
      </dgm:t>
    </dgm:pt>
    <dgm:pt modelId="{46A2E28E-F491-41A3-AAA1-238627A1AED7}">
      <dgm:prSet phldrT="[Text]"/>
      <dgm:spPr/>
      <dgm:t>
        <a:bodyPr/>
        <a:lstStyle/>
        <a:p>
          <a:r>
            <a:rPr lang="en-US" dirty="0"/>
            <a:t>May</a:t>
          </a:r>
        </a:p>
      </dgm:t>
    </dgm:pt>
    <dgm:pt modelId="{76683222-3B67-4DC2-877D-1F6BFA4DD94B}" type="parTrans" cxnId="{20C2080F-905F-4A29-9111-E2E384DC57BE}">
      <dgm:prSet/>
      <dgm:spPr/>
      <dgm:t>
        <a:bodyPr/>
        <a:lstStyle/>
        <a:p>
          <a:endParaRPr lang="en-US"/>
        </a:p>
      </dgm:t>
    </dgm:pt>
    <dgm:pt modelId="{CADE7C02-0E47-471F-9A8F-A81DD2FF6C35}" type="sibTrans" cxnId="{20C2080F-905F-4A29-9111-E2E384DC57BE}">
      <dgm:prSet/>
      <dgm:spPr/>
      <dgm:t>
        <a:bodyPr/>
        <a:lstStyle/>
        <a:p>
          <a:endParaRPr lang="en-US"/>
        </a:p>
      </dgm:t>
    </dgm:pt>
    <dgm:pt modelId="{37F71EE3-AF63-452D-B1E1-43A4A445B218}">
      <dgm:prSet phldrT="[Text]"/>
      <dgm:spPr/>
      <dgm:t>
        <a:bodyPr/>
        <a:lstStyle/>
        <a:p>
          <a:r>
            <a:rPr lang="en-US" dirty="0"/>
            <a:t>June</a:t>
          </a:r>
        </a:p>
      </dgm:t>
    </dgm:pt>
    <dgm:pt modelId="{A7DA78D2-64BA-46C3-B208-800182D119C3}" type="parTrans" cxnId="{76CB11B0-5012-4EA7-9C19-439F4B4A0C5C}">
      <dgm:prSet/>
      <dgm:spPr/>
      <dgm:t>
        <a:bodyPr/>
        <a:lstStyle/>
        <a:p>
          <a:endParaRPr lang="en-US"/>
        </a:p>
      </dgm:t>
    </dgm:pt>
    <dgm:pt modelId="{D159EBF4-66F9-4B7C-9C5D-B3BEC75D0AAF}" type="sibTrans" cxnId="{76CB11B0-5012-4EA7-9C19-439F4B4A0C5C}">
      <dgm:prSet/>
      <dgm:spPr/>
      <dgm:t>
        <a:bodyPr/>
        <a:lstStyle/>
        <a:p>
          <a:endParaRPr lang="en-US"/>
        </a:p>
      </dgm:t>
    </dgm:pt>
    <dgm:pt modelId="{A217F903-B657-472D-BF6F-73BC63E378E9}">
      <dgm:prSet phldrT="[Text]"/>
      <dgm:spPr/>
      <dgm:t>
        <a:bodyPr/>
        <a:lstStyle/>
        <a:p>
          <a:r>
            <a:rPr lang="en-US" dirty="0"/>
            <a:t>Developing the baseline DM algorithm</a:t>
          </a:r>
        </a:p>
      </dgm:t>
    </dgm:pt>
    <dgm:pt modelId="{89CC46E6-8205-4AAA-AA72-4FDC6216946E}" type="parTrans" cxnId="{F903A427-FA70-4E4A-BFC3-CB1C517CCB4C}">
      <dgm:prSet/>
      <dgm:spPr/>
      <dgm:t>
        <a:bodyPr/>
        <a:lstStyle/>
        <a:p>
          <a:endParaRPr lang="en-US"/>
        </a:p>
      </dgm:t>
    </dgm:pt>
    <dgm:pt modelId="{073E3C6E-2EC2-4E17-8CF1-121A47FD51D3}" type="sibTrans" cxnId="{F903A427-FA70-4E4A-BFC3-CB1C517CCB4C}">
      <dgm:prSet/>
      <dgm:spPr/>
      <dgm:t>
        <a:bodyPr/>
        <a:lstStyle/>
        <a:p>
          <a:endParaRPr lang="en-US"/>
        </a:p>
      </dgm:t>
    </dgm:pt>
    <dgm:pt modelId="{77478081-D4F5-4AF1-9D18-5F140AD996FA}">
      <dgm:prSet phldrT="[Text]"/>
      <dgm:spPr/>
      <dgm:t>
        <a:bodyPr/>
        <a:lstStyle/>
        <a:p>
          <a:r>
            <a:rPr lang="en-US" dirty="0"/>
            <a:t>Algorithm simulation</a:t>
          </a:r>
        </a:p>
      </dgm:t>
    </dgm:pt>
    <dgm:pt modelId="{D3D81116-EC5F-416C-93F6-BF9A4BEBE9D2}" type="parTrans" cxnId="{8B81ED0A-2A7B-4E3E-B973-36780040C0BD}">
      <dgm:prSet/>
      <dgm:spPr/>
      <dgm:t>
        <a:bodyPr/>
        <a:lstStyle/>
        <a:p>
          <a:endParaRPr lang="en-US"/>
        </a:p>
      </dgm:t>
    </dgm:pt>
    <dgm:pt modelId="{20B58382-31C4-459D-A089-8CB74079E86D}" type="sibTrans" cxnId="{8B81ED0A-2A7B-4E3E-B973-36780040C0BD}">
      <dgm:prSet/>
      <dgm:spPr/>
      <dgm:t>
        <a:bodyPr/>
        <a:lstStyle/>
        <a:p>
          <a:endParaRPr lang="en-US"/>
        </a:p>
      </dgm:t>
    </dgm:pt>
    <dgm:pt modelId="{0EC3D59A-C7CC-40FE-9933-37F5B537BDC7}">
      <dgm:prSet phldrT="[Text]"/>
      <dgm:spPr/>
      <dgm:t>
        <a:bodyPr/>
        <a:lstStyle/>
        <a:p>
          <a:r>
            <a:rPr lang="en-US" dirty="0"/>
            <a:t>Testing on the vehicle with some use cases</a:t>
          </a:r>
        </a:p>
      </dgm:t>
    </dgm:pt>
    <dgm:pt modelId="{9EACF73A-DFD4-4849-871A-850E8B288D1C}" type="parTrans" cxnId="{FF677082-BC56-40D1-870B-962736950DD5}">
      <dgm:prSet/>
      <dgm:spPr/>
      <dgm:t>
        <a:bodyPr/>
        <a:lstStyle/>
        <a:p>
          <a:endParaRPr lang="en-US"/>
        </a:p>
      </dgm:t>
    </dgm:pt>
    <dgm:pt modelId="{1EF891EE-AA80-457B-A16B-4D998779F539}" type="sibTrans" cxnId="{FF677082-BC56-40D1-870B-962736950DD5}">
      <dgm:prSet/>
      <dgm:spPr/>
      <dgm:t>
        <a:bodyPr/>
        <a:lstStyle/>
        <a:p>
          <a:endParaRPr lang="en-US"/>
        </a:p>
      </dgm:t>
    </dgm:pt>
    <dgm:pt modelId="{ED252B7F-2F88-4F57-9DF3-858ECCCDC9B2}">
      <dgm:prSet phldrT="[Text]"/>
      <dgm:spPr/>
      <dgm:t>
        <a:bodyPr/>
        <a:lstStyle/>
        <a:p>
          <a:r>
            <a:rPr lang="en-US" dirty="0"/>
            <a:t>Investigating latency issues</a:t>
          </a:r>
        </a:p>
      </dgm:t>
    </dgm:pt>
    <dgm:pt modelId="{919DF4AB-C873-4802-AFD0-CD50E75988FB}" type="parTrans" cxnId="{60846EB4-858A-4124-A812-3932B7A28D69}">
      <dgm:prSet/>
      <dgm:spPr/>
      <dgm:t>
        <a:bodyPr/>
        <a:lstStyle/>
        <a:p>
          <a:endParaRPr lang="en-US"/>
        </a:p>
      </dgm:t>
    </dgm:pt>
    <dgm:pt modelId="{19EDDFB5-62D5-4B73-ACC2-9A6B79D56CB8}" type="sibTrans" cxnId="{60846EB4-858A-4124-A812-3932B7A28D69}">
      <dgm:prSet/>
      <dgm:spPr/>
      <dgm:t>
        <a:bodyPr/>
        <a:lstStyle/>
        <a:p>
          <a:endParaRPr lang="en-US"/>
        </a:p>
      </dgm:t>
    </dgm:pt>
    <dgm:pt modelId="{234A434C-C6BE-480C-A26A-C0AFD4F49F6F}" type="pres">
      <dgm:prSet presAssocID="{01E0D348-4E3D-4EA1-BD48-4A2C2BEA89CC}" presName="theList" presStyleCnt="0">
        <dgm:presLayoutVars>
          <dgm:dir/>
          <dgm:animLvl val="lvl"/>
          <dgm:resizeHandles val="exact"/>
        </dgm:presLayoutVars>
      </dgm:prSet>
      <dgm:spPr/>
    </dgm:pt>
    <dgm:pt modelId="{588E5DB6-82BB-47BD-ADA3-C0057A1AC118}" type="pres">
      <dgm:prSet presAssocID="{43952A67-1713-414A-8058-82E4AC79CD0C}" presName="compNode" presStyleCnt="0"/>
      <dgm:spPr/>
    </dgm:pt>
    <dgm:pt modelId="{216AB598-D7F9-4CF3-A8FA-024B22A0641D}" type="pres">
      <dgm:prSet presAssocID="{43952A67-1713-414A-8058-82E4AC79CD0C}" presName="noGeometry" presStyleCnt="0"/>
      <dgm:spPr/>
    </dgm:pt>
    <dgm:pt modelId="{E195A6AC-1357-44CC-B768-6915054A0EA1}" type="pres">
      <dgm:prSet presAssocID="{43952A67-1713-414A-8058-82E4AC79CD0C}" presName="childTextVisible" presStyleLbl="bgAccFollowNode1" presStyleIdx="0" presStyleCnt="5">
        <dgm:presLayoutVars>
          <dgm:bulletEnabled val="1"/>
        </dgm:presLayoutVars>
      </dgm:prSet>
      <dgm:spPr/>
    </dgm:pt>
    <dgm:pt modelId="{9853A970-D533-489D-8B11-49A6C6667B6F}" type="pres">
      <dgm:prSet presAssocID="{43952A67-1713-414A-8058-82E4AC79CD0C}" presName="childTextHidden" presStyleLbl="bgAccFollowNode1" presStyleIdx="0" presStyleCnt="5"/>
      <dgm:spPr/>
    </dgm:pt>
    <dgm:pt modelId="{93121B0F-685E-4969-B6CB-DAC41D43FA19}" type="pres">
      <dgm:prSet presAssocID="{43952A67-1713-414A-8058-82E4AC79CD0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18CC8BC-6076-4D74-BFA7-0FA777FBA33E}" type="pres">
      <dgm:prSet presAssocID="{43952A67-1713-414A-8058-82E4AC79CD0C}" presName="aSpace" presStyleCnt="0"/>
      <dgm:spPr/>
    </dgm:pt>
    <dgm:pt modelId="{016833D2-CE25-443F-8A13-6F6B09C08E5E}" type="pres">
      <dgm:prSet presAssocID="{0BBE2B49-A576-4C8F-9CD8-1C4DDA261545}" presName="compNode" presStyleCnt="0"/>
      <dgm:spPr/>
    </dgm:pt>
    <dgm:pt modelId="{5F276128-CB6C-47EA-A6A4-8A20C3887586}" type="pres">
      <dgm:prSet presAssocID="{0BBE2B49-A576-4C8F-9CD8-1C4DDA261545}" presName="noGeometry" presStyleCnt="0"/>
      <dgm:spPr/>
    </dgm:pt>
    <dgm:pt modelId="{1B8904E6-FA5D-483C-91B6-775F1371F4DF}" type="pres">
      <dgm:prSet presAssocID="{0BBE2B49-A576-4C8F-9CD8-1C4DDA261545}" presName="childTextVisible" presStyleLbl="bgAccFollowNode1" presStyleIdx="1" presStyleCnt="5">
        <dgm:presLayoutVars>
          <dgm:bulletEnabled val="1"/>
        </dgm:presLayoutVars>
      </dgm:prSet>
      <dgm:spPr/>
    </dgm:pt>
    <dgm:pt modelId="{2CF761CE-868E-4269-9D40-589E96CE4547}" type="pres">
      <dgm:prSet presAssocID="{0BBE2B49-A576-4C8F-9CD8-1C4DDA261545}" presName="childTextHidden" presStyleLbl="bgAccFollowNode1" presStyleIdx="1" presStyleCnt="5"/>
      <dgm:spPr/>
    </dgm:pt>
    <dgm:pt modelId="{A6B352CB-3AED-4DBF-9DEC-1F2FE7DABEFD}" type="pres">
      <dgm:prSet presAssocID="{0BBE2B49-A576-4C8F-9CD8-1C4DDA26154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43CCB55-FA8B-4266-89B2-7E85FFE2CDBB}" type="pres">
      <dgm:prSet presAssocID="{0BBE2B49-A576-4C8F-9CD8-1C4DDA261545}" presName="aSpace" presStyleCnt="0"/>
      <dgm:spPr/>
    </dgm:pt>
    <dgm:pt modelId="{E2F4FDD3-535D-4664-9FF2-BF4E9CD42461}" type="pres">
      <dgm:prSet presAssocID="{77548092-0FE9-4B5E-B14E-297E6599DB5D}" presName="compNode" presStyleCnt="0"/>
      <dgm:spPr/>
    </dgm:pt>
    <dgm:pt modelId="{CA79371D-15C1-4077-AE45-008FF31C9C76}" type="pres">
      <dgm:prSet presAssocID="{77548092-0FE9-4B5E-B14E-297E6599DB5D}" presName="noGeometry" presStyleCnt="0"/>
      <dgm:spPr/>
    </dgm:pt>
    <dgm:pt modelId="{0AA02EE9-A1C7-4DD6-8152-EF22A89579D9}" type="pres">
      <dgm:prSet presAssocID="{77548092-0FE9-4B5E-B14E-297E6599DB5D}" presName="childTextVisible" presStyleLbl="bgAccFollowNode1" presStyleIdx="2" presStyleCnt="5">
        <dgm:presLayoutVars>
          <dgm:bulletEnabled val="1"/>
        </dgm:presLayoutVars>
      </dgm:prSet>
      <dgm:spPr/>
    </dgm:pt>
    <dgm:pt modelId="{DD0B0EE9-FF66-47CC-8030-ADAB7D31B0C6}" type="pres">
      <dgm:prSet presAssocID="{77548092-0FE9-4B5E-B14E-297E6599DB5D}" presName="childTextHidden" presStyleLbl="bgAccFollowNode1" presStyleIdx="2" presStyleCnt="5"/>
      <dgm:spPr/>
    </dgm:pt>
    <dgm:pt modelId="{3481C5C4-56D4-44CF-9254-ED73E90EEA97}" type="pres">
      <dgm:prSet presAssocID="{77548092-0FE9-4B5E-B14E-297E6599DB5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4150673-46BC-4082-8A5E-CB8AFA90BF11}" type="pres">
      <dgm:prSet presAssocID="{77548092-0FE9-4B5E-B14E-297E6599DB5D}" presName="aSpace" presStyleCnt="0"/>
      <dgm:spPr/>
    </dgm:pt>
    <dgm:pt modelId="{C893C8A3-67E9-4243-B6DA-58F5FC09EC99}" type="pres">
      <dgm:prSet presAssocID="{46A2E28E-F491-41A3-AAA1-238627A1AED7}" presName="compNode" presStyleCnt="0"/>
      <dgm:spPr/>
    </dgm:pt>
    <dgm:pt modelId="{263899CC-3DAA-4D72-893A-EAE18421A8CF}" type="pres">
      <dgm:prSet presAssocID="{46A2E28E-F491-41A3-AAA1-238627A1AED7}" presName="noGeometry" presStyleCnt="0"/>
      <dgm:spPr/>
    </dgm:pt>
    <dgm:pt modelId="{61BC189E-46B9-443C-A7F7-BF20D8927695}" type="pres">
      <dgm:prSet presAssocID="{46A2E28E-F491-41A3-AAA1-238627A1AED7}" presName="childTextVisible" presStyleLbl="bgAccFollowNode1" presStyleIdx="3" presStyleCnt="5">
        <dgm:presLayoutVars>
          <dgm:bulletEnabled val="1"/>
        </dgm:presLayoutVars>
      </dgm:prSet>
      <dgm:spPr/>
    </dgm:pt>
    <dgm:pt modelId="{3DCF2EF3-BF22-4592-BC14-CBC1001393F3}" type="pres">
      <dgm:prSet presAssocID="{46A2E28E-F491-41A3-AAA1-238627A1AED7}" presName="childTextHidden" presStyleLbl="bgAccFollowNode1" presStyleIdx="3" presStyleCnt="5"/>
      <dgm:spPr/>
    </dgm:pt>
    <dgm:pt modelId="{70242391-F3BF-4853-9C8E-EE25CAA67345}" type="pres">
      <dgm:prSet presAssocID="{46A2E28E-F491-41A3-AAA1-238627A1AED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6E04A4A-D0AF-4FDD-9143-C32FD18E04C7}" type="pres">
      <dgm:prSet presAssocID="{46A2E28E-F491-41A3-AAA1-238627A1AED7}" presName="aSpace" presStyleCnt="0"/>
      <dgm:spPr/>
    </dgm:pt>
    <dgm:pt modelId="{4A5977BD-3544-4468-B6E9-0C3E57597BC9}" type="pres">
      <dgm:prSet presAssocID="{37F71EE3-AF63-452D-B1E1-43A4A445B218}" presName="compNode" presStyleCnt="0"/>
      <dgm:spPr/>
    </dgm:pt>
    <dgm:pt modelId="{0A868ED1-90F5-4A60-B721-4323B15BC046}" type="pres">
      <dgm:prSet presAssocID="{37F71EE3-AF63-452D-B1E1-43A4A445B218}" presName="noGeometry" presStyleCnt="0"/>
      <dgm:spPr/>
    </dgm:pt>
    <dgm:pt modelId="{17046259-6427-41EE-8CE5-655FADE27441}" type="pres">
      <dgm:prSet presAssocID="{37F71EE3-AF63-452D-B1E1-43A4A445B218}" presName="childTextVisible" presStyleLbl="bgAccFollowNode1" presStyleIdx="4" presStyleCnt="5">
        <dgm:presLayoutVars>
          <dgm:bulletEnabled val="1"/>
        </dgm:presLayoutVars>
      </dgm:prSet>
      <dgm:spPr/>
    </dgm:pt>
    <dgm:pt modelId="{25A4B2F3-0AE1-4277-AB08-8B434F79F2D5}" type="pres">
      <dgm:prSet presAssocID="{37F71EE3-AF63-452D-B1E1-43A4A445B218}" presName="childTextHidden" presStyleLbl="bgAccFollowNode1" presStyleIdx="4" presStyleCnt="5"/>
      <dgm:spPr/>
    </dgm:pt>
    <dgm:pt modelId="{93C9CC91-1BAF-48F5-A786-DFB3890881E2}" type="pres">
      <dgm:prSet presAssocID="{37F71EE3-AF63-452D-B1E1-43A4A445B21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ED75AE05-B6D2-4C96-B288-CDEDF1F62039}" type="presOf" srcId="{01E0D348-4E3D-4EA1-BD48-4A2C2BEA89CC}" destId="{234A434C-C6BE-480C-A26A-C0AFD4F49F6F}" srcOrd="0" destOrd="0" presId="urn:microsoft.com/office/officeart/2005/8/layout/hProcess6"/>
    <dgm:cxn modelId="{29C15909-4BDC-4C92-BDFE-B86F824D45BC}" type="presOf" srcId="{77478081-D4F5-4AF1-9D18-5F140AD996FA}" destId="{61BC189E-46B9-443C-A7F7-BF20D8927695}" srcOrd="0" destOrd="1" presId="urn:microsoft.com/office/officeart/2005/8/layout/hProcess6"/>
    <dgm:cxn modelId="{8B81ED0A-2A7B-4E3E-B973-36780040C0BD}" srcId="{46A2E28E-F491-41A3-AAA1-238627A1AED7}" destId="{77478081-D4F5-4AF1-9D18-5F140AD996FA}" srcOrd="1" destOrd="0" parTransId="{D3D81116-EC5F-416C-93F6-BF9A4BEBE9D2}" sibTransId="{20B58382-31C4-459D-A089-8CB74079E86D}"/>
    <dgm:cxn modelId="{20C2080F-905F-4A29-9111-E2E384DC57BE}" srcId="{01E0D348-4E3D-4EA1-BD48-4A2C2BEA89CC}" destId="{46A2E28E-F491-41A3-AAA1-238627A1AED7}" srcOrd="3" destOrd="0" parTransId="{76683222-3B67-4DC2-877D-1F6BFA4DD94B}" sibTransId="{CADE7C02-0E47-471F-9A8F-A81DD2FF6C35}"/>
    <dgm:cxn modelId="{E404A613-7428-4987-83E5-CF047835BD0E}" srcId="{01E0D348-4E3D-4EA1-BD48-4A2C2BEA89CC}" destId="{0BBE2B49-A576-4C8F-9CD8-1C4DDA261545}" srcOrd="1" destOrd="0" parTransId="{E556B07E-1300-42A4-B788-DA00FF02B2A4}" sibTransId="{1EFAB83E-7179-4696-A350-7E1BEEBB0834}"/>
    <dgm:cxn modelId="{6B6F581B-B286-4856-896C-385E89697AA9}" type="presOf" srcId="{A217F903-B657-472D-BF6F-73BC63E378E9}" destId="{3DCF2EF3-BF22-4592-BC14-CBC1001393F3}" srcOrd="1" destOrd="0" presId="urn:microsoft.com/office/officeart/2005/8/layout/hProcess6"/>
    <dgm:cxn modelId="{2ACF3E20-53F5-48BE-87BD-813B77C645A6}" type="presOf" srcId="{55C8A65A-051A-4306-8F3B-0A8AFC185FCF}" destId="{1B8904E6-FA5D-483C-91B6-775F1371F4DF}" srcOrd="0" destOrd="0" presId="urn:microsoft.com/office/officeart/2005/8/layout/hProcess6"/>
    <dgm:cxn modelId="{F903A427-FA70-4E4A-BFC3-CB1C517CCB4C}" srcId="{46A2E28E-F491-41A3-AAA1-238627A1AED7}" destId="{A217F903-B657-472D-BF6F-73BC63E378E9}" srcOrd="0" destOrd="0" parTransId="{89CC46E6-8205-4AAA-AA72-4FDC6216946E}" sibTransId="{073E3C6E-2EC2-4E17-8CF1-121A47FD51D3}"/>
    <dgm:cxn modelId="{6398B92A-EEA3-41FB-BFB6-87F9916E3D45}" srcId="{01E0D348-4E3D-4EA1-BD48-4A2C2BEA89CC}" destId="{43952A67-1713-414A-8058-82E4AC79CD0C}" srcOrd="0" destOrd="0" parTransId="{C13899BE-A379-4865-A585-69514D4EE8E5}" sibTransId="{67B822A8-0CE5-4022-A038-DDFC97B75CD6}"/>
    <dgm:cxn modelId="{9AD88937-57CF-484F-B7E9-BADB61083D89}" type="presOf" srcId="{0EC3D59A-C7CC-40FE-9933-37F5B537BDC7}" destId="{25A4B2F3-0AE1-4277-AB08-8B434F79F2D5}" srcOrd="1" destOrd="0" presId="urn:microsoft.com/office/officeart/2005/8/layout/hProcess6"/>
    <dgm:cxn modelId="{97E1923A-1FFB-4AD5-BEE1-E63B43580402}" type="presOf" srcId="{46A2E28E-F491-41A3-AAA1-238627A1AED7}" destId="{70242391-F3BF-4853-9C8E-EE25CAA67345}" srcOrd="0" destOrd="0" presId="urn:microsoft.com/office/officeart/2005/8/layout/hProcess6"/>
    <dgm:cxn modelId="{E3A77F40-EED5-4F4A-92AA-8D998DFF62FB}" type="presOf" srcId="{ED252B7F-2F88-4F57-9DF3-858ECCCDC9B2}" destId="{25A4B2F3-0AE1-4277-AB08-8B434F79F2D5}" srcOrd="1" destOrd="1" presId="urn:microsoft.com/office/officeart/2005/8/layout/hProcess6"/>
    <dgm:cxn modelId="{21026A4D-BF25-41B5-8025-FA9CF1595D32}" type="presOf" srcId="{77548092-0FE9-4B5E-B14E-297E6599DB5D}" destId="{3481C5C4-56D4-44CF-9254-ED73E90EEA97}" srcOrd="0" destOrd="0" presId="urn:microsoft.com/office/officeart/2005/8/layout/hProcess6"/>
    <dgm:cxn modelId="{BA33844E-6798-4FF6-92B7-945E9F96ED1D}" srcId="{43952A67-1713-414A-8058-82E4AC79CD0C}" destId="{7BC34CE3-BC81-4023-92A9-8B438E038160}" srcOrd="0" destOrd="0" parTransId="{87A40962-BF82-4405-A244-7DEAAB6CD4D4}" sibTransId="{231C7A17-9536-447C-89CA-C597C1ED035C}"/>
    <dgm:cxn modelId="{59863D50-93C6-43B6-B6B3-4E4FF0924A62}" type="presOf" srcId="{05D4EA7D-EB13-46FF-89E2-6D9FD89C51DB}" destId="{0AA02EE9-A1C7-4DD6-8152-EF22A89579D9}" srcOrd="0" destOrd="1" presId="urn:microsoft.com/office/officeart/2005/8/layout/hProcess6"/>
    <dgm:cxn modelId="{47E09F72-42C5-41FC-BBBD-2E7E8A7E16D2}" type="presOf" srcId="{55C8A65A-051A-4306-8F3B-0A8AFC185FCF}" destId="{2CF761CE-868E-4269-9D40-589E96CE4547}" srcOrd="1" destOrd="0" presId="urn:microsoft.com/office/officeart/2005/8/layout/hProcess6"/>
    <dgm:cxn modelId="{47C88B73-2E29-4C62-9F04-55B65BB3A693}" type="presOf" srcId="{404767FC-4700-4653-93D2-E0CF5560686B}" destId="{DD0B0EE9-FF66-47CC-8030-ADAB7D31B0C6}" srcOrd="1" destOrd="0" presId="urn:microsoft.com/office/officeart/2005/8/layout/hProcess6"/>
    <dgm:cxn modelId="{4CD9FF76-3D0E-4B83-954E-FC9D5052067F}" srcId="{0BBE2B49-A576-4C8F-9CD8-1C4DDA261545}" destId="{55C8A65A-051A-4306-8F3B-0A8AFC185FCF}" srcOrd="0" destOrd="0" parTransId="{320096A0-E94C-4101-BF5B-D5BEDAAF056F}" sibTransId="{4B7BAC1E-36E1-4487-9C19-4E7E8B636C38}"/>
    <dgm:cxn modelId="{B3A82B77-7814-49D7-86C4-114C47F03D24}" type="presOf" srcId="{0EC3D59A-C7CC-40FE-9933-37F5B537BDC7}" destId="{17046259-6427-41EE-8CE5-655FADE27441}" srcOrd="0" destOrd="0" presId="urn:microsoft.com/office/officeart/2005/8/layout/hProcess6"/>
    <dgm:cxn modelId="{E9B25F7B-F765-4C34-9ECA-E464D4804178}" type="presOf" srcId="{7BC34CE3-BC81-4023-92A9-8B438E038160}" destId="{9853A970-D533-489D-8B11-49A6C6667B6F}" srcOrd="1" destOrd="0" presId="urn:microsoft.com/office/officeart/2005/8/layout/hProcess6"/>
    <dgm:cxn modelId="{FF677082-BC56-40D1-870B-962736950DD5}" srcId="{37F71EE3-AF63-452D-B1E1-43A4A445B218}" destId="{0EC3D59A-C7CC-40FE-9933-37F5B537BDC7}" srcOrd="0" destOrd="0" parTransId="{9EACF73A-DFD4-4849-871A-850E8B288D1C}" sibTransId="{1EF891EE-AA80-457B-A16B-4D998779F539}"/>
    <dgm:cxn modelId="{55C07B88-6D41-4B40-BC58-C1D97F34955D}" type="presOf" srcId="{A217F903-B657-472D-BF6F-73BC63E378E9}" destId="{61BC189E-46B9-443C-A7F7-BF20D8927695}" srcOrd="0" destOrd="0" presId="urn:microsoft.com/office/officeart/2005/8/layout/hProcess6"/>
    <dgm:cxn modelId="{4998C98C-A428-44FB-BC77-8B3A06DB210A}" type="presOf" srcId="{404767FC-4700-4653-93D2-E0CF5560686B}" destId="{0AA02EE9-A1C7-4DD6-8152-EF22A89579D9}" srcOrd="0" destOrd="0" presId="urn:microsoft.com/office/officeart/2005/8/layout/hProcess6"/>
    <dgm:cxn modelId="{5997ED91-8ED5-4BD5-B4E9-696B1C7E6681}" type="presOf" srcId="{05D4EA7D-EB13-46FF-89E2-6D9FD89C51DB}" destId="{DD0B0EE9-FF66-47CC-8030-ADAB7D31B0C6}" srcOrd="1" destOrd="1" presId="urn:microsoft.com/office/officeart/2005/8/layout/hProcess6"/>
    <dgm:cxn modelId="{3AA075A4-6BE4-4721-9F3F-86C695ED418D}" type="presOf" srcId="{25B548A3-9A0E-4F02-B1AD-8E0882691770}" destId="{E195A6AC-1357-44CC-B768-6915054A0EA1}" srcOrd="0" destOrd="1" presId="urn:microsoft.com/office/officeart/2005/8/layout/hProcess6"/>
    <dgm:cxn modelId="{3497BCA4-641B-4885-A846-5D4B81C010DA}" type="presOf" srcId="{43952A67-1713-414A-8058-82E4AC79CD0C}" destId="{93121B0F-685E-4969-B6CB-DAC41D43FA19}" srcOrd="0" destOrd="0" presId="urn:microsoft.com/office/officeart/2005/8/layout/hProcess6"/>
    <dgm:cxn modelId="{76CB11B0-5012-4EA7-9C19-439F4B4A0C5C}" srcId="{01E0D348-4E3D-4EA1-BD48-4A2C2BEA89CC}" destId="{37F71EE3-AF63-452D-B1E1-43A4A445B218}" srcOrd="4" destOrd="0" parTransId="{A7DA78D2-64BA-46C3-B208-800182D119C3}" sibTransId="{D159EBF4-66F9-4B7C-9C5D-B3BEC75D0AAF}"/>
    <dgm:cxn modelId="{BAD559B3-AC71-45F0-BA7C-72631A5B47FC}" type="presOf" srcId="{0BBE2B49-A576-4C8F-9CD8-1C4DDA261545}" destId="{A6B352CB-3AED-4DBF-9DEC-1F2FE7DABEFD}" srcOrd="0" destOrd="0" presId="urn:microsoft.com/office/officeart/2005/8/layout/hProcess6"/>
    <dgm:cxn modelId="{60846EB4-858A-4124-A812-3932B7A28D69}" srcId="{37F71EE3-AF63-452D-B1E1-43A4A445B218}" destId="{ED252B7F-2F88-4F57-9DF3-858ECCCDC9B2}" srcOrd="1" destOrd="0" parTransId="{919DF4AB-C873-4802-AFD0-CD50E75988FB}" sibTransId="{19EDDFB5-62D5-4B73-ACC2-9A6B79D56CB8}"/>
    <dgm:cxn modelId="{B12556D0-A951-4622-AE4D-AF0AC1A75417}" srcId="{77548092-0FE9-4B5E-B14E-297E6599DB5D}" destId="{05D4EA7D-EB13-46FF-89E2-6D9FD89C51DB}" srcOrd="1" destOrd="0" parTransId="{0D61EE39-164B-49A6-BF00-1BB6F0BD131C}" sibTransId="{C55D4432-A4F5-453E-8E6A-01DE2A802282}"/>
    <dgm:cxn modelId="{9A5608D5-CAFC-4619-A80F-01604CB2B15C}" srcId="{77548092-0FE9-4B5E-B14E-297E6599DB5D}" destId="{404767FC-4700-4653-93D2-E0CF5560686B}" srcOrd="0" destOrd="0" parTransId="{0D3A6848-8DAD-4F39-BA18-D40B7446CFEB}" sibTransId="{88F0D5AB-DA09-4993-A97A-29B2977484DB}"/>
    <dgm:cxn modelId="{8E1FD8DA-C6B6-4513-B52E-2C178289DB2E}" type="presOf" srcId="{ED252B7F-2F88-4F57-9DF3-858ECCCDC9B2}" destId="{17046259-6427-41EE-8CE5-655FADE27441}" srcOrd="0" destOrd="1" presId="urn:microsoft.com/office/officeart/2005/8/layout/hProcess6"/>
    <dgm:cxn modelId="{AE3BD6DD-4D08-45F2-A280-9CAD204B6598}" srcId="{01E0D348-4E3D-4EA1-BD48-4A2C2BEA89CC}" destId="{77548092-0FE9-4B5E-B14E-297E6599DB5D}" srcOrd="2" destOrd="0" parTransId="{EA7069B0-87CA-493A-95EC-2DEED3804255}" sibTransId="{9892B403-C730-4CFC-BBA3-42BC6D4494F0}"/>
    <dgm:cxn modelId="{C631A1E4-534A-4F6C-917B-522ADF41FA11}" type="presOf" srcId="{25B548A3-9A0E-4F02-B1AD-8E0882691770}" destId="{9853A970-D533-489D-8B11-49A6C6667B6F}" srcOrd="1" destOrd="1" presId="urn:microsoft.com/office/officeart/2005/8/layout/hProcess6"/>
    <dgm:cxn modelId="{7DADB8E8-93FE-4433-8E1C-65A9711B3227}" type="presOf" srcId="{7BC34CE3-BC81-4023-92A9-8B438E038160}" destId="{E195A6AC-1357-44CC-B768-6915054A0EA1}" srcOrd="0" destOrd="0" presId="urn:microsoft.com/office/officeart/2005/8/layout/hProcess6"/>
    <dgm:cxn modelId="{956AC0EB-E014-417A-BADE-5B835A5BAAE7}" srcId="{43952A67-1713-414A-8058-82E4AC79CD0C}" destId="{25B548A3-9A0E-4F02-B1AD-8E0882691770}" srcOrd="1" destOrd="0" parTransId="{F5DBC8CD-41B9-43BA-BCE6-A62B48B6C5C4}" sibTransId="{F011C2DF-EEE2-487F-8EAC-60EA9F416619}"/>
    <dgm:cxn modelId="{B64717EC-A1A0-454B-9AFC-CC52280A9ACC}" type="presOf" srcId="{77478081-D4F5-4AF1-9D18-5F140AD996FA}" destId="{3DCF2EF3-BF22-4592-BC14-CBC1001393F3}" srcOrd="1" destOrd="1" presId="urn:microsoft.com/office/officeart/2005/8/layout/hProcess6"/>
    <dgm:cxn modelId="{54DD44FD-E476-4A57-9068-42E5D1B2AECE}" type="presOf" srcId="{37F71EE3-AF63-452D-B1E1-43A4A445B218}" destId="{93C9CC91-1BAF-48F5-A786-DFB3890881E2}" srcOrd="0" destOrd="0" presId="urn:microsoft.com/office/officeart/2005/8/layout/hProcess6"/>
    <dgm:cxn modelId="{847C5535-1D41-4277-9557-7F1BBC50EBAC}" type="presParOf" srcId="{234A434C-C6BE-480C-A26A-C0AFD4F49F6F}" destId="{588E5DB6-82BB-47BD-ADA3-C0057A1AC118}" srcOrd="0" destOrd="0" presId="urn:microsoft.com/office/officeart/2005/8/layout/hProcess6"/>
    <dgm:cxn modelId="{4DE9FE44-2C1C-4675-AD8D-96EE96DD671E}" type="presParOf" srcId="{588E5DB6-82BB-47BD-ADA3-C0057A1AC118}" destId="{216AB598-D7F9-4CF3-A8FA-024B22A0641D}" srcOrd="0" destOrd="0" presId="urn:microsoft.com/office/officeart/2005/8/layout/hProcess6"/>
    <dgm:cxn modelId="{909903C0-DE1C-4688-A02D-C8FEC4853751}" type="presParOf" srcId="{588E5DB6-82BB-47BD-ADA3-C0057A1AC118}" destId="{E195A6AC-1357-44CC-B768-6915054A0EA1}" srcOrd="1" destOrd="0" presId="urn:microsoft.com/office/officeart/2005/8/layout/hProcess6"/>
    <dgm:cxn modelId="{707CFE6B-EBE3-4E32-A669-60BD0A939E56}" type="presParOf" srcId="{588E5DB6-82BB-47BD-ADA3-C0057A1AC118}" destId="{9853A970-D533-489D-8B11-49A6C6667B6F}" srcOrd="2" destOrd="0" presId="urn:microsoft.com/office/officeart/2005/8/layout/hProcess6"/>
    <dgm:cxn modelId="{7978E4B2-9A6B-41AC-8793-43C4AE5F8A56}" type="presParOf" srcId="{588E5DB6-82BB-47BD-ADA3-C0057A1AC118}" destId="{93121B0F-685E-4969-B6CB-DAC41D43FA19}" srcOrd="3" destOrd="0" presId="urn:microsoft.com/office/officeart/2005/8/layout/hProcess6"/>
    <dgm:cxn modelId="{9067B2B5-EBB5-4601-BC9F-D3E00901FF1C}" type="presParOf" srcId="{234A434C-C6BE-480C-A26A-C0AFD4F49F6F}" destId="{718CC8BC-6076-4D74-BFA7-0FA777FBA33E}" srcOrd="1" destOrd="0" presId="urn:microsoft.com/office/officeart/2005/8/layout/hProcess6"/>
    <dgm:cxn modelId="{07075B44-1157-4C5F-8FFB-62AC58B2409F}" type="presParOf" srcId="{234A434C-C6BE-480C-A26A-C0AFD4F49F6F}" destId="{016833D2-CE25-443F-8A13-6F6B09C08E5E}" srcOrd="2" destOrd="0" presId="urn:microsoft.com/office/officeart/2005/8/layout/hProcess6"/>
    <dgm:cxn modelId="{B62F5A15-27E0-4DCC-AB47-E95CC5D32BB7}" type="presParOf" srcId="{016833D2-CE25-443F-8A13-6F6B09C08E5E}" destId="{5F276128-CB6C-47EA-A6A4-8A20C3887586}" srcOrd="0" destOrd="0" presId="urn:microsoft.com/office/officeart/2005/8/layout/hProcess6"/>
    <dgm:cxn modelId="{2D4F43D5-9347-4A99-ACEA-E6BA83AAF437}" type="presParOf" srcId="{016833D2-CE25-443F-8A13-6F6B09C08E5E}" destId="{1B8904E6-FA5D-483C-91B6-775F1371F4DF}" srcOrd="1" destOrd="0" presId="urn:microsoft.com/office/officeart/2005/8/layout/hProcess6"/>
    <dgm:cxn modelId="{968B87D6-C326-4EB7-B552-BDD7FFCF1746}" type="presParOf" srcId="{016833D2-CE25-443F-8A13-6F6B09C08E5E}" destId="{2CF761CE-868E-4269-9D40-589E96CE4547}" srcOrd="2" destOrd="0" presId="urn:microsoft.com/office/officeart/2005/8/layout/hProcess6"/>
    <dgm:cxn modelId="{994DA097-2654-4242-9E76-7A1BC9FA3D41}" type="presParOf" srcId="{016833D2-CE25-443F-8A13-6F6B09C08E5E}" destId="{A6B352CB-3AED-4DBF-9DEC-1F2FE7DABEFD}" srcOrd="3" destOrd="0" presId="urn:microsoft.com/office/officeart/2005/8/layout/hProcess6"/>
    <dgm:cxn modelId="{DAAEE8DE-7795-41CC-BAE7-3630E71EFF2C}" type="presParOf" srcId="{234A434C-C6BE-480C-A26A-C0AFD4F49F6F}" destId="{543CCB55-FA8B-4266-89B2-7E85FFE2CDBB}" srcOrd="3" destOrd="0" presId="urn:microsoft.com/office/officeart/2005/8/layout/hProcess6"/>
    <dgm:cxn modelId="{559E9684-3688-48D6-8650-3DF2C09F0B0E}" type="presParOf" srcId="{234A434C-C6BE-480C-A26A-C0AFD4F49F6F}" destId="{E2F4FDD3-535D-4664-9FF2-BF4E9CD42461}" srcOrd="4" destOrd="0" presId="urn:microsoft.com/office/officeart/2005/8/layout/hProcess6"/>
    <dgm:cxn modelId="{61AE9AC8-A2AC-4135-A063-EEFECBDB420E}" type="presParOf" srcId="{E2F4FDD3-535D-4664-9FF2-BF4E9CD42461}" destId="{CA79371D-15C1-4077-AE45-008FF31C9C76}" srcOrd="0" destOrd="0" presId="urn:microsoft.com/office/officeart/2005/8/layout/hProcess6"/>
    <dgm:cxn modelId="{7AAA81E2-3E83-4088-8B1B-9181F31DA2FB}" type="presParOf" srcId="{E2F4FDD3-535D-4664-9FF2-BF4E9CD42461}" destId="{0AA02EE9-A1C7-4DD6-8152-EF22A89579D9}" srcOrd="1" destOrd="0" presId="urn:microsoft.com/office/officeart/2005/8/layout/hProcess6"/>
    <dgm:cxn modelId="{CCF1D235-2C8F-4935-AF2A-697F6A335F97}" type="presParOf" srcId="{E2F4FDD3-535D-4664-9FF2-BF4E9CD42461}" destId="{DD0B0EE9-FF66-47CC-8030-ADAB7D31B0C6}" srcOrd="2" destOrd="0" presId="urn:microsoft.com/office/officeart/2005/8/layout/hProcess6"/>
    <dgm:cxn modelId="{1040C3D3-013E-409C-8037-AB4B168DC70E}" type="presParOf" srcId="{E2F4FDD3-535D-4664-9FF2-BF4E9CD42461}" destId="{3481C5C4-56D4-44CF-9254-ED73E90EEA97}" srcOrd="3" destOrd="0" presId="urn:microsoft.com/office/officeart/2005/8/layout/hProcess6"/>
    <dgm:cxn modelId="{6DD1BE51-FFB7-4241-ADD3-A4C525921362}" type="presParOf" srcId="{234A434C-C6BE-480C-A26A-C0AFD4F49F6F}" destId="{54150673-46BC-4082-8A5E-CB8AFA90BF11}" srcOrd="5" destOrd="0" presId="urn:microsoft.com/office/officeart/2005/8/layout/hProcess6"/>
    <dgm:cxn modelId="{D6950A26-ABD7-489A-B173-AC2606B4AC37}" type="presParOf" srcId="{234A434C-C6BE-480C-A26A-C0AFD4F49F6F}" destId="{C893C8A3-67E9-4243-B6DA-58F5FC09EC99}" srcOrd="6" destOrd="0" presId="urn:microsoft.com/office/officeart/2005/8/layout/hProcess6"/>
    <dgm:cxn modelId="{6D9F4476-C335-4AE5-B887-8FF5005B0936}" type="presParOf" srcId="{C893C8A3-67E9-4243-B6DA-58F5FC09EC99}" destId="{263899CC-3DAA-4D72-893A-EAE18421A8CF}" srcOrd="0" destOrd="0" presId="urn:microsoft.com/office/officeart/2005/8/layout/hProcess6"/>
    <dgm:cxn modelId="{1DA348C6-968C-43E5-B85B-C99F44D4D2BD}" type="presParOf" srcId="{C893C8A3-67E9-4243-B6DA-58F5FC09EC99}" destId="{61BC189E-46B9-443C-A7F7-BF20D8927695}" srcOrd="1" destOrd="0" presId="urn:microsoft.com/office/officeart/2005/8/layout/hProcess6"/>
    <dgm:cxn modelId="{DC4D66B0-F1C4-418E-9D5D-826A57420F55}" type="presParOf" srcId="{C893C8A3-67E9-4243-B6DA-58F5FC09EC99}" destId="{3DCF2EF3-BF22-4592-BC14-CBC1001393F3}" srcOrd="2" destOrd="0" presId="urn:microsoft.com/office/officeart/2005/8/layout/hProcess6"/>
    <dgm:cxn modelId="{9BBB9487-5177-4607-9275-6645F684710F}" type="presParOf" srcId="{C893C8A3-67E9-4243-B6DA-58F5FC09EC99}" destId="{70242391-F3BF-4853-9C8E-EE25CAA67345}" srcOrd="3" destOrd="0" presId="urn:microsoft.com/office/officeart/2005/8/layout/hProcess6"/>
    <dgm:cxn modelId="{6A13A4C7-E90F-455C-95AF-F51BAF290EF1}" type="presParOf" srcId="{234A434C-C6BE-480C-A26A-C0AFD4F49F6F}" destId="{86E04A4A-D0AF-4FDD-9143-C32FD18E04C7}" srcOrd="7" destOrd="0" presId="urn:microsoft.com/office/officeart/2005/8/layout/hProcess6"/>
    <dgm:cxn modelId="{9355BAF7-D667-45DA-B6B5-138DAAD34F9B}" type="presParOf" srcId="{234A434C-C6BE-480C-A26A-C0AFD4F49F6F}" destId="{4A5977BD-3544-4468-B6E9-0C3E57597BC9}" srcOrd="8" destOrd="0" presId="urn:microsoft.com/office/officeart/2005/8/layout/hProcess6"/>
    <dgm:cxn modelId="{E3D57973-DB71-4B4D-A25C-7A11E57C7315}" type="presParOf" srcId="{4A5977BD-3544-4468-B6E9-0C3E57597BC9}" destId="{0A868ED1-90F5-4A60-B721-4323B15BC046}" srcOrd="0" destOrd="0" presId="urn:microsoft.com/office/officeart/2005/8/layout/hProcess6"/>
    <dgm:cxn modelId="{25246711-DB1D-4A40-BF67-EA75BC176E19}" type="presParOf" srcId="{4A5977BD-3544-4468-B6E9-0C3E57597BC9}" destId="{17046259-6427-41EE-8CE5-655FADE27441}" srcOrd="1" destOrd="0" presId="urn:microsoft.com/office/officeart/2005/8/layout/hProcess6"/>
    <dgm:cxn modelId="{D0E82735-5269-4244-A6AC-93D1440AA651}" type="presParOf" srcId="{4A5977BD-3544-4468-B6E9-0C3E57597BC9}" destId="{25A4B2F3-0AE1-4277-AB08-8B434F79F2D5}" srcOrd="2" destOrd="0" presId="urn:microsoft.com/office/officeart/2005/8/layout/hProcess6"/>
    <dgm:cxn modelId="{DF2C9786-483B-4D80-BC64-57AC5F261234}" type="presParOf" srcId="{4A5977BD-3544-4468-B6E9-0C3E57597BC9}" destId="{93C9CC91-1BAF-48F5-A786-DFB3890881E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D169F-47C8-455C-9347-34DF9AB281EC}">
      <dsp:nvSpPr>
        <dsp:cNvPr id="0" name=""/>
        <dsp:cNvSpPr/>
      </dsp:nvSpPr>
      <dsp:spPr>
        <a:xfrm>
          <a:off x="-423147" y="712820"/>
          <a:ext cx="10515600" cy="13003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9E70E-D7E5-4709-A59D-0AAF321A8382}">
      <dsp:nvSpPr>
        <dsp:cNvPr id="0" name=""/>
        <dsp:cNvSpPr/>
      </dsp:nvSpPr>
      <dsp:spPr>
        <a:xfrm>
          <a:off x="-29803" y="1005390"/>
          <a:ext cx="715170" cy="715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50E0-704E-4D4C-A7D6-749ABBAFA3B9}">
      <dsp:nvSpPr>
        <dsp:cNvPr id="0" name=""/>
        <dsp:cNvSpPr/>
      </dsp:nvSpPr>
      <dsp:spPr>
        <a:xfrm>
          <a:off x="1078710" y="712820"/>
          <a:ext cx="4732020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 Done</a:t>
          </a:r>
        </a:p>
      </dsp:txBody>
      <dsp:txXfrm>
        <a:off x="1078710" y="712820"/>
        <a:ext cx="4732020" cy="1300309"/>
      </dsp:txXfrm>
    </dsp:sp>
    <dsp:sp modelId="{27071B11-0375-45DA-85D5-5FA95500592C}">
      <dsp:nvSpPr>
        <dsp:cNvPr id="0" name=""/>
        <dsp:cNvSpPr/>
      </dsp:nvSpPr>
      <dsp:spPr>
        <a:xfrm>
          <a:off x="4097911" y="729750"/>
          <a:ext cx="5977248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Developing an understanding of the project goal and its current state along with several issues that have persisted.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Familiarization with the simulation platforms used for testing as well as a literature review about decision-making algorithms.</a:t>
          </a:r>
        </a:p>
      </dsp:txBody>
      <dsp:txXfrm>
        <a:off x="4097911" y="729750"/>
        <a:ext cx="5977248" cy="1300309"/>
      </dsp:txXfrm>
    </dsp:sp>
    <dsp:sp modelId="{43E82530-595D-4A07-809A-1D53A7A63C8C}">
      <dsp:nvSpPr>
        <dsp:cNvPr id="0" name=""/>
        <dsp:cNvSpPr/>
      </dsp:nvSpPr>
      <dsp:spPr>
        <a:xfrm>
          <a:off x="-423147" y="2338207"/>
          <a:ext cx="10515600" cy="13003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308C2-77CF-4A06-B5B6-732C689DADEA}">
      <dsp:nvSpPr>
        <dsp:cNvPr id="0" name=""/>
        <dsp:cNvSpPr/>
      </dsp:nvSpPr>
      <dsp:spPr>
        <a:xfrm>
          <a:off x="-29803" y="2630777"/>
          <a:ext cx="715170" cy="715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971BE-966A-44C1-B4A0-31CDC9F9FB5E}">
      <dsp:nvSpPr>
        <dsp:cNvPr id="0" name=""/>
        <dsp:cNvSpPr/>
      </dsp:nvSpPr>
      <dsp:spPr>
        <a:xfrm>
          <a:off x="1078710" y="2338207"/>
          <a:ext cx="4732020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 to be done</a:t>
          </a:r>
        </a:p>
      </dsp:txBody>
      <dsp:txXfrm>
        <a:off x="1078710" y="2338207"/>
        <a:ext cx="4732020" cy="1300309"/>
      </dsp:txXfrm>
    </dsp:sp>
    <dsp:sp modelId="{6EB68592-D854-4ED6-8ACF-21224090F10C}">
      <dsp:nvSpPr>
        <dsp:cNvPr id="0" name=""/>
        <dsp:cNvSpPr/>
      </dsp:nvSpPr>
      <dsp:spPr>
        <a:xfrm>
          <a:off x="4598208" y="2312812"/>
          <a:ext cx="5484631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PID and weight tuning investigation with flight test validation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Developing the master algorithm in conjunction with simulations and testing use cases.</a:t>
          </a:r>
        </a:p>
      </dsp:txBody>
      <dsp:txXfrm>
        <a:off x="4598208" y="2312812"/>
        <a:ext cx="5484631" cy="1300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5A6AC-1357-44CC-B768-6915054A0EA1}">
      <dsp:nvSpPr>
        <dsp:cNvPr id="0" name=""/>
        <dsp:cNvSpPr/>
      </dsp:nvSpPr>
      <dsp:spPr>
        <a:xfrm>
          <a:off x="376458" y="348363"/>
          <a:ext cx="1488807" cy="13014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Project and objectives understanding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ROS, Pixhawk and Gazebo study</a:t>
          </a:r>
        </a:p>
      </dsp:txBody>
      <dsp:txXfrm>
        <a:off x="748660" y="543574"/>
        <a:ext cx="725793" cy="910983"/>
      </dsp:txXfrm>
    </dsp:sp>
    <dsp:sp modelId="{93121B0F-685E-4969-B6CB-DAC41D43FA19}">
      <dsp:nvSpPr>
        <dsp:cNvPr id="0" name=""/>
        <dsp:cNvSpPr/>
      </dsp:nvSpPr>
      <dsp:spPr>
        <a:xfrm>
          <a:off x="4256" y="626864"/>
          <a:ext cx="744403" cy="74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February</a:t>
          </a:r>
        </a:p>
      </dsp:txBody>
      <dsp:txXfrm>
        <a:off x="113271" y="735879"/>
        <a:ext cx="526373" cy="526373"/>
      </dsp:txXfrm>
    </dsp:sp>
    <dsp:sp modelId="{1B8904E6-FA5D-483C-91B6-775F1371F4DF}">
      <dsp:nvSpPr>
        <dsp:cNvPr id="0" name=""/>
        <dsp:cNvSpPr/>
      </dsp:nvSpPr>
      <dsp:spPr>
        <a:xfrm>
          <a:off x="2330518" y="348363"/>
          <a:ext cx="1488807" cy="13014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Literature review on Decision-making algorithms</a:t>
          </a:r>
        </a:p>
      </dsp:txBody>
      <dsp:txXfrm>
        <a:off x="2702719" y="543574"/>
        <a:ext cx="725793" cy="910983"/>
      </dsp:txXfrm>
    </dsp:sp>
    <dsp:sp modelId="{A6B352CB-3AED-4DBF-9DEC-1F2FE7DABEFD}">
      <dsp:nvSpPr>
        <dsp:cNvPr id="0" name=""/>
        <dsp:cNvSpPr/>
      </dsp:nvSpPr>
      <dsp:spPr>
        <a:xfrm>
          <a:off x="1958316" y="626864"/>
          <a:ext cx="744403" cy="74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March</a:t>
          </a:r>
        </a:p>
      </dsp:txBody>
      <dsp:txXfrm>
        <a:off x="2067331" y="735879"/>
        <a:ext cx="526373" cy="526373"/>
      </dsp:txXfrm>
    </dsp:sp>
    <dsp:sp modelId="{0AA02EE9-A1C7-4DD6-8152-EF22A89579D9}">
      <dsp:nvSpPr>
        <dsp:cNvPr id="0" name=""/>
        <dsp:cNvSpPr/>
      </dsp:nvSpPr>
      <dsp:spPr>
        <a:xfrm>
          <a:off x="4284577" y="348363"/>
          <a:ext cx="1488807" cy="13014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PID tuning and weight control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Flight test validation</a:t>
          </a:r>
        </a:p>
      </dsp:txBody>
      <dsp:txXfrm>
        <a:off x="4656779" y="543574"/>
        <a:ext cx="725793" cy="910983"/>
      </dsp:txXfrm>
    </dsp:sp>
    <dsp:sp modelId="{3481C5C4-56D4-44CF-9254-ED73E90EEA97}">
      <dsp:nvSpPr>
        <dsp:cNvPr id="0" name=""/>
        <dsp:cNvSpPr/>
      </dsp:nvSpPr>
      <dsp:spPr>
        <a:xfrm>
          <a:off x="3912375" y="626864"/>
          <a:ext cx="744403" cy="74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April</a:t>
          </a:r>
        </a:p>
      </dsp:txBody>
      <dsp:txXfrm>
        <a:off x="4021390" y="735879"/>
        <a:ext cx="526373" cy="526373"/>
      </dsp:txXfrm>
    </dsp:sp>
    <dsp:sp modelId="{61BC189E-46B9-443C-A7F7-BF20D8927695}">
      <dsp:nvSpPr>
        <dsp:cNvPr id="0" name=""/>
        <dsp:cNvSpPr/>
      </dsp:nvSpPr>
      <dsp:spPr>
        <a:xfrm>
          <a:off x="6238637" y="348363"/>
          <a:ext cx="1488807" cy="13014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Developing the baseline DM algorithm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Algorithm simulation</a:t>
          </a:r>
        </a:p>
      </dsp:txBody>
      <dsp:txXfrm>
        <a:off x="6610839" y="543574"/>
        <a:ext cx="725793" cy="910983"/>
      </dsp:txXfrm>
    </dsp:sp>
    <dsp:sp modelId="{70242391-F3BF-4853-9C8E-EE25CAA67345}">
      <dsp:nvSpPr>
        <dsp:cNvPr id="0" name=""/>
        <dsp:cNvSpPr/>
      </dsp:nvSpPr>
      <dsp:spPr>
        <a:xfrm>
          <a:off x="5866435" y="626864"/>
          <a:ext cx="744403" cy="74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May</a:t>
          </a:r>
        </a:p>
      </dsp:txBody>
      <dsp:txXfrm>
        <a:off x="5975450" y="735879"/>
        <a:ext cx="526373" cy="526373"/>
      </dsp:txXfrm>
    </dsp:sp>
    <dsp:sp modelId="{17046259-6427-41EE-8CE5-655FADE27441}">
      <dsp:nvSpPr>
        <dsp:cNvPr id="0" name=""/>
        <dsp:cNvSpPr/>
      </dsp:nvSpPr>
      <dsp:spPr>
        <a:xfrm>
          <a:off x="8192697" y="348363"/>
          <a:ext cx="1488807" cy="13014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Testing on the vehicle with some use cases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Investigating latency issues</a:t>
          </a:r>
        </a:p>
      </dsp:txBody>
      <dsp:txXfrm>
        <a:off x="8564899" y="543574"/>
        <a:ext cx="725793" cy="910983"/>
      </dsp:txXfrm>
    </dsp:sp>
    <dsp:sp modelId="{93C9CC91-1BAF-48F5-A786-DFB3890881E2}">
      <dsp:nvSpPr>
        <dsp:cNvPr id="0" name=""/>
        <dsp:cNvSpPr/>
      </dsp:nvSpPr>
      <dsp:spPr>
        <a:xfrm>
          <a:off x="7820495" y="626864"/>
          <a:ext cx="744403" cy="744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June</a:t>
          </a:r>
        </a:p>
      </dsp:txBody>
      <dsp:txXfrm>
        <a:off x="7929510" y="735879"/>
        <a:ext cx="526373" cy="52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B081-0424-42F4-B4F8-26A97E5D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0125E-4BD6-4E89-AE68-5245DB267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5F20-7902-4C9C-8D24-BF657EB5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049C-5DCC-4E27-9308-D950CFB7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8BF0-661A-46D0-8398-29E865FB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2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0FCD-0B02-4BEB-94E6-162378E2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62F7A-2500-4F39-AC9D-936899FB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BEEC-1FDE-41E1-BE04-09040605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FE9C-5862-4C31-8BE6-1E806EF4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9336-A273-4F61-9DF7-D177024E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4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37C8A-B90C-4894-8E59-9661F4407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75D53-196F-4BCB-A13C-59B4E1E5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3604-2C44-41DD-A56B-DACBCC2A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F2A7-3120-4F29-A45C-A4190047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C7CCC-65E8-4C63-9C76-7ED66FD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9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0964-345E-4E61-93C0-BE40758D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4525-5CC6-4880-B16F-3C999BA2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426E-FBCB-4AE8-A3D8-AFDD9CC8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F9BA-1DAD-4FA5-90C3-82B49912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0C70-80AB-4EBB-9913-C71DC6EB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1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8163-10EE-4A47-9AA6-84C7A01B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41B84-17A5-45D8-A621-3F372E7E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83A6-6DC1-4F6B-AFEF-F873B180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5912-6797-402F-976D-0A9B1CC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7E61-68F9-4B89-8780-94A3CCE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478-D2DC-4484-9564-EE9D784F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AF3C-9CE5-4BE0-BFA4-F535BEA9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BBD56-D55B-466E-B78B-621EBDD7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C130-3EFC-4A2C-8DF2-7CB633F2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37FF-F438-46C6-9F2E-330C08BB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E69D-FC18-4B61-900E-358738D8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2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9388-6F97-48FA-AB71-14E7C0D3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F584-03F6-4694-BA21-83F844B3E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7773-BACC-4EAD-A8E1-B6141D1E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86054-967C-4F5C-910F-FF0E982B3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EB100-CBB2-42DD-B7F6-FC8CCC6F9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2216B-69D6-4235-A1DC-3CA6D099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A4784-06D7-4676-9BC8-AB12B946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375B4-AF14-4A4E-9384-232FE91D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7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51E0-11D9-4716-95AF-440874A0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49820-C0A8-4F28-A2DA-15E3FDD8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149BB-330B-4DBA-9899-EEE3C4CF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5574B-4601-46D7-AC7D-3DA01634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7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3B1C1-F52F-4956-BC83-ADDD34C7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CFD7-1B99-429D-8CFD-447CCF9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2B22-DB02-43F0-91D8-F7E14D71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19A1-5FBA-41A7-8CE2-09F8A274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9535-B060-4C65-A3F6-85089B62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98452-3721-4F06-BA64-787B118E4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9341B-8401-49D8-B163-4021EF49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5B5B3-0344-4CF3-B38A-205A0D2F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2BC5-77F9-4833-B140-C27FE595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D79D-4C05-4ABF-B8FA-1E5723BD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2D4DB-DCD3-4E1E-B1DD-D43DBFB46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4702-6D14-4535-8EE4-45872FD6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FFBD4-2DE0-459E-914A-F417BFE3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89601-1344-4CA8-B247-D94C8495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1255-7E8D-4B24-9E9E-F3C41C72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A4714-AFE9-4726-A7EA-4F0A622D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26CDE-9791-4A3D-81F9-7A52B86B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152C-B236-4F2E-8B4E-73242605A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6FBF-6F85-4706-A764-549945A2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8CA1-4779-4D29-BC55-10C8FF254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3512D-0A3C-462B-A0BC-DDAEF04E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GB" sz="42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Autonomous Robotic Aerial Vehicle: ARAV Control in Complex Environments</a:t>
            </a: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7EE9-B572-45DC-A0C5-72FFC91B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- Akash Sharma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1E9A1FC4-A2AB-3C2C-12E3-36E894311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0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6D9D-AFCC-4ECA-8FE2-5D7F1F77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AF2E-DFEB-4BEC-9EE3-6F66BECA4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Developing a hybrid vehicle that moves on the ground as well as flies.</a:t>
            </a:r>
          </a:p>
          <a:p>
            <a:r>
              <a:rPr lang="en-US" sz="2000" dirty="0"/>
              <a:t>Designing it to be autonomous to be able to take decisions while navigating in complex environments with various obstacles.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eneral desired behavior of the vehicle">
            <a:extLst>
              <a:ext uri="{FF2B5EF4-FFF2-40B4-BE49-F238E27FC236}">
                <a16:creationId xmlns:a16="http://schemas.microsoft.com/office/drawing/2014/main" id="{2D24CE68-239A-48F5-BFDA-6A154A4EB2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1350708"/>
            <a:ext cx="6019331" cy="41533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6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2276-B3BC-40F0-8211-79D069DB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597D-43C0-4D55-963F-46CFCA20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Master algorithm development</a:t>
            </a:r>
          </a:p>
          <a:p>
            <a:pPr lvl="1"/>
            <a:r>
              <a:rPr lang="en-US" dirty="0"/>
              <a:t>To bring together all the individual algorithms controlling different aspects of the motion of the vehicle.</a:t>
            </a:r>
          </a:p>
          <a:p>
            <a:pPr lvl="1"/>
            <a:r>
              <a:rPr lang="en-US" dirty="0"/>
              <a:t>The vehicle will make decisions based on tradeoff analysis to conserve energy and time.</a:t>
            </a:r>
          </a:p>
          <a:p>
            <a:r>
              <a:rPr lang="en-US" dirty="0"/>
              <a:t>Module Communication</a:t>
            </a:r>
          </a:p>
          <a:p>
            <a:pPr lvl="1"/>
            <a:r>
              <a:rPr lang="en-US" dirty="0"/>
              <a:t>Can be considered as one aspect of developing the master algorithm where data must be shared between the 2 modules if switching is needed</a:t>
            </a:r>
          </a:p>
          <a:p>
            <a:r>
              <a:rPr lang="en-US" dirty="0"/>
              <a:t>Weight and PID tuning</a:t>
            </a:r>
          </a:p>
          <a:p>
            <a:pPr lvl="1"/>
            <a:r>
              <a:rPr lang="en-US" dirty="0"/>
              <a:t>These are important issues to be resolved to improve the aerial stability and performance of the vehicle</a:t>
            </a:r>
          </a:p>
        </p:txBody>
      </p:sp>
    </p:spTree>
    <p:extLst>
      <p:ext uri="{BB962C8B-B14F-4D97-AF65-F5344CB8AC3E}">
        <p14:creationId xmlns:p14="http://schemas.microsoft.com/office/powerpoint/2010/main" val="11846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58E4-7911-4A6F-80A5-882CD3F3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54CA-9036-4274-B594-CCB7DF8F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3508"/>
          </a:xfrm>
        </p:spPr>
        <p:txBody>
          <a:bodyPr>
            <a:normAutofit fontScale="85000" lnSpcReduction="10000"/>
          </a:bodyPr>
          <a:lstStyle/>
          <a:p>
            <a:pPr marL="447675" marR="0" indent="-447675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J.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Bessa</a:t>
            </a:r>
            <a:r>
              <a:rPr lang="en-GB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A. Ceballos, “Autonomous robotic aerial vehicle: S3 project report”, March 2022.</a:t>
            </a:r>
          </a:p>
          <a:p>
            <a:pPr marL="0" marR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447675" marR="0" indent="-447675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K.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Mallabadi</a:t>
            </a:r>
            <a:r>
              <a:rPr lang="en-GB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R. Dsouza, “Autonomous robotic aerial vehicle: S3 project report”, March 2022.</a:t>
            </a:r>
          </a:p>
          <a:p>
            <a:pPr marL="0" marR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GB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47675" marR="0" indent="-447675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Yu, Po-Lung, Yoon-Ro Lee, and </a:t>
            </a:r>
            <a:r>
              <a:rPr lang="en-GB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Antonie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Stam. </a:t>
            </a:r>
            <a:r>
              <a:rPr lang="en-GB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Multiple-criteria Decision Making: Concepts, Techniques, and Extensions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1st Ed. 1985.. ed. 1985. Mathematical Concepts and Methods in Science and Engineering; 30. Web.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4448-89F7-42D0-A1DF-F3B4DC1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C174D-E6D5-4462-810E-D86ADF35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table shows the current validation status of the various algorithms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F6023-9423-4602-9401-0A6B82D7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3" y="2014969"/>
            <a:ext cx="11406910" cy="38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4448-89F7-42D0-A1DF-F3B4DC1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C174D-E6D5-4462-810E-D86ADF35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4533020"/>
            <a:ext cx="3771009" cy="16129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fully assembled prototype used for validation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A786C-8F7A-468B-8B45-06FA978CFD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7627" y="625096"/>
            <a:ext cx="6847062" cy="54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8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4A8-248E-44F0-858C-5EB96EB5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7" y="56357"/>
            <a:ext cx="2116667" cy="13255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D33DAC-7568-974B-FC38-DB21FAFE7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7505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328F6A-6999-4057-9CEB-26BC53721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779014"/>
              </p:ext>
            </p:extLst>
          </p:nvPr>
        </p:nvGraphicFramePr>
        <p:xfrm>
          <a:off x="2506239" y="-1"/>
          <a:ext cx="9685761" cy="199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5977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4F34-87B1-49B2-84D4-38204AA8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0750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366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Autonomous Robotic Aerial Vehicle: ARAV Control in Complex Environments</vt:lpstr>
      <vt:lpstr>Project Goal</vt:lpstr>
      <vt:lpstr>Project Issues</vt:lpstr>
      <vt:lpstr>Main Bibliography</vt:lpstr>
      <vt:lpstr>Technical Progress</vt:lpstr>
      <vt:lpstr>Technical Progress</vt:lpstr>
      <vt:lpstr>Timeline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Robotic Aerial Vehicle: ARAV Control in Complex Environments</dc:title>
  <dc:creator>Akash Sharma</dc:creator>
  <cp:lastModifiedBy>Akash Sharma</cp:lastModifiedBy>
  <cp:revision>12</cp:revision>
  <dcterms:created xsi:type="dcterms:W3CDTF">2022-04-03T13:48:10Z</dcterms:created>
  <dcterms:modified xsi:type="dcterms:W3CDTF">2022-04-06T13:51:59Z</dcterms:modified>
</cp:coreProperties>
</file>