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1E527-10F0-468E-B23A-B15E84C01915}" v="8" dt="2020-06-05T17:37:11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d Shahravan" userId="aac609c8-e0ce-42dc-ac8f-27d96ba084eb" providerId="ADAL" clId="{AA31E527-10F0-468E-B23A-B15E84C01915}"/>
    <pc:docChg chg="custSel addSld modSld">
      <pc:chgData name="Majid Shahravan" userId="aac609c8-e0ce-42dc-ac8f-27d96ba084eb" providerId="ADAL" clId="{AA31E527-10F0-468E-B23A-B15E84C01915}" dt="2020-06-05T17:37:11.467" v="75"/>
      <pc:docMkLst>
        <pc:docMk/>
      </pc:docMkLst>
      <pc:sldChg chg="addSp delSp modSp mod">
        <pc:chgData name="Majid Shahravan" userId="aac609c8-e0ce-42dc-ac8f-27d96ba084eb" providerId="ADAL" clId="{AA31E527-10F0-468E-B23A-B15E84C01915}" dt="2020-06-05T17:37:11.467" v="75"/>
        <pc:sldMkLst>
          <pc:docMk/>
          <pc:sldMk cId="207951577" sldId="256"/>
        </pc:sldMkLst>
        <pc:spChg chg="mod">
          <ac:chgData name="Majid Shahravan" userId="aac609c8-e0ce-42dc-ac8f-27d96ba084eb" providerId="ADAL" clId="{AA31E527-10F0-468E-B23A-B15E84C01915}" dt="2020-06-05T16:21:06.616" v="43" actId="1076"/>
          <ac:spMkLst>
            <pc:docMk/>
            <pc:sldMk cId="207951577" sldId="256"/>
            <ac:spMk id="4" creationId="{BEFCA15D-F5EE-40E4-9F30-C751D7A77E41}"/>
          </ac:spMkLst>
        </pc:spChg>
        <pc:spChg chg="add del mod">
          <ac:chgData name="Majid Shahravan" userId="aac609c8-e0ce-42dc-ac8f-27d96ba084eb" providerId="ADAL" clId="{AA31E527-10F0-468E-B23A-B15E84C01915}" dt="2020-06-05T16:21:15.633" v="44" actId="478"/>
          <ac:spMkLst>
            <pc:docMk/>
            <pc:sldMk cId="207951577" sldId="256"/>
            <ac:spMk id="5" creationId="{FADBB5CB-54F5-42D2-93F6-F518EB3D8C48}"/>
          </ac:spMkLst>
        </pc:spChg>
        <pc:spChg chg="add mod">
          <ac:chgData name="Majid Shahravan" userId="aac609c8-e0ce-42dc-ac8f-27d96ba084eb" providerId="ADAL" clId="{AA31E527-10F0-468E-B23A-B15E84C01915}" dt="2020-06-05T17:33:53.667" v="71" actId="20577"/>
          <ac:spMkLst>
            <pc:docMk/>
            <pc:sldMk cId="207951577" sldId="256"/>
            <ac:spMk id="6" creationId="{C2DD3AC8-DEEA-4495-8854-379497B4E60A}"/>
          </ac:spMkLst>
        </pc:spChg>
        <pc:spChg chg="add del mod">
          <ac:chgData name="Majid Shahravan" userId="aac609c8-e0ce-42dc-ac8f-27d96ba084eb" providerId="ADAL" clId="{AA31E527-10F0-468E-B23A-B15E84C01915}" dt="2020-06-05T16:20:48.823" v="42" actId="478"/>
          <ac:spMkLst>
            <pc:docMk/>
            <pc:sldMk cId="207951577" sldId="256"/>
            <ac:spMk id="7" creationId="{6F8FE5ED-8DD5-4CC9-B88F-774EFFF610D9}"/>
          </ac:spMkLst>
        </pc:spChg>
        <pc:picChg chg="mod">
          <ac:chgData name="Majid Shahravan" userId="aac609c8-e0ce-42dc-ac8f-27d96ba084eb" providerId="ADAL" clId="{AA31E527-10F0-468E-B23A-B15E84C01915}" dt="2020-06-03T18:36:19.255" v="38" actId="1076"/>
          <ac:picMkLst>
            <pc:docMk/>
            <pc:sldMk cId="207951577" sldId="256"/>
            <ac:picMk id="1026" creationId="{778D605B-E927-4357-A893-4CC7048E17BE}"/>
          </ac:picMkLst>
        </pc:picChg>
        <pc:inkChg chg="add">
          <ac:chgData name="Majid Shahravan" userId="aac609c8-e0ce-42dc-ac8f-27d96ba084eb" providerId="ADAL" clId="{AA31E527-10F0-468E-B23A-B15E84C01915}" dt="2020-06-05T17:37:11.467" v="75"/>
          <ac:inkMkLst>
            <pc:docMk/>
            <pc:sldMk cId="207951577" sldId="256"/>
            <ac:inkMk id="15" creationId="{2F8131DF-BA24-47B2-9974-2D3F9AD61F6F}"/>
          </ac:inkMkLst>
        </pc:inkChg>
        <pc:cxnChg chg="add">
          <ac:chgData name="Majid Shahravan" userId="aac609c8-e0ce-42dc-ac8f-27d96ba084eb" providerId="ADAL" clId="{AA31E527-10F0-468E-B23A-B15E84C01915}" dt="2020-06-05T17:31:55.897" v="45" actId="11529"/>
          <ac:cxnSpMkLst>
            <pc:docMk/>
            <pc:sldMk cId="207951577" sldId="256"/>
            <ac:cxnSpMk id="3" creationId="{44B71624-BADD-4EE6-91C9-E49ECA5509D5}"/>
          </ac:cxnSpMkLst>
        </pc:cxnChg>
        <pc:cxnChg chg="add mod">
          <ac:chgData name="Majid Shahravan" userId="aac609c8-e0ce-42dc-ac8f-27d96ba084eb" providerId="ADAL" clId="{AA31E527-10F0-468E-B23A-B15E84C01915}" dt="2020-06-05T17:32:46.077" v="53" actId="14100"/>
          <ac:cxnSpMkLst>
            <pc:docMk/>
            <pc:sldMk cId="207951577" sldId="256"/>
            <ac:cxnSpMk id="9" creationId="{57516C76-33D3-4949-A76A-85FE366629A5}"/>
          </ac:cxnSpMkLst>
        </pc:cxnChg>
        <pc:cxnChg chg="add">
          <ac:chgData name="Majid Shahravan" userId="aac609c8-e0ce-42dc-ac8f-27d96ba084eb" providerId="ADAL" clId="{AA31E527-10F0-468E-B23A-B15E84C01915}" dt="2020-06-05T17:33:19.106" v="60" actId="11529"/>
          <ac:cxnSpMkLst>
            <pc:docMk/>
            <pc:sldMk cId="207951577" sldId="256"/>
            <ac:cxnSpMk id="12" creationId="{420410B7-2E83-4277-B315-B514413A6946}"/>
          </ac:cxnSpMkLst>
        </pc:cxnChg>
        <pc:cxnChg chg="add">
          <ac:chgData name="Majid Shahravan" userId="aac609c8-e0ce-42dc-ac8f-27d96ba084eb" providerId="ADAL" clId="{AA31E527-10F0-468E-B23A-B15E84C01915}" dt="2020-06-05T17:33:45.973" v="65" actId="11529"/>
          <ac:cxnSpMkLst>
            <pc:docMk/>
            <pc:sldMk cId="207951577" sldId="256"/>
            <ac:cxnSpMk id="14" creationId="{1CE1C815-5E05-453E-A161-7E378E91BC60}"/>
          </ac:cxnSpMkLst>
        </pc:cxnChg>
      </pc:sldChg>
      <pc:sldChg chg="addSp delSp modSp new mod">
        <pc:chgData name="Majid Shahravan" userId="aac609c8-e0ce-42dc-ac8f-27d96ba084eb" providerId="ADAL" clId="{AA31E527-10F0-468E-B23A-B15E84C01915}" dt="2020-06-05T17:37:11.467" v="75"/>
        <pc:sldMkLst>
          <pc:docMk/>
          <pc:sldMk cId="749453601" sldId="257"/>
        </pc:sldMkLst>
        <pc:spChg chg="del">
          <ac:chgData name="Majid Shahravan" userId="aac609c8-e0ce-42dc-ac8f-27d96ba084eb" providerId="ADAL" clId="{AA31E527-10F0-468E-B23A-B15E84C01915}" dt="2020-06-03T18:32:45.793" v="24" actId="478"/>
          <ac:spMkLst>
            <pc:docMk/>
            <pc:sldMk cId="749453601" sldId="257"/>
            <ac:spMk id="2" creationId="{E6E9DE2C-EB0B-4338-B1EB-D916E1232387}"/>
          </ac:spMkLst>
        </pc:spChg>
        <pc:spChg chg="del">
          <ac:chgData name="Majid Shahravan" userId="aac609c8-e0ce-42dc-ac8f-27d96ba084eb" providerId="ADAL" clId="{AA31E527-10F0-468E-B23A-B15E84C01915}" dt="2020-06-03T18:32:45.793" v="24" actId="478"/>
          <ac:spMkLst>
            <pc:docMk/>
            <pc:sldMk cId="749453601" sldId="257"/>
            <ac:spMk id="3" creationId="{4801120C-2109-49E3-9344-511ADAE7197B}"/>
          </ac:spMkLst>
        </pc:spChg>
        <pc:spChg chg="add del mod">
          <ac:chgData name="Majid Shahravan" userId="aac609c8-e0ce-42dc-ac8f-27d96ba084eb" providerId="ADAL" clId="{AA31E527-10F0-468E-B23A-B15E84C01915}" dt="2020-06-05T17:34:34.293" v="72" actId="478"/>
          <ac:spMkLst>
            <pc:docMk/>
            <pc:sldMk cId="749453601" sldId="257"/>
            <ac:spMk id="4" creationId="{B8085F97-F7E8-4760-8629-3F312EA1A77E}"/>
          </ac:spMkLst>
        </pc:spChg>
        <pc:spChg chg="add mod">
          <ac:chgData name="Majid Shahravan" userId="aac609c8-e0ce-42dc-ac8f-27d96ba084eb" providerId="ADAL" clId="{AA31E527-10F0-468E-B23A-B15E84C01915}" dt="2020-06-03T18:33:35.775" v="28" actId="1076"/>
          <ac:spMkLst>
            <pc:docMk/>
            <pc:sldMk cId="749453601" sldId="257"/>
            <ac:spMk id="5" creationId="{9344A3CF-8CCA-4539-950B-1B4DEF02D9C2}"/>
          </ac:spMkLst>
        </pc:spChg>
        <pc:spChg chg="add del">
          <ac:chgData name="Majid Shahravan" userId="aac609c8-e0ce-42dc-ac8f-27d96ba084eb" providerId="ADAL" clId="{AA31E527-10F0-468E-B23A-B15E84C01915}" dt="2020-06-05T16:20:43.450" v="41" actId="478"/>
          <ac:spMkLst>
            <pc:docMk/>
            <pc:sldMk cId="749453601" sldId="257"/>
            <ac:spMk id="10" creationId="{328AC0F2-DF02-4D39-8867-30D734E0494E}"/>
          </ac:spMkLst>
        </pc:spChg>
        <pc:spChg chg="add del">
          <ac:chgData name="Majid Shahravan" userId="aac609c8-e0ce-42dc-ac8f-27d96ba084eb" providerId="ADAL" clId="{AA31E527-10F0-468E-B23A-B15E84C01915}" dt="2020-06-05T16:20:40.307" v="40" actId="478"/>
          <ac:spMkLst>
            <pc:docMk/>
            <pc:sldMk cId="749453601" sldId="257"/>
            <ac:spMk id="11" creationId="{22D5CB73-576F-47B6-BE9B-EC9996483543}"/>
          </ac:spMkLst>
        </pc:spChg>
        <pc:spChg chg="add del">
          <ac:chgData name="Majid Shahravan" userId="aac609c8-e0ce-42dc-ac8f-27d96ba084eb" providerId="ADAL" clId="{AA31E527-10F0-468E-B23A-B15E84C01915}" dt="2020-06-05T16:20:40.307" v="40" actId="478"/>
          <ac:spMkLst>
            <pc:docMk/>
            <pc:sldMk cId="749453601" sldId="257"/>
            <ac:spMk id="12" creationId="{F594AA19-5F27-4838-AE71-9338488602C6}"/>
          </ac:spMkLst>
        </pc:spChg>
        <pc:spChg chg="add del">
          <ac:chgData name="Majid Shahravan" userId="aac609c8-e0ce-42dc-ac8f-27d96ba084eb" providerId="ADAL" clId="{AA31E527-10F0-468E-B23A-B15E84C01915}" dt="2020-06-05T16:20:40.307" v="40" actId="478"/>
          <ac:spMkLst>
            <pc:docMk/>
            <pc:sldMk cId="749453601" sldId="257"/>
            <ac:spMk id="13" creationId="{C42ACF7B-F10D-4519-A9AB-0313D87C67C8}"/>
          </ac:spMkLst>
        </pc:spChg>
        <pc:spChg chg="add del">
          <ac:chgData name="Majid Shahravan" userId="aac609c8-e0ce-42dc-ac8f-27d96ba084eb" providerId="ADAL" clId="{AA31E527-10F0-468E-B23A-B15E84C01915}" dt="2020-06-05T16:20:40.307" v="40" actId="478"/>
          <ac:spMkLst>
            <pc:docMk/>
            <pc:sldMk cId="749453601" sldId="257"/>
            <ac:spMk id="14" creationId="{45C761C2-09DA-4752-99A8-65C6DF3CFA95}"/>
          </ac:spMkLst>
        </pc:spChg>
        <pc:spChg chg="add del">
          <ac:chgData name="Majid Shahravan" userId="aac609c8-e0ce-42dc-ac8f-27d96ba084eb" providerId="ADAL" clId="{AA31E527-10F0-468E-B23A-B15E84C01915}" dt="2020-06-05T16:20:29.616" v="39" actId="478"/>
          <ac:spMkLst>
            <pc:docMk/>
            <pc:sldMk cId="749453601" sldId="257"/>
            <ac:spMk id="15" creationId="{C26C12F3-F9F9-4BC5-9B0E-D4E995FDA5D9}"/>
          </ac:spMkLst>
        </pc:spChg>
        <pc:spChg chg="add mod">
          <ac:chgData name="Majid Shahravan" userId="aac609c8-e0ce-42dc-ac8f-27d96ba084eb" providerId="ADAL" clId="{AA31E527-10F0-468E-B23A-B15E84C01915}" dt="2020-06-05T17:34:47.857" v="74" actId="1076"/>
          <ac:spMkLst>
            <pc:docMk/>
            <pc:sldMk cId="749453601" sldId="257"/>
            <ac:spMk id="16" creationId="{3F64001C-4200-4B4E-A1FF-C1C92BE83F19}"/>
          </ac:spMkLst>
        </pc:spChg>
        <pc:inkChg chg="add">
          <ac:chgData name="Majid Shahravan" userId="aac609c8-e0ce-42dc-ac8f-27d96ba084eb" providerId="ADAL" clId="{AA31E527-10F0-468E-B23A-B15E84C01915}" dt="2020-06-05T17:37:11.467" v="75"/>
          <ac:inkMkLst>
            <pc:docMk/>
            <pc:sldMk cId="749453601" sldId="257"/>
            <ac:inkMk id="2" creationId="{44B96DD1-9F32-4AE1-AD2B-CFEA19F9CAFF}"/>
          </ac:inkMkLst>
        </pc:inkChg>
        <pc:cxnChg chg="add">
          <ac:chgData name="Majid Shahravan" userId="aac609c8-e0ce-42dc-ac8f-27d96ba084eb" providerId="ADAL" clId="{AA31E527-10F0-468E-B23A-B15E84C01915}" dt="2020-06-03T18:33:50.567" v="29" actId="11529"/>
          <ac:cxnSpMkLst>
            <pc:docMk/>
            <pc:sldMk cId="749453601" sldId="257"/>
            <ac:cxnSpMk id="7" creationId="{954A5E52-113A-4A60-9A3A-CC88CC854AA3}"/>
          </ac:cxnSpMkLst>
        </pc:cxnChg>
        <pc:cxnChg chg="add">
          <ac:chgData name="Majid Shahravan" userId="aac609c8-e0ce-42dc-ac8f-27d96ba084eb" providerId="ADAL" clId="{AA31E527-10F0-468E-B23A-B15E84C01915}" dt="2020-06-03T18:33:59.892" v="30" actId="11529"/>
          <ac:cxnSpMkLst>
            <pc:docMk/>
            <pc:sldMk cId="749453601" sldId="257"/>
            <ac:cxnSpMk id="9" creationId="{CF4E34C0-5238-47F6-85C2-F7CFFC286D9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in="-318" max="768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77457" units="1/cm"/>
          <inkml:channelProperty channel="T" name="resolution" value="1" units="1/dev"/>
        </inkml:channelProperties>
      </inkml:inkSource>
      <inkml:timestamp xml:id="ts0" timeString="2020-06-05T17:36:53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7565 8434 0,'50'0'15,"-25"-25"1,0 25-16,24-25 16,1 0-1,-25 0-15,24 1 31,-24-1-31,0 0 16,0 25 15,-1-25-31,1 0 16,0 1 0,0 24-1,0-25-15,124-50 31,-100 51-31,26-51 16,24 50 0,-25-24-16,-24-1 15,-1 0-15,26 1 32,24-26-32,-49 26 0,-26-1 15,51-24 1,24 24-1,-49 1 1,-1-1-16,26-49 16,-1 49-16,1 1 15,-26-26 1,-24 50-16,0-24 16,24 24-1,-24-25 1,25 26-16,-1-26 15,-24 0-15,25 25 16,-25 1 0,-1-1-16,1 0 15,0 0 1,0 0-16,-25 1 16,25-1-16,-1 25 15,1-25 1,-25 0-16,25 0 15,0 1 1,-25-1 15,25 0-15,-1 0 15,-24 0 0,25 1-15,-25-1 0,25 0 15,0 25-31,0-50 31,-25 26-31,49-26 0,-24 25 16,25-24-1,-25-1 1,-1 25-16,-24-24 16,50 24-16,-50 0 15,25 0 1,-25 0 15,25 25-15,-25-24-16,24 24 31,-24-25-15,25 25-16,0 0 15,0-25 1,0 25 0,-1 0-1,-24-25 1,25 25-16,0 0 15,-25-25 1,25 25 0,0 0-16,24-25 31,-24 25-15,0 0-16,0-24 15,-1 24-15,1-25 16,50 25-1,-51 0 1,1-25 0,0 25-16,0 0 15,0 0-15,-1 0 16,1 0 15,0 0-31,0 0 31,0 0 1,-1 0 421,-24 25-422,25 0-31,0 24 0,25-24 16,-25 0-16,24 25 15,75-1 1,-99-24 0,0 0-1,24 0-15,1-1 16,-25 1-16,0 0 15,24 0 1,1 24 0,-25-24-16,24 0 15,-24 25 1,0-26-16,0 26 16,-1-50-16,1 25 15,25 24 1,-50-24-1,25 0 1,-1-25 0,1 50-16,0-26 15,0-24-15,0 25 16,-25 0 0,24-25-1,1 25 1,-25 0-16,25-25 15,0 0-15,0 24 32,0 1-17,-1 25 1,26-1 0,24 51 15,-49-51-31,25-24 15,-50 0-15,25 0 16,-1 0-16,-24-1 16,25-24-1,25 50-15,-25-25 16,-1 24 0,1-24-16,0 0 15,25 49 16,-50-49-31,24 25 16,1-25-16,25 99 31,-1-75-31,51 174 32,-1-49-32,25 99 15,99 297 1,-198-545 343,0-25-328,24 25-31,1-25 0,0 0 16,-26 0 0,26 0-16,0 0 15,-26 25 1,51-25 0,-50 0-1,-1 0-15,1 0 16,25 0-1,-50 25 1,25-25-16,-1 0 31,-24 24 32,25-24 15,0 0 78,0 0-125,-25 25-15,25-25 15,-25 25 1,24-25-32,1 0 31,0 25-16,0-25 1,0 0-16,-25 25 16,24-25 15,1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in="-318" max="768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77457" units="1/cm"/>
          <inkml:channelProperty channel="T" name="resolution" value="1" units="1/dev"/>
        </inkml:channelProperties>
      </inkml:inkSource>
      <inkml:timestamp xml:id="ts0" timeString="2020-06-05T17:35:29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1960 0,'25'0'63,"0"0"-63,-1 0 31,1 0 0,0 0 0,0 0-15,0 0 0,0 24-1,-1-24 1,1 0-1,0 0 1,0 0 0,0 0 15,-1 0-15,1 0-1,0 0 1,0 0-1,0 0 17,-1 0 15,1 0-16,0 0-16,0 0 1,0 0 15,-1 0-15,1 0 0,0 0-1,0 0 1,0 0-1,-1 0 1,1 0 15,0 0-31,0 0 16,0 0 0,-1 0-16,1 0 15,0 0 1,0 0-1,0 0 32</inkml:trace>
  <inkml:trace contextRef="#ctx0" brushRef="#br0" timeOffset="6456.01">7863 8235 0,'-25'0'62,"25"-25"141</inkml:trace>
  <inkml:trace contextRef="#ctx0" brushRef="#br0" timeOffset="7817.41">7838 8210 0,'25'0'296,"0"0"-233,0 0-16,-1 0 0,1 0 15,0 0 1,-50 0 93,0 0-94,1 0-15,-1 0 16,0 0-32,0 0 16</inkml:trace>
  <inkml:trace contextRef="#ctx0" brushRef="#br0" timeOffset="21008.46">9327 11361 0,'0'-25'188,"24"-25"-157,-24-24-31,50 24 0,-25-49 16,-25 0-1,74-25-15,-24-50 16,-25 0 0,49-49-16,-49 50 15,-25 24 1,25 25-16,-1 0 16,1-174-1,0 100 1,25-1-1,-26 1-15,1 24 16,-25 25 0,0 50-16,0 25 15,0-1-15,0 26 16,0-26 0,0 26-16,0-26 15,0-49 1,0 25-16,-25-25 15,25-25 1,0 124 328,0 0-329,0 1 1,0-1-16,0-50 16,0 51-1,0-76-15,0 1 16,0-25-16,0 0 31,0 25-31,25 0 16,0 49-16,-25-49 15,0 24 1,0 26-16,0-26 16,0 26-16,0-1 15,0 1 1,25 24-16,-25-50 16,0 26-1,0-50 1,0 74-1,0-50 1,0 50 0,0 1-16,0-1 15,0 0-15,0 0 32,0 0-17,0 1 1,0-1-16,0 0 15,0 0 1,0-24-16,0 24 16,0 0-1,0 0-15,0 0 16,0 1 15,-25 24 16</inkml:trace>
  <inkml:trace contextRef="#ctx0" brushRef="#br0" timeOffset="23353.47">11881 11460 0,'0'-25'187,"75"-149"-171,-26 1 0,26-26-1,-50-49-15,-25 25 16,0 0-1,24-25-15,1 74 16,-25-49 0,0 74-16,0-49 15,0-1 1,0-24-16,0 0 16,0-1-1,0 26-15,0-25 16,0 74-16,0 0 15,0 0 1,0 0 0,-25 50-16,25-25 15,-24 0-15,-1-25 16,25 0 0,0 25-16,0 0 15,0 25-15,0 25 31,0 49 266,0-25-281,25-98-16,-25 24 16,49-75-16,-24 25 15,-25 1 1,0 98-1,0-49-15,25 100 16,-25-1-16,0 0 16,0 0-1,0 0 95,0 1-95,0-1 1</inkml:trace>
  <inkml:trace contextRef="#ctx0" brushRef="#br0" timeOffset="26377.53">14709 11534 0,'0'-49'235,"0"-1"-220,0-49-15,0-25 16,0-100 0,0 1-16,25-74 15,-25 24 1,0-25 0,0 25-16,-25 25 15,0-25-15,-24 0 16,-1 75-16,25-25 15,1 0 1,-26 24-16,0 25 16,26 1-1,-1-1-15,-25 1 16,25 24 0,25-25-16,-25 0 15,1 1 1,24 24-1,0 25-15,0 25 0,-25-100 32,25 125-32,0 49 297,25 25-282,-1-25-15,-24 1 16,0-26-16,25-49 15,25-25 1,0 24-16,-50-24 16,0 50-1,0 24-15,0 26 16,0-1 0</inkml:trace>
  <inkml:trace contextRef="#ctx0" brushRef="#br0" timeOffset="28857.91">17289 11361 0,'-25'0'156,"25"-25"-78,25-74-62,24-100-1,26-49-15,-26-50 16,-24-49-16,25-99 15,-25-50 1,-25 49-16,0 174 16,0 25-1,-50 0-15,25 0 16,-24 50 0,-1-26-1,25 51-15,25-26 0,0 50 16,0-49-1,0 24 1,0-24-16,0 74 16,-25 25-16,25-25 15,-24 49 1,-1-24-16,25 0 16,0 24-1,25-24-15</inkml:trace>
  <inkml:trace contextRef="#ctx0" brushRef="#br0" timeOffset="38427.58">9922 8210 0,'-25'0'407,"0"0"-360,0 0-16,1 0 16,48 0 625,1 0-672,0 0 31,0 0-16,0 0 1,-1 0 15,1 0 1,-25 25 14,25 0 33,-25-50 249,-25 25-313,0-25 17,1 25-1,24-24 0,-25 24-15,0 0 15,0 0-15,0 0-1,1-25 16,-1 25 1,0 0 15,0 0 78,0 0-94,50 25 250,0-25-265,0 49-1,0-24 1,-1-25 0,1 25-1,0-25 1,-25 25-1,25-25 1,-25 24 0,25-24-1,-1 0 32</inkml:trace>
  <inkml:trace contextRef="#ctx0" brushRef="#br0" timeOffset="45766.56">12080 6052 0,'25'0'32,"-25"25"93,24-25-110,-24 25 17,25-25-17,0 0 32,0 0-31,-50 0 281,0 0-266,0 0 47,1 0 47,24-25-109,-25 25-1,0 0 126,0 0-94,0 0 15,50 0 282,0 0-313,0 0 16,0 0 0,-1 25-16,-24 0 110</inkml:trace>
  <inkml:trace contextRef="#ctx0" brushRef="#br0" timeOffset="51957.7">14660 9699 0,'24'0'31,"-24"24"47,25-24-62,-25 25 15,25-25-15,0 0 46,-25 25 79,25-25-47,-25 25 62,0 0-62,0-1 31,-25-24-32,0 0-46,25-24-31,0-1 31,0 0 31,25 25 31,0 0-46,-50 0 202,0 0-218</inkml:trace>
  <inkml:trace contextRef="#ctx0" brushRef="#br0" timeOffset="55324.35">17264 10740 0,'25'0'156,"0"25"-124,-25 0-1,24-25-16,-24 25-15,25-25 32,-25 25-32,25-25 31,0 0-15,-25 24 77,25-24 360,-25-24-140,-25 24-94,0 0-172,0 0 15</inkml:trace>
  <inkml:trace contextRef="#ctx0" brushRef="#br0" timeOffset="67319.53">7838 10815 0,'25'0'31,"0"0"125,0 0-78,-1 0-46,1 0-1,0-25-15,0 0-16,25-24 15,-1-1 1,1-49-16,74-25 15,-25-25 1,50-49 0,-75 98-1,-24 1-15,-1 49 16,-49 26 0,25-1-16,-25 0 31,25 0-16,-25-24-15,25 49 0,0-25 32,-25 0-32,0 0 0,0 0 47,24 25-16,-24-24-16,25-1-15,0 0 16,0-25 0,0 26-16,-25-1 15,49-25 1,-49 25-16,0 1 16,25 24-1,-25-25-15,0 0 31,25 25-15,-25-25-16,25 0 16,-25-24-1,49 49 1,-49-50-16,25 25 16,0 1-16,-25-1 15,25 0-15,0 0 31,-25 0 1,24 25-1,-24-25-15,0 1-1,25 24-15,-25-25 16,0 0-1,25 25 32,-25-25-31,25 0 0,0 1-1,-1-1 1,1 0-16,0 0 15,-25 0 1,25 1 15,-25-1 16,25 25 16,-25-25-48,24 25 1,1-25 0,0 0-1,0 1 16,-25-1-15,25 25 0,-25-25-1,24 25 17,-24-25-17,50 0 1,-50 1-16,0-1 31,50 0-31,-50 0 0,24 25 16,-24-25-1,0 1 32,25-1 406,-25 0-437,25 0-16,0 25 16,-25-25-1,25 25 79,-1-24-78,26-26 15,0 0-31,24-24 0,1-25 15,-1-50 1,50 25-16,-25 25 16,25-25-1,-49 24-15,-1 26 16,0-25 0,1 49-16,-50 1 15,24-1 1,-24 25-16,0 0 15,-25 1 1,25 24-16,-25-25 16,24 25 46,-24-25-62,25 0 16,-25-25-1,50 26-15,-25-26 16,24 0 0,-24 1-1,0-1-15,0 25 0,0 1 16,-1-1 0,-24 0-1,25 25 1,-25-25-16,25 25 47,-25-25-32,25 25 1,-25-24 0,25 24 30,-25-25-30,24 25 0,1-25 296,0 0-281,0 25-15,24-25-16,1 1 16,0-1-1,-26 25-15,26-25 16,0 25-16,-26-25 16,1 0-1,0 25-15,0-24 16,0 24-1,-1-25-15,1 25 32,0 0 374,0 0-328,0 0 297,-1 0-359,1-25-1,0 25 1,0 0 0,0 0-1,-1 0 16,1 0 16,-25 25-15,25-25-17,0 25 1,0-1 15,-25 1-15,25 0-16,-25 0 15,24-25 1,-24 25-16,25-1 16,0 1 15,0-25 0,-25 25-15,49-25 999,-49 25-1015,50 0 16,-50-1 0,25 1-16,0 25 15,-25-25 1,24-1-16,-24 1 31,25-25 32,-25 25-48,25 0 1,-25 0-1,25-1 1,0 1-16,24 25 16,-24-25-1,-25 24-15,50-24 16,-26 25 0,26-25-16,-25 24 0,24 1 31,-24-1-31,0 1 31,25 0-31,-1-1 0,1 75 16,24-25-1,-24 25 1,24-49-16,1-1 16,-26 25-16,1-24 15,-25-26 1,0-24-16,24 25 15,-24-25 1,0 0-16,49 24 31,-49-24-31,0-25 16,0 25 0,-1 24-1,26-24 1,-25 0-16,0 25 15,24-1-15,1-24 16,-25 25 0,-1-26-16,1 26 15,25-25 1,-25 0 0,-1-1-1,-24 1 1,25 0-16,0 25 0,25-26 31,-50 1-31,0 0 313,0 0-298,0 24 1,49 26-16,-49-26 15,25 26 1,25-25-16,-1-1 16,-24 1-1,-25-25 1,25 24-16,0-24 16,0 25-16,-1-26 15,-24 1 1,25 0-16,-25 25 15,50-26 1,-50 1-16,0 0 16,25 25-1,-25-26-15,24 1 16,1 25-16,0-25 16,0-1-1,0 26-15,-25-25 16,24 0-1,1-1 1,0 1 0,0 0-1,0 0-15,-1-25 16,-24 25-16,25-1 47,0-24-16,-25 25-15,25-25 31,0 0 249,-1 25-280,26 25-16,-25-1 16,24 1-1,26 0-15,-26-1 16,1 26 0,0-26-16,-1-24 15,26 0 1,-50 0-16,49 24 15,-24-49 1,-1 25-16,-24 0 16,0-25-1,0 49-15,24-24 16,1-25-16,-1 50 16,-24-50-1,0 25 1,49 24-1,-49-24-15,0-25 16,0 0 0,0 25-16,-1-25 31,1 0 0,0 25-15,0-25-1,0 0 17,-1 0-17,1 0 17,0 0-17,0 0 1,25 0-16,-26 0 15,1 0 1,0 0-16,0 0 16,0 0-16,-1 0 15,1 0 1,0 0 0,0 0-1,0 0 1,-1 0-1,1 0 17,0 0 15,0 0 218,24 49-249,1 1-16,0-1 15,24-24-15,0 25 16,-24-1 0,24-49-16,-24 50 15,24-50 1,-24 0-16,24 25 16,-24-25-1,0 0-15,-25 0 16,-1 25-1,1-25 1,0 0 0,-25 25-1,25-25 1,-25-25 375,0 0-329</inkml:trace>
  <inkml:trace contextRef="#ctx0" brushRef="#br0" timeOffset="68280.74">17686 11162 0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D2C1-629C-45EB-8DE3-A557E158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106E5-EE7D-4131-A5EE-B38FD01A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A6DB-25DC-4714-BC5E-D8FA936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272A-36B1-4835-81BC-064DC292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2731-FB10-474C-AF2A-BAD5E91C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7538-016F-460A-8D4E-971653E9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7DCD8-4B2B-4EE2-866B-35480207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456A-23D9-48CB-BA18-E5F0EA11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B0DA-A6B3-44EF-A1B4-1F53ADBB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4851-35B1-46B4-812F-4A8A9659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641AA-F620-4726-8EFB-7E1E8FB5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24CCE-C2FD-4419-AC43-8CF60C28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AE17-783F-4CE0-9211-B4F0F7D2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D524-6B48-4584-A6CD-DFBF775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51E6-E85C-41F1-A048-1BD61673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0388-96F6-4ABB-A8B9-E27F0DF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7DEA-D803-4611-8C5A-98EEA7C9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B082-AF45-485D-8848-E7ACF6C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60B5-36BC-46A1-AADC-E1B55728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AAE4-2625-4601-8A58-B4D42225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77DE-F474-40AD-A9BC-6565389C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4A2E-2519-4FE2-A9D1-0CF7C0EC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217F-1E76-4D25-82EA-BA135EAD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9ED2-AC3F-4F86-AAC4-91C49676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D0AA-93E9-488A-879B-B95F0917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9B6B-AA3D-49EE-81EF-BBA6B3B6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5C3C-DC0F-4F74-8EF7-77247B25E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E4208-BAA8-4F65-A515-94B20A62C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B99F-594F-463F-B23E-4D27AFC7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AC9D-65BF-4765-B5E4-3CDAA9E8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13610-23C9-4A49-9517-CC07555A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3DFB-0E08-48A0-818D-8D4AE7FC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49BA-929C-4E32-ABFB-921AA903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6334E-FA8D-4D68-80AF-938DA27C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1E648-F416-4CA0-B82B-2395B530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0062C-DC71-476B-8FE3-D1BF55B5B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CD507-D04C-4663-9B76-478E33C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EA1E6-8080-4A9D-8656-407B104E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88B92-8CBE-4972-9A7E-97488294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E66-5E97-46F8-BEF9-7C21CFCB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41DE2-66E4-4E3D-8206-4EE5DD05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29BB-0F90-4906-A443-9F0D61D2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6EAB2-B2DC-4744-84C2-755AF2B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D892A-B54A-494A-A5F7-C722F518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0F2F6-5B55-4AB5-A6D4-65A0EE9B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63FCC-7D53-4B2F-82E5-C8161B88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5918-DC66-44CC-A405-0A2DE83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D68A-20F2-4004-80FE-CF06EFB4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192E8-EEC1-41E5-B754-8FEF36EE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D685-FAB0-4E1D-8C83-0D5127A4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2F5E-ACF1-4127-BAE6-D1E5D445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F7103-4601-4DA1-8A91-4ABA1A9A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600B-4307-4B4A-8972-871E7AF1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BA7E6-98DE-44DF-8BA2-AE793ECFF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767A-37C2-446F-801D-71A38B9A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D83E7-7048-41BA-BBE6-E7A8E5F4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AE7F-6FFF-4DB9-9B16-90830472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5E69-09C9-4875-908A-F7D49BA4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8F899-21EB-414E-A97C-C86BB7B3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DADA-995A-431E-AB75-61F8E343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3536-083A-4F19-A5D9-D243A5741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6725-CA8E-4124-A0CF-E6C2F7AFF84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0126-F31F-46A4-96BB-A264F6E9A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1E11-533A-4641-A8D5-55F4AEAA7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659A-ACFC-4A09-8A95-8565A7276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log to Digital Conversion – Sound Exchange Tampa Bay">
            <a:extLst>
              <a:ext uri="{FF2B5EF4-FFF2-40B4-BE49-F238E27FC236}">
                <a16:creationId xmlns:a16="http://schemas.microsoft.com/office/drawing/2014/main" id="{778D605B-E927-4357-A893-4CC7048E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36" y="659142"/>
            <a:ext cx="9867899" cy="66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CA15D-F5EE-40E4-9F30-C751D7A77E41}"/>
              </a:ext>
            </a:extLst>
          </p:cNvPr>
          <p:cNvSpPr txBox="1"/>
          <p:nvPr/>
        </p:nvSpPr>
        <p:spPr>
          <a:xfrm>
            <a:off x="1815736" y="1451303"/>
            <a:ext cx="4972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111</a:t>
            </a:r>
          </a:p>
          <a:p>
            <a:r>
              <a:rPr lang="en-CA" sz="1600" dirty="0"/>
              <a:t>110</a:t>
            </a:r>
          </a:p>
          <a:p>
            <a:r>
              <a:rPr lang="en-CA" sz="1600" dirty="0"/>
              <a:t>101</a:t>
            </a:r>
          </a:p>
          <a:p>
            <a:r>
              <a:rPr lang="en-CA" sz="1600" dirty="0"/>
              <a:t>100</a:t>
            </a:r>
          </a:p>
          <a:p>
            <a:r>
              <a:rPr lang="en-CA" sz="1600" dirty="0"/>
              <a:t>011</a:t>
            </a:r>
          </a:p>
          <a:p>
            <a:r>
              <a:rPr lang="en-CA" sz="1600" dirty="0"/>
              <a:t>010</a:t>
            </a:r>
          </a:p>
          <a:p>
            <a:r>
              <a:rPr lang="en-CA" sz="1600" dirty="0"/>
              <a:t>001</a:t>
            </a:r>
          </a:p>
          <a:p>
            <a:r>
              <a:rPr lang="en-CA" sz="1600" dirty="0"/>
              <a:t>000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B71624-BADD-4EE6-91C9-E49ECA5509D5}"/>
              </a:ext>
            </a:extLst>
          </p:cNvPr>
          <p:cNvCxnSpPr/>
          <p:nvPr/>
        </p:nvCxnSpPr>
        <p:spPr>
          <a:xfrm>
            <a:off x="2312988" y="2597426"/>
            <a:ext cx="90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DD3AC8-DEEA-4495-8854-379497B4E60A}"/>
              </a:ext>
            </a:extLst>
          </p:cNvPr>
          <p:cNvSpPr txBox="1"/>
          <p:nvPr/>
        </p:nvSpPr>
        <p:spPr>
          <a:xfrm>
            <a:off x="808383" y="386963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011, 110, 001, 000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516C76-33D3-4949-A76A-85FE366629A5}"/>
              </a:ext>
            </a:extLst>
          </p:cNvPr>
          <p:cNvCxnSpPr>
            <a:cxnSpLocks/>
          </p:cNvCxnSpPr>
          <p:nvPr/>
        </p:nvCxnSpPr>
        <p:spPr>
          <a:xfrm>
            <a:off x="2312988" y="1934817"/>
            <a:ext cx="1755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0410B7-2E83-4277-B315-B514413A6946}"/>
              </a:ext>
            </a:extLst>
          </p:cNvPr>
          <p:cNvCxnSpPr/>
          <p:nvPr/>
        </p:nvCxnSpPr>
        <p:spPr>
          <a:xfrm flipV="1">
            <a:off x="2312988" y="2994991"/>
            <a:ext cx="2616821" cy="10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E1C815-5E05-453E-A161-7E378E91BC60}"/>
              </a:ext>
            </a:extLst>
          </p:cNvPr>
          <p:cNvCxnSpPr/>
          <p:nvPr/>
        </p:nvCxnSpPr>
        <p:spPr>
          <a:xfrm flipV="1">
            <a:off x="2312988" y="3180522"/>
            <a:ext cx="3517969" cy="7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8131DF-BA24-47B2-9974-2D3F9AD61F6F}"/>
                  </a:ext>
                </a:extLst>
              </p14:cNvPr>
              <p14:cNvContentPartPr/>
              <p14:nvPr/>
            </p14:nvContentPartPr>
            <p14:xfrm>
              <a:off x="2723400" y="2053800"/>
              <a:ext cx="2429280" cy="120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8131DF-BA24-47B2-9974-2D3F9AD61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040" y="2044440"/>
                <a:ext cx="2448000" cy="12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5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44A3CF-8CCA-4539-950B-1B4DEF02D9C2}"/>
              </a:ext>
            </a:extLst>
          </p:cNvPr>
          <p:cNvSpPr txBox="1"/>
          <p:nvPr/>
        </p:nvSpPr>
        <p:spPr>
          <a:xfrm>
            <a:off x="1678009" y="1832881"/>
            <a:ext cx="4972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111</a:t>
            </a:r>
          </a:p>
          <a:p>
            <a:r>
              <a:rPr lang="en-CA" sz="1600" dirty="0"/>
              <a:t>110</a:t>
            </a:r>
          </a:p>
          <a:p>
            <a:r>
              <a:rPr lang="en-CA" sz="1600" dirty="0"/>
              <a:t>101</a:t>
            </a:r>
          </a:p>
          <a:p>
            <a:r>
              <a:rPr lang="en-CA" sz="1600" dirty="0"/>
              <a:t>100</a:t>
            </a:r>
          </a:p>
          <a:p>
            <a:r>
              <a:rPr lang="en-CA" sz="1600" dirty="0"/>
              <a:t>011</a:t>
            </a:r>
          </a:p>
          <a:p>
            <a:r>
              <a:rPr lang="en-CA" sz="1600" dirty="0"/>
              <a:t>010</a:t>
            </a:r>
          </a:p>
          <a:p>
            <a:r>
              <a:rPr lang="en-CA" sz="1600" dirty="0"/>
              <a:t>001</a:t>
            </a:r>
          </a:p>
          <a:p>
            <a:r>
              <a:rPr lang="en-CA" sz="1600" dirty="0"/>
              <a:t>000</a:t>
            </a:r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4A5E52-113A-4A60-9A3A-CC88CC854AA3}"/>
              </a:ext>
            </a:extLst>
          </p:cNvPr>
          <p:cNvCxnSpPr/>
          <p:nvPr/>
        </p:nvCxnSpPr>
        <p:spPr>
          <a:xfrm>
            <a:off x="2822713" y="1669774"/>
            <a:ext cx="0" cy="263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4E34C0-5238-47F6-85C2-F7CFFC286D93}"/>
              </a:ext>
            </a:extLst>
          </p:cNvPr>
          <p:cNvCxnSpPr/>
          <p:nvPr/>
        </p:nvCxnSpPr>
        <p:spPr>
          <a:xfrm>
            <a:off x="2504661" y="3894984"/>
            <a:ext cx="6586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64001C-4200-4B4E-A1FF-C1C92BE83F19}"/>
              </a:ext>
            </a:extLst>
          </p:cNvPr>
          <p:cNvSpPr txBox="1"/>
          <p:nvPr/>
        </p:nvSpPr>
        <p:spPr>
          <a:xfrm>
            <a:off x="849096" y="372503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011, 110, 001, 000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B96DD1-9F32-4AE1-AD2B-CFEA19F9CAFF}"/>
                  </a:ext>
                </a:extLst>
              </p14:cNvPr>
              <p14:cNvContentPartPr/>
              <p14:nvPr/>
            </p14:nvContentPartPr>
            <p14:xfrm>
              <a:off x="910800" y="705600"/>
              <a:ext cx="5456520" cy="344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B96DD1-9F32-4AE1-AD2B-CFEA19F9C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696240"/>
                <a:ext cx="5475240" cy="34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45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6AA9B82783C44494213E8D00C0C21E" ma:contentTypeVersion="12" ma:contentTypeDescription="Create a new document." ma:contentTypeScope="" ma:versionID="bef1a28b940ad511bcf41c5f1b1e67f3">
  <xsd:schema xmlns:xsd="http://www.w3.org/2001/XMLSchema" xmlns:xs="http://www.w3.org/2001/XMLSchema" xmlns:p="http://schemas.microsoft.com/office/2006/metadata/properties" xmlns:ns3="32330114-f21e-456c-b79b-9abac45a318a" xmlns:ns4="054c1c66-81e4-4a3b-b198-dd301e3e226d" targetNamespace="http://schemas.microsoft.com/office/2006/metadata/properties" ma:root="true" ma:fieldsID="36493eaf052a86015c9cb1a9bea69fe3" ns3:_="" ns4:_="">
    <xsd:import namespace="32330114-f21e-456c-b79b-9abac45a318a"/>
    <xsd:import namespace="054c1c66-81e4-4a3b-b198-dd301e3e226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30114-f21e-456c-b79b-9abac45a31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4c1c66-81e4-4a3b-b198-dd301e3e2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F839D-F91E-4AE8-8BC2-6CDBCCBFF9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BD559D-FEF6-42BF-9039-709BE6467F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26154E-4197-4D2C-AF69-CF8194FDB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30114-f21e-456c-b79b-9abac45a318a"/>
    <ds:schemaRef ds:uri="054c1c66-81e4-4a3b-b198-dd301e3e22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Shahravan</dc:creator>
  <cp:lastModifiedBy>Majid Shahravan</cp:lastModifiedBy>
  <cp:revision>1</cp:revision>
  <dcterms:created xsi:type="dcterms:W3CDTF">2020-06-03T15:51:30Z</dcterms:created>
  <dcterms:modified xsi:type="dcterms:W3CDTF">2020-06-05T17:37:12Z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0x0101009F6AA9B82783C44494213E8D00C0C21E</vt:lpwstr>
  </property>
</Properties>
</file>