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12"/>
  </p:notesMasterIdLst>
  <p:sldIdLst>
    <p:sldId id="256" r:id="rId2"/>
    <p:sldId id="588" r:id="rId3"/>
    <p:sldId id="616" r:id="rId4"/>
    <p:sldId id="617" r:id="rId5"/>
    <p:sldId id="618" r:id="rId6"/>
    <p:sldId id="619" r:id="rId7"/>
    <p:sldId id="620" r:id="rId8"/>
    <p:sldId id="621" r:id="rId9"/>
    <p:sldId id="622" r:id="rId10"/>
    <p:sldId id="61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9" autoAdjust="0"/>
    <p:restoredTop sz="82597" autoAdjust="0"/>
  </p:normalViewPr>
  <p:slideViewPr>
    <p:cSldViewPr>
      <p:cViewPr varScale="1">
        <p:scale>
          <a:sx n="186" d="100"/>
          <a:sy n="186" d="100"/>
        </p:scale>
        <p:origin x="1336" y="108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39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2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4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37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60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1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1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3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4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6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2019-07-22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918648" cy="2031082"/>
          </a:xfrm>
        </p:spPr>
        <p:txBody>
          <a:bodyPr>
            <a:normAutofit lnSpcReduction="10000"/>
          </a:bodyPr>
          <a:lstStyle/>
          <a:p>
            <a:r>
              <a:rPr lang="en-CA" b="1" dirty="0"/>
              <a:t>Understanding Distributed Computation in Java using RMI</a:t>
            </a:r>
          </a:p>
          <a:p>
            <a:endParaRPr lang="en-CA" b="1" dirty="0"/>
          </a:p>
          <a:p>
            <a:endParaRPr lang="en-CA" b="1" dirty="0"/>
          </a:p>
          <a:p>
            <a:r>
              <a:rPr lang="en-US" b="1" dirty="0"/>
              <a:t>Professor: Reza </a:t>
            </a:r>
            <a:r>
              <a:rPr lang="en-US" b="1" dirty="0" err="1"/>
              <a:t>Khojasteh</a:t>
            </a:r>
            <a:endParaRPr lang="en-CA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4" y="1491630"/>
            <a:ext cx="8874731" cy="3384376"/>
          </a:xfrm>
        </p:spPr>
        <p:txBody>
          <a:bodyPr>
            <a:noAutofit/>
          </a:bodyPr>
          <a:lstStyle/>
          <a:p>
            <a:r>
              <a:rPr lang="en-US" sz="2000" dirty="0"/>
              <a:t>Please check </a:t>
            </a:r>
            <a:r>
              <a:rPr lang="en-US" sz="2000" dirty="0">
                <a:solidFill>
                  <a:schemeClr val="tx2"/>
                </a:solidFill>
              </a:rPr>
              <a:t>Hello.java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2"/>
                </a:solidFill>
              </a:rPr>
              <a:t>HelloImpl.java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2"/>
                </a:solidFill>
              </a:rPr>
              <a:t>HelloServer.java</a:t>
            </a:r>
            <a:r>
              <a:rPr lang="en-US" sz="2000" dirty="0"/>
              <a:t>, and </a:t>
            </a:r>
            <a:r>
              <a:rPr lang="en-US" sz="2000" dirty="0">
                <a:solidFill>
                  <a:schemeClr val="tx2"/>
                </a:solidFill>
              </a:rPr>
              <a:t>HelloClient.java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Please check </a:t>
            </a:r>
            <a:r>
              <a:rPr lang="en-US" sz="2000" dirty="0">
                <a:solidFill>
                  <a:schemeClr val="tx2"/>
                </a:solidFill>
              </a:rPr>
              <a:t>Calculator.java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2"/>
                </a:solidFill>
              </a:rPr>
              <a:t>CalculatorImpl.java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2"/>
                </a:solidFill>
              </a:rPr>
              <a:t>CalculatorServer.java</a:t>
            </a:r>
            <a:r>
              <a:rPr lang="en-US" sz="2000" dirty="0"/>
              <a:t>, and </a:t>
            </a:r>
            <a:r>
              <a:rPr lang="en-US" sz="2000" dirty="0">
                <a:solidFill>
                  <a:schemeClr val="tx2"/>
                </a:solidFill>
              </a:rPr>
              <a:t>CalculatorClient.java</a:t>
            </a:r>
            <a:r>
              <a:rPr lang="en-US" sz="2000" dirty="0"/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9512" y="62753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Understanding Distributed Computation in Java using RMI Thorough Some Examples</a:t>
            </a:r>
            <a:endParaRPr lang="en-CA" sz="2800" b="1" dirty="0"/>
          </a:p>
          <a:p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48496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4" y="1059582"/>
            <a:ext cx="8874731" cy="3960440"/>
          </a:xfrm>
        </p:spPr>
        <p:txBody>
          <a:bodyPr>
            <a:noAutofit/>
          </a:bodyPr>
          <a:lstStyle/>
          <a:p>
            <a:r>
              <a:rPr lang="en-US" sz="1800" dirty="0"/>
              <a:t>Remote Method Invocation (RMI) is the action of </a:t>
            </a:r>
            <a:r>
              <a:rPr lang="en-US" sz="1800" dirty="0">
                <a:solidFill>
                  <a:schemeClr val="tx2"/>
                </a:solidFill>
              </a:rPr>
              <a:t>invoking a method on a remote object</a:t>
            </a:r>
            <a:r>
              <a:rPr lang="en-US" sz="1800" dirty="0"/>
              <a:t> and is one of the approaches to </a:t>
            </a:r>
            <a:r>
              <a:rPr lang="en-US" sz="1800" dirty="0">
                <a:solidFill>
                  <a:schemeClr val="tx2"/>
                </a:solidFill>
              </a:rPr>
              <a:t>distributed computing </a:t>
            </a:r>
            <a:r>
              <a:rPr lang="en-US" sz="1800" dirty="0"/>
              <a:t>in Java.</a:t>
            </a:r>
          </a:p>
          <a:p>
            <a:endParaRPr lang="en-US" sz="1800" dirty="0"/>
          </a:p>
          <a:p>
            <a:r>
              <a:rPr lang="en-CA" sz="1800" dirty="0"/>
              <a:t>Remote object is an object whose methods can be </a:t>
            </a:r>
            <a:r>
              <a:rPr lang="en-CA" sz="1800" dirty="0">
                <a:solidFill>
                  <a:schemeClr val="tx2"/>
                </a:solidFill>
              </a:rPr>
              <a:t>invoked from another Java virtual machine.</a:t>
            </a:r>
          </a:p>
          <a:p>
            <a:endParaRPr lang="en-CA" sz="1800" dirty="0">
              <a:solidFill>
                <a:schemeClr val="tx2"/>
              </a:solidFill>
            </a:endParaRPr>
          </a:p>
          <a:p>
            <a:r>
              <a:rPr lang="en-CA" sz="1800" dirty="0"/>
              <a:t>Remote interface is an interface that declares a set of methods that may be </a:t>
            </a:r>
            <a:r>
              <a:rPr lang="en-CA" sz="1800" dirty="0">
                <a:solidFill>
                  <a:schemeClr val="tx2"/>
                </a:solidFill>
              </a:rPr>
              <a:t>implemented by a remote Java virtual machine:</a:t>
            </a:r>
          </a:p>
          <a:p>
            <a:endParaRPr lang="en-CA" sz="2000" dirty="0"/>
          </a:p>
          <a:p>
            <a:pPr marL="0" indent="0">
              <a:buNone/>
            </a:pPr>
            <a:r>
              <a:rPr lang="en-CA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CA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CA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CA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java.rmi.Remote</a:t>
            </a:r>
            <a:r>
              <a:rPr lang="en-CA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deposit(float amount) throws </a:t>
            </a:r>
            <a:r>
              <a:rPr lang="en-CA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java.rmi.RemoteException</a:t>
            </a:r>
            <a:r>
              <a:rPr lang="en-CA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9512" y="483518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Understanding Distributed Computation in Java using RMI</a:t>
            </a:r>
            <a:endParaRPr lang="en-CA" sz="2800" b="1" dirty="0"/>
          </a:p>
          <a:p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16875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DF179A-F6BB-4A82-9681-683A323C9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7" y="1059582"/>
            <a:ext cx="8033846" cy="3960812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79512" y="483518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Distributed </a:t>
            </a:r>
            <a:r>
              <a:rPr lang="en-CA" sz="2800" b="1" dirty="0"/>
              <a:t>Objects</a:t>
            </a:r>
          </a:p>
          <a:p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24993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483518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RMI System Design</a:t>
            </a:r>
            <a:endParaRPr lang="en-CA" sz="2800" b="1" dirty="0"/>
          </a:p>
          <a:p>
            <a:endParaRPr lang="en-CA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C15E38-5A07-4FB2-8C90-8EE1E2580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29" y="987574"/>
            <a:ext cx="7035342" cy="3870176"/>
          </a:xfrm>
        </p:spPr>
      </p:pic>
    </p:spTree>
    <p:extLst>
      <p:ext uri="{BB962C8B-B14F-4D97-AF65-F5344CB8AC3E}">
        <p14:creationId xmlns:p14="http://schemas.microsoft.com/office/powerpoint/2010/main" val="23035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483518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RMI System Parts</a:t>
            </a:r>
            <a:endParaRPr lang="en-CA" sz="2800" b="1" dirty="0"/>
          </a:p>
          <a:p>
            <a:endParaRPr lang="en-CA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224DA8-B03C-4E64-B43D-252527488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38" y="987574"/>
            <a:ext cx="6763524" cy="3942184"/>
          </a:xfrm>
        </p:spPr>
      </p:pic>
    </p:spTree>
    <p:extLst>
      <p:ext uri="{BB962C8B-B14F-4D97-AF65-F5344CB8AC3E}">
        <p14:creationId xmlns:p14="http://schemas.microsoft.com/office/powerpoint/2010/main" val="41135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483518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Building a RMI System</a:t>
            </a:r>
            <a:endParaRPr lang="en-CA" sz="2800" b="1" dirty="0"/>
          </a:p>
          <a:p>
            <a:endParaRPr lang="en-CA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AD8DD4-3C38-431F-9EAE-C6B9EF7A7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44" y="881109"/>
            <a:ext cx="6069824" cy="4133573"/>
          </a:xfrm>
        </p:spPr>
      </p:pic>
    </p:spTree>
    <p:extLst>
      <p:ext uri="{BB962C8B-B14F-4D97-AF65-F5344CB8AC3E}">
        <p14:creationId xmlns:p14="http://schemas.microsoft.com/office/powerpoint/2010/main" val="33999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483518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CA" sz="2800" b="1" dirty="0"/>
              <a:t>Naming Remote Objects</a:t>
            </a:r>
          </a:p>
          <a:p>
            <a:endParaRPr lang="en-CA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1FDCC7-9359-4D12-984D-CAD365D8E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12" y="915566"/>
            <a:ext cx="6888376" cy="4014192"/>
          </a:xfrm>
        </p:spPr>
      </p:pic>
    </p:spTree>
    <p:extLst>
      <p:ext uri="{BB962C8B-B14F-4D97-AF65-F5344CB8AC3E}">
        <p14:creationId xmlns:p14="http://schemas.microsoft.com/office/powerpoint/2010/main" val="287220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483518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CA" sz="2800" b="1" dirty="0"/>
              <a:t>Overview of RMI Architecture</a:t>
            </a:r>
          </a:p>
          <a:p>
            <a:endParaRPr lang="en-CA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02A59C-1E2D-4B2C-9BFE-3EC4090D5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04" y="987574"/>
            <a:ext cx="6097992" cy="4003415"/>
          </a:xfrm>
        </p:spPr>
      </p:pic>
    </p:spTree>
    <p:extLst>
      <p:ext uri="{BB962C8B-B14F-4D97-AF65-F5344CB8AC3E}">
        <p14:creationId xmlns:p14="http://schemas.microsoft.com/office/powerpoint/2010/main" val="340172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483518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CA" sz="2800" b="1" dirty="0"/>
              <a:t>Running RMI System</a:t>
            </a:r>
          </a:p>
          <a:p>
            <a:endParaRPr lang="en-CA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D43D3-A406-444F-A16B-174CEE989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15566"/>
            <a:ext cx="5652689" cy="4161125"/>
          </a:xfrm>
        </p:spPr>
      </p:pic>
    </p:spTree>
    <p:extLst>
      <p:ext uri="{BB962C8B-B14F-4D97-AF65-F5344CB8AC3E}">
        <p14:creationId xmlns:p14="http://schemas.microsoft.com/office/powerpoint/2010/main" val="3642241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17454</TotalTime>
  <Words>182</Words>
  <Application>Microsoft Office PowerPoint</Application>
  <PresentationFormat>On-screen Show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Franklin Gothic Demi</vt:lpstr>
      <vt:lpstr>Webdings</vt:lpstr>
      <vt:lpstr>Clarity</vt:lpstr>
      <vt:lpstr>Introduction to Java for C++ Programmers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Khojasteh</dc:creator>
  <cp:lastModifiedBy>Reza</cp:lastModifiedBy>
  <cp:revision>883</cp:revision>
  <dcterms:created xsi:type="dcterms:W3CDTF">2016-05-30T19:06:58Z</dcterms:created>
  <dcterms:modified xsi:type="dcterms:W3CDTF">2019-07-22T15:40:41Z</dcterms:modified>
</cp:coreProperties>
</file>