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F0B5-9B46-4F0B-A908-E774C0D4B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C943-090E-4419-BEAD-1758EF69B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8EFA-3FC1-4DF6-A658-27625C88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3B81-1AE9-4DA9-BFD9-D04C9638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1B810-023E-4CF1-B2AC-B43FF68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24F1-B88C-4C9C-9C81-7C878038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4CFCD-1BD9-435C-8ABF-D18A678C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8170-D74A-4515-AF35-CF900535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F0F6-BB2A-4594-860F-2EF7E721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C880-BE28-4FD4-AB91-23371C20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9F63E-D10E-4DF5-8413-B4E6515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5C16A-EBC5-4180-9C04-44C65C7AE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5847-D83C-4820-8D93-5204FF99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8EFB-149D-4491-95CB-6203D74A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87B9-C922-472B-BF9A-780181C4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51EA-F330-498E-B813-57734583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D1-B7D0-420F-9A8E-4EE14AB5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6E2C-FF70-4F09-85A4-CD2EA9A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6AAC-A199-4F20-8AD7-2AFAE01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32EF-39E4-4033-B33D-AD828E21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4F32-D354-4EDF-B17E-4918E005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4E5B1-D7C6-4B67-8351-EE5322A8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6AFD-B90C-4933-841B-F7C84AFC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8F1C-0E9E-4263-87D6-8860424D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7629-2AA1-4ED5-A3C6-41994301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41EC-8F9E-4CFC-AFA4-BA1A62A1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947A-71FA-46CC-A52D-EAC87CF73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81D2F-3476-4A54-93B9-7CD0A5A4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CD7B-1BC7-4449-8251-D1876619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10955-D310-4108-85EB-549BE9FA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129DB-EDB2-4BE1-8BF9-000656E8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4300-72B0-445A-A19A-D382095A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B6921-873A-4C01-B155-81593111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AC91C-FB4C-41B9-B932-341D097FC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16DFB-FBC9-451B-9367-E9BE823B8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1265E-0439-4A36-BC64-3EB134DFE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9A5FE-71BC-4CA2-AC95-5F80963E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E998F-7321-4600-AE60-0A21B84F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54A0F-6B0D-439D-9338-DA12A63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5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BF71-58A6-464D-AD7E-9CABE1B8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0179E-2D52-4175-8FF8-C35935E4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1DB62-74FE-4E69-9418-54255981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5A91-5A59-467C-8373-6F74E58D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7AC0B-A63C-44F2-8E2C-C6E85C52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120BD-4FA6-425F-8229-3C59D940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00D24-8195-4FB0-9E20-AA169532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FE1F-02EE-4AB1-AC78-1ADF25C3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8DCB-5EFA-4087-B1F8-62961719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9036D-59F9-4E6F-89E8-8DB237F1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D070-76D8-41A3-BFB4-A558AFD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431FB-9688-4C7F-9490-38C8E13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258B-B7E9-4A5B-BC19-94C7616C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78A7-50A5-4DA2-9B5E-57E13396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601A3-DC93-4EAC-870A-8D0B20DC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7E1F2-FA4A-46B1-868E-713FF3E50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C64FC-4EA1-4EA1-B328-079D8347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8626-BC73-45FA-AFD1-E4B85D6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9698-06A4-4B38-B52C-C7D8EFA3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5662-33D8-4043-9B93-FF23FB9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6CE6F-895F-46D4-A6B6-03CCE71C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9BEC-E0A6-4EB1-BB26-37E99F98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C397-DC93-4DCA-AEC0-705E3627930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E044-960D-4792-9F01-B2B7E235E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3D99-6D93-41B8-BC25-FDB40826C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F35-1FAF-4C2E-90BD-3341239D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9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83250-BAC8-463E-9622-5C0F05DC7205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80808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The Best Software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373EFA1-0D55-4ED3-86B2-72498D9DC7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68120" y="629197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96"/>
    </mc:Choice>
    <mc:Fallback>
      <p:transition spd="slow" advTm="16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3F0C0E6C-10D5-43D2-BEBB-9A19AFA96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309563"/>
            <a:ext cx="11410949" cy="6037446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95ABEEAE-EC8F-4740-8600-7F579BEDDD56}"/>
              </a:ext>
            </a:extLst>
          </p:cNvPr>
          <p:cNvSpPr/>
          <p:nvPr/>
        </p:nvSpPr>
        <p:spPr>
          <a:xfrm>
            <a:off x="7011232" y="1494085"/>
            <a:ext cx="870012" cy="9676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9B4BAC5-83C3-4D1F-AD4E-C864EB8F6A14}"/>
              </a:ext>
            </a:extLst>
          </p:cNvPr>
          <p:cNvSpPr/>
          <p:nvPr/>
        </p:nvSpPr>
        <p:spPr>
          <a:xfrm>
            <a:off x="10056273" y="3589215"/>
            <a:ext cx="488272" cy="45276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0FDE37D-5214-4B3B-A1E2-0C7EBEEDAC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68957" y="630475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5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453"/>
    </mc:Choice>
    <mc:Fallback>
      <p:transition spd="slow" advTm="59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45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7F7EA-2698-4131-BFCD-0E7B9CCC99AD}"/>
              </a:ext>
            </a:extLst>
          </p:cNvPr>
          <p:cNvSpPr/>
          <p:nvPr/>
        </p:nvSpPr>
        <p:spPr>
          <a:xfrm>
            <a:off x="38911" y="2151727"/>
            <a:ext cx="1211417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For Watching</a:t>
            </a:r>
          </a:p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😀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Audio 2">
            <a:hlinkClick r:id="" action="ppaction://media"/>
            <a:extLst>
              <a:ext uri="{FF2B5EF4-FFF2-40B4-BE49-F238E27FC236}">
                <a16:creationId xmlns:a16="http://schemas.microsoft.com/office/drawing/2014/main" id="{AD5B1450-E8A6-49D1-928E-3202CF42EF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Widescreen</PresentationFormat>
  <Paragraphs>3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Davinder Verma</dc:creator>
  <cp:lastModifiedBy>Davinder Verma</cp:lastModifiedBy>
  <cp:revision>1</cp:revision>
  <dcterms:created xsi:type="dcterms:W3CDTF">2021-08-12T11:15:06Z</dcterms:created>
  <dcterms:modified xsi:type="dcterms:W3CDTF">2021-08-12T11:40:09Z</dcterms:modified>
</cp:coreProperties>
</file>