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1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CBnAmYnwk0" TargetMode="External"/><Relationship Id="rId2" Type="http://schemas.openxmlformats.org/officeDocument/2006/relationships/hyperlink" Target="https://www.visual-paradigm.com/guide/uml-unified-modeling-language/why-uml-model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we doing in SYD366?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75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Level Sequence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the conversation that the actor has with the system.</a:t>
            </a:r>
          </a:p>
          <a:p>
            <a:r>
              <a:rPr lang="en-US" dirty="0" smtClean="0"/>
              <a:t>This diagram clearly shows the programmers, what actions the system is expected to see</a:t>
            </a:r>
          </a:p>
          <a:p>
            <a:r>
              <a:rPr lang="en-US" dirty="0" smtClean="0"/>
              <a:t>Clearly documents the data that is provided to the actor.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416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Sequence Diagram Demo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28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will spend the rest of the course, defining what the System lifeline!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8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learning about Business by reading about a small business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topics about Money</a:t>
            </a:r>
          </a:p>
          <a:p>
            <a:r>
              <a:rPr lang="en-US" dirty="0" smtClean="0"/>
              <a:t>Learn the basics of inventory accounting</a:t>
            </a:r>
          </a:p>
          <a:p>
            <a:r>
              <a:rPr lang="en-US" dirty="0" smtClean="0"/>
              <a:t>Investigate sales</a:t>
            </a:r>
          </a:p>
          <a:p>
            <a:r>
              <a:rPr lang="en-US" dirty="0" smtClean="0"/>
              <a:t>Scheduling is a challenge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9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same time, we’re learning and practicing UML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define classes and attributes</a:t>
            </a:r>
          </a:p>
          <a:p>
            <a:r>
              <a:rPr lang="en-US" dirty="0" smtClean="0"/>
              <a:t>Defining relationships between classes</a:t>
            </a:r>
          </a:p>
          <a:p>
            <a:r>
              <a:rPr lang="en-US" dirty="0" smtClean="0"/>
              <a:t>Architect solutions using the MVC Controller pattern</a:t>
            </a:r>
          </a:p>
          <a:p>
            <a:pPr lvl="1"/>
            <a:r>
              <a:rPr lang="en-US" dirty="0" smtClean="0"/>
              <a:t>Defining the actions that the UI controller must manage</a:t>
            </a:r>
          </a:p>
          <a:p>
            <a:pPr lvl="1"/>
            <a:r>
              <a:rPr lang="en-US" dirty="0" smtClean="0"/>
              <a:t>Defining the actions that the Domain controller must manage</a:t>
            </a:r>
          </a:p>
          <a:p>
            <a:pPr lvl="1"/>
            <a:r>
              <a:rPr lang="en-US" dirty="0" smtClean="0"/>
              <a:t>Defining the actions that the Entity Manager must manage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43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model?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https://www.visual-paradigm.com/guide/uml-unified-modeling-language/why-uml-modeling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why UML models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470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Software recommendations!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51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Paradigm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free community edition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504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Seneca’s student registration system stores student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id</a:t>
            </a:r>
          </a:p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Date of Birth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185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 Demo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Students by Last 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often run query by Program Coordinators</a:t>
            </a:r>
          </a:p>
          <a:p>
            <a:r>
              <a:rPr lang="en-US" dirty="0" smtClean="0"/>
              <a:t>We use a ‘dialog’ scenario to document how the actor, the Program Coordinator, interfaces with the new system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09482"/>
              </p:ext>
            </p:extLst>
          </p:nvPr>
        </p:nvGraphicFramePr>
        <p:xfrm>
          <a:off x="911668" y="354471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32757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8417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0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Requests</a:t>
                      </a:r>
                      <a:r>
                        <a:rPr lang="en-US" baseline="0" dirty="0" smtClean="0"/>
                        <a:t> a list of student’s with the last name ‘Smith’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a list of students and prompts for selection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98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 student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student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2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21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253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Specifically</vt:lpstr>
      <vt:lpstr>We’re learning about Business by reading about a small business</vt:lpstr>
      <vt:lpstr>At the same time, we’re learning and practicing UML basics</vt:lpstr>
      <vt:lpstr>Why do we model?</vt:lpstr>
      <vt:lpstr>Presentations</vt:lpstr>
      <vt:lpstr>Visual Paradigm</vt:lpstr>
      <vt:lpstr>Seneca’s student registration system stores student information</vt:lpstr>
      <vt:lpstr>Class Diagram Demo</vt:lpstr>
      <vt:lpstr>Query Students by Last Name</vt:lpstr>
      <vt:lpstr>Systems Level Sequence Diagram</vt:lpstr>
      <vt:lpstr>Systems Sequence Diagram Demo</vt:lpstr>
      <vt:lpstr>We will spend the rest of the course, defining what the System lifeline!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Specifically</dc:title>
  <dc:creator>Cindy Laurin</dc:creator>
  <cp:lastModifiedBy>Cindy Laurin</cp:lastModifiedBy>
  <cp:revision>7</cp:revision>
  <dcterms:created xsi:type="dcterms:W3CDTF">2020-12-14T20:01:10Z</dcterms:created>
  <dcterms:modified xsi:type="dcterms:W3CDTF">2020-12-17T19:49:27Z</dcterms:modified>
</cp:coreProperties>
</file>