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11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48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40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03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58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01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61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7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2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0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24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7643-D051-48B0-9C80-CACDB80F9456}" type="datetimeFigureOut">
              <a:rPr lang="en-CA" smtClean="0"/>
              <a:t>2020-01-03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6DE6-8A54-42DD-BBA7-E2D11232EB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1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36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20" y="413467"/>
            <a:ext cx="3798073" cy="2753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04" y="238042"/>
            <a:ext cx="5035508" cy="3570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9" y="3259086"/>
            <a:ext cx="3201022" cy="3471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94566" y="4007457"/>
            <a:ext cx="3448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What is a class?</a:t>
            </a:r>
            <a:endParaRPr lang="en-CA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594566" y="4818709"/>
            <a:ext cx="7062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OOP244 Definition:</a:t>
            </a:r>
          </a:p>
          <a:p>
            <a:r>
              <a:rPr lang="en-US" dirty="0" smtClean="0"/>
              <a:t>We describe the structure of similar objects in terms of their </a:t>
            </a:r>
            <a:r>
              <a:rPr lang="en-US" i="1" dirty="0" smtClean="0"/>
              <a:t>class</a:t>
            </a:r>
            <a:r>
              <a:rPr lang="en-US" dirty="0" smtClean="0"/>
              <a:t>.  Objects of the same class have the same structure, but possibly different states.  The variable types that describe their states are identical, but generally have different values.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257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the definition of a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 this point these classes are just “ideas”; they are not software classes—some may turn into software classes and some may not.</a:t>
            </a:r>
          </a:p>
          <a:p>
            <a:r>
              <a:rPr lang="en-CA" dirty="0" smtClean="0"/>
              <a:t>Some may become classes that hold data (attributes), others may become controllers (programs) that manage the data classes and interactions with other domains. </a:t>
            </a:r>
          </a:p>
          <a:p>
            <a:r>
              <a:rPr lang="en-CA" dirty="0" smtClean="0"/>
              <a:t>As we identify classes we look for potential properties—we call these attributes. Attributes could become the data that a class carries and is responsible for.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150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Information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step in Systems Design</a:t>
            </a:r>
          </a:p>
          <a:p>
            <a:r>
              <a:rPr lang="en-US" dirty="0" smtClean="0"/>
              <a:t>Review existing documentation</a:t>
            </a:r>
          </a:p>
          <a:p>
            <a:r>
              <a:rPr lang="en-US" dirty="0" smtClean="0"/>
              <a:t>Analyze existing systems</a:t>
            </a:r>
          </a:p>
          <a:p>
            <a:r>
              <a:rPr lang="en-US" dirty="0" smtClean="0"/>
              <a:t>Interviews</a:t>
            </a:r>
          </a:p>
          <a:p>
            <a:r>
              <a:rPr lang="en-US" dirty="0" smtClean="0"/>
              <a:t>Document business processes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492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as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Information Concepts </a:t>
            </a:r>
            <a:r>
              <a:rPr lang="en-CA" dirty="0"/>
              <a:t>we identify are drawn as classes in a UML domain class diagram. </a:t>
            </a:r>
          </a:p>
          <a:p>
            <a:r>
              <a:rPr lang="en-CA" dirty="0"/>
              <a:t>At this point these classes are just “ideas”; they are not software classes—some may turn into software classes and some may not.</a:t>
            </a:r>
          </a:p>
          <a:p>
            <a:r>
              <a:rPr lang="en-CA" dirty="0"/>
              <a:t>Some may become classes that hold data (attributes), others may become controllers that manage the data classes and interactions with other domains. </a:t>
            </a:r>
          </a:p>
          <a:p>
            <a:r>
              <a:rPr lang="en-CA" dirty="0"/>
              <a:t>As we identify classes we look for potential properties—we call these attributes. Attributes could become the data that a class carries and is responsible for.</a:t>
            </a:r>
          </a:p>
        </p:txBody>
      </p:sp>
    </p:spTree>
    <p:extLst>
      <p:ext uri="{BB962C8B-B14F-4D97-AF65-F5344CB8AC3E}">
        <p14:creationId xmlns:p14="http://schemas.microsoft.com/office/powerpoint/2010/main" val="279970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3ED5-B354-41FC-BE83-AAAB623E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Domain Class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92EFC-1FA5-4DA5-8B5C-6B865FCC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 some concept—physical or electronic or recorded—that is used, and probably needs to be remembered, in a domain such as a business.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class defines the “template” for the concept; specific instances are objects instantiated from the class template. For example the objects Easter Lily, Tea Rose, and Tulip might be objects of the class Flower</a:t>
            </a:r>
          </a:p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class defines the “template” for the concept; specific instances are objects instantiated from the class template. For example the objects Easter Lily, Tea Rose, and Tulip might be objects of the class Flower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43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D0EB-2E70-4341-846D-4739B6F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Domain Class </a:t>
            </a:r>
            <a:r>
              <a:rPr lang="en-US" i="1" dirty="0"/>
              <a:t>continued</a:t>
            </a:r>
            <a:endParaRPr lang="en-CA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743B-3C3A-413F-94E9-05CA4CD6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4600" y="1825625"/>
            <a:ext cx="7569200" cy="4351338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Objects: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“Easter Lily”, description “a white, spring flowering lily“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“Tea Rose”, description “a garden rose with flowers having a subtle tea scent”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“Tulip”, description “a spring flowering plant that grows from a bulb and has cup-shaped flowers. It is from the lily family”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5154D-4B5B-4E69-B0A7-5CC44BBEE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607" b="33588"/>
          <a:stretch/>
        </p:blipFill>
        <p:spPr>
          <a:xfrm>
            <a:off x="653325" y="2258352"/>
            <a:ext cx="3131275" cy="26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2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155E1-A40B-4194-865B-CFDB4313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domain model?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57E1F-48DF-460C-981C-15068260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domain model is a visual representation—a picture--of the concepts or physical things that are involved in the domain we are modeling.</a:t>
            </a:r>
          </a:p>
          <a:p>
            <a:r>
              <a:rPr lang="en-CA" dirty="0"/>
              <a:t> The domain might be a business process, an engineering process...something that we are hoping to automate with a software system.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35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454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What is a Class?</vt:lpstr>
      <vt:lpstr>PowerPoint Presentation</vt:lpstr>
      <vt:lpstr>Expanding the definition of a class</vt:lpstr>
      <vt:lpstr>Analyzing Information Requirements</vt:lpstr>
      <vt:lpstr>Concepts as classes</vt:lpstr>
      <vt:lpstr>UML Domain Class</vt:lpstr>
      <vt:lpstr>UML Domain Class continued</vt:lpstr>
      <vt:lpstr>What is a domain model?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Class?</dc:title>
  <dc:creator>Cindy Laurin</dc:creator>
  <cp:lastModifiedBy>Cindy Laurin</cp:lastModifiedBy>
  <cp:revision>9</cp:revision>
  <dcterms:created xsi:type="dcterms:W3CDTF">2020-01-01T18:25:49Z</dcterms:created>
  <dcterms:modified xsi:type="dcterms:W3CDTF">2020-01-03T18:31:02Z</dcterms:modified>
</cp:coreProperties>
</file>