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5"/>
  </p:notesMasterIdLst>
  <p:sldIdLst>
    <p:sldId id="304" r:id="rId2"/>
    <p:sldId id="301" r:id="rId3"/>
    <p:sldId id="30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0D28E5-28F3-4FCE-BD38-B4431102297D}" v="75" dt="2018-10-29T20:25:21.1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4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39B4C-736C-4818-AAC2-4155F7E5DABA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6199B-723C-4ED4-A2CA-9DD865E4A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971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E966-D608-470C-9A9F-B9CAC1F45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2E59E-C9BF-4EF3-9D03-A9C22664A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9C988-E8F8-44CC-82D3-AE4069E43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430-8706-4278-813E-B0EBEDD7B503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15DA1-3554-4A36-99F0-B6CD845B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0FB7C-DB75-48E7-9BBF-0CAB5B8F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464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524C-2F88-4F16-8520-16D954DB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EE90C-F422-4C93-B3EB-2BF794D0C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DA816-3C8B-4BE7-A2E4-4D9AAD1E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430-8706-4278-813E-B0EBEDD7B503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15C0B-7877-4A15-AA5E-81F78AC7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4120E-4271-4074-8F65-74A03F23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258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15CE1F-28F0-41A4-A415-A436765F6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E5D07-28F1-4FC3-84F6-CB2DBF6C3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ECF40-7247-4CEE-A021-CFC4082CD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430-8706-4278-813E-B0EBEDD7B503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D47C8-C694-41DF-8A16-7528B176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F5B48-DF73-44C1-9804-6C90AC42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159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23AA-0A44-4D72-950E-B3606449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65B1D-7C79-4EFF-BD62-8963CFD9B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69B03-EA8D-4FF3-979C-E9BAE018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430-8706-4278-813E-B0EBEDD7B503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8786B-E56D-4481-8AFF-697CAB02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B2AAE-2E32-4D27-B672-91CD58F1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986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57CF-697E-4006-BB1A-D668EB19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035AF-B328-4B00-8716-C4DD4C305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A18F4-33EE-4D44-887A-89F1F8F05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430-8706-4278-813E-B0EBEDD7B503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B6DC6-359E-4E77-9812-826B5E95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541ED-A6BC-47F1-B395-D4769F14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572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24EF-90EA-4DB8-99CC-B89F2343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D136A-73B1-47D7-9B35-3BE16C70C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6A504-07DA-4C5B-8AFA-8887A2970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DCF6C-264C-4720-ABC9-2155BCAE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430-8706-4278-813E-B0EBEDD7B503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09237-4953-498C-B763-E54ED514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57E97-1870-42FC-8C96-581D5E05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796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A5B05-7535-4B77-B19D-6ABF7952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B5CF0-8C54-4971-8902-45FBD55A2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110BF-851F-4C92-9700-B6246C601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B80FF3-AD3A-485F-B361-CC327ADB6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5CF15-9652-4D01-8316-010AB48BF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DB0A4-7BA3-4223-8C6D-D6A022E4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430-8706-4278-813E-B0EBEDD7B503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702804-9EE5-4EFF-9C8C-E2EACCFD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C644B-D635-43D0-9014-9D48F7DC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F52A-BC0D-4DE1-A833-E3EC1434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AD48D-78A4-45EF-AD1D-88252ED0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430-8706-4278-813E-B0EBEDD7B503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E127A-7759-4D5D-ADC1-CCEFC99C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D4442-D863-41FA-A501-B23F0F8A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76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C1E69A-8024-4242-84BF-2F8A617B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430-8706-4278-813E-B0EBEDD7B503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4C2E6-6EF9-4024-8D9E-C9C2E68C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3AF7F-C6FB-410F-ADC2-C9371D41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773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6D97E-63C9-41B0-AA7B-8A6EC723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CE4C-642D-49AE-9E8C-C757BE7E7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214FA-8C43-479B-90A1-F51EAFE03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FFCC7-A218-4701-8D6B-847747F7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430-8706-4278-813E-B0EBEDD7B503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DCF23-D4AD-4A62-BB0E-E8054A75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DB5F1-DEBA-4E30-9BAA-BF930A8B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117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FD4A6-9C2C-474A-B57A-8A278AB94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D7837-CC61-428F-BAC7-810AE2BB7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9A010-C4E3-493B-A0B8-CC9C29947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869F0-FE25-45AC-BC85-7410648F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430-8706-4278-813E-B0EBEDD7B503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C0C08-0C76-407C-96FA-CB50F5C5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B6760-0E32-44D7-9706-64D0D0A6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37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07217-5315-464D-98B0-0F2BF3386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6F939-A7E4-48FC-9331-91418BC3E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B2DBE-1E93-4A36-9EE5-DE61FF18D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1F430-8706-4278-813E-B0EBEDD7B503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E388A-9358-491E-9909-7CAEF6C6E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B1B3D-67F0-4E34-930D-3BBB97AD0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662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Sequence Diagrams 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use Visual Paradigm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39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BF7A-0F0F-45C6-9BA0-8B7171A76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1: </a:t>
            </a:r>
            <a:r>
              <a:rPr lang="en-US" dirty="0"/>
              <a:t>Create SD to Update Item Price</a:t>
            </a:r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83D321-CC60-45DB-A7D4-CFF505EF1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417284"/>
              </p:ext>
            </p:extLst>
          </p:nvPr>
        </p:nvGraphicFramePr>
        <p:xfrm>
          <a:off x="1201142" y="4998660"/>
          <a:ext cx="9405898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311">
                  <a:extLst>
                    <a:ext uri="{9D8B030D-6E8A-4147-A177-3AD203B41FA5}">
                      <a16:colId xmlns:a16="http://schemas.microsoft.com/office/drawing/2014/main" val="1366805975"/>
                    </a:ext>
                  </a:extLst>
                </a:gridCol>
                <a:gridCol w="5313587">
                  <a:extLst>
                    <a:ext uri="{9D8B030D-6E8A-4147-A177-3AD203B41FA5}">
                      <a16:colId xmlns:a16="http://schemas.microsoft.com/office/drawing/2014/main" val="1596802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1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The manager enters a new price and requests to change price.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Sets the new price and displays the new price and item description along with a message saying “Please press confirm to save changes to database”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634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39DDFB2-88A7-44AB-8736-05C6E953C9C5}"/>
              </a:ext>
            </a:extLst>
          </p:cNvPr>
          <p:cNvSpPr txBox="1"/>
          <p:nvPr/>
        </p:nvSpPr>
        <p:spPr>
          <a:xfrm>
            <a:off x="1076959" y="3429000"/>
            <a:ext cx="579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Scenario: Update Item Price</a:t>
            </a:r>
          </a:p>
          <a:p>
            <a:endParaRPr lang="en-US" dirty="0"/>
          </a:p>
          <a:p>
            <a:r>
              <a:rPr lang="en-US" dirty="0"/>
              <a:t>Precondition: </a:t>
            </a:r>
          </a:p>
          <a:p>
            <a:r>
              <a:rPr lang="en-US" dirty="0"/>
              <a:t>Item information for one item is being displayed on the screen; the system is in update mode.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363C2-F9B7-4C49-B6F1-66470A6BBF0B}"/>
              </a:ext>
            </a:extLst>
          </p:cNvPr>
          <p:cNvSpPr txBox="1"/>
          <p:nvPr/>
        </p:nvSpPr>
        <p:spPr>
          <a:xfrm>
            <a:off x="1382315" y="1520241"/>
            <a:ext cx="234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Diagram</a:t>
            </a:r>
            <a:endParaRPr lang="en-CA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111FF7-1231-4C3F-9252-4E14FE541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77" y="1944928"/>
            <a:ext cx="2585165" cy="248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BF7A-0F0F-45C6-9BA0-8B7171A76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</a:t>
            </a:r>
            <a:r>
              <a:rPr lang="en-US" smtClean="0"/>
              <a:t>2: </a:t>
            </a:r>
            <a:r>
              <a:rPr lang="en-US" dirty="0"/>
              <a:t>Create SD to Get Postal Code</a:t>
            </a:r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83D321-CC60-45DB-A7D4-CFF505EF1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189401"/>
              </p:ext>
            </p:extLst>
          </p:nvPr>
        </p:nvGraphicFramePr>
        <p:xfrm>
          <a:off x="1221462" y="5638740"/>
          <a:ext cx="940589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2949">
                  <a:extLst>
                    <a:ext uri="{9D8B030D-6E8A-4147-A177-3AD203B41FA5}">
                      <a16:colId xmlns:a16="http://schemas.microsoft.com/office/drawing/2014/main" val="1366805975"/>
                    </a:ext>
                  </a:extLst>
                </a:gridCol>
                <a:gridCol w="4702949">
                  <a:extLst>
                    <a:ext uri="{9D8B030D-6E8A-4147-A177-3AD203B41FA5}">
                      <a16:colId xmlns:a16="http://schemas.microsoft.com/office/drawing/2014/main" val="1596802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1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manger selects a client.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system displays the postal code of the client address.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634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39DDFB2-88A7-44AB-8736-05C6E953C9C5}"/>
              </a:ext>
            </a:extLst>
          </p:cNvPr>
          <p:cNvSpPr txBox="1"/>
          <p:nvPr/>
        </p:nvSpPr>
        <p:spPr>
          <a:xfrm>
            <a:off x="1221462" y="3957320"/>
            <a:ext cx="579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Scenario: Get Client Postal Code</a:t>
            </a:r>
          </a:p>
          <a:p>
            <a:endParaRPr lang="en-US" dirty="0"/>
          </a:p>
          <a:p>
            <a:r>
              <a:rPr lang="en-US" dirty="0"/>
              <a:t>Precondition: </a:t>
            </a:r>
          </a:p>
          <a:p>
            <a:r>
              <a:rPr lang="en-US" dirty="0"/>
              <a:t>A list of client id’s and names is displayed. All clients and their addresses have been retrieved from the database.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363C2-F9B7-4C49-B6F1-66470A6BBF0B}"/>
              </a:ext>
            </a:extLst>
          </p:cNvPr>
          <p:cNvSpPr txBox="1"/>
          <p:nvPr/>
        </p:nvSpPr>
        <p:spPr>
          <a:xfrm>
            <a:off x="1382315" y="1520241"/>
            <a:ext cx="234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Diagram</a:t>
            </a:r>
            <a:endParaRPr lang="en-CA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9F77DC-4403-4D3E-90AC-90BBEE41E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0402"/>
            <a:ext cx="5632392" cy="182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7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147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Introduction to Sequence Diagrams </vt:lpstr>
      <vt:lpstr>Exercise 1: Create SD to Update Item Price</vt:lpstr>
      <vt:lpstr>Exercise 2: Create SD to Get Postal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SYS466: Analysis and Design using OO Models</dc:title>
  <dc:creator>Barbara Czegel</dc:creator>
  <cp:lastModifiedBy>Cindy Laurin</cp:lastModifiedBy>
  <cp:revision>23</cp:revision>
  <dcterms:created xsi:type="dcterms:W3CDTF">2018-10-01T19:56:36Z</dcterms:created>
  <dcterms:modified xsi:type="dcterms:W3CDTF">2020-01-24T13:25:18Z</dcterms:modified>
</cp:coreProperties>
</file>