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9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2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9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15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61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5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3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0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DE34-5024-4B4B-B92B-FEF70F45C1D4}" type="datetimeFigureOut">
              <a:rPr lang="en-CA" smtClean="0"/>
              <a:t>2020-05-24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3E48-315A-41BF-81E1-65D503ED87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Scavenger Hunt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9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scavenger hunt list</a:t>
            </a:r>
          </a:p>
          <a:p>
            <a:r>
              <a:rPr lang="en-US" dirty="0" smtClean="0"/>
              <a:t>Divide the list between your group members and find a picture for each item</a:t>
            </a:r>
          </a:p>
          <a:p>
            <a:r>
              <a:rPr lang="en-US" dirty="0" smtClean="0"/>
              <a:t>Combine your pictures into a document and post a link under files in </a:t>
            </a:r>
            <a:r>
              <a:rPr lang="en-US" dirty="0" err="1" smtClean="0"/>
              <a:t>MSTeams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Team presentations will start 40 minutes before the end of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09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Online Scavenger Hunt</vt:lpstr>
      <vt:lpstr>The Rules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Scavenger Hunt</dc:title>
  <dc:creator>Cindy Laurin</dc:creator>
  <cp:lastModifiedBy>Cindy Laurin</cp:lastModifiedBy>
  <cp:revision>3</cp:revision>
  <dcterms:created xsi:type="dcterms:W3CDTF">2020-05-25T00:00:41Z</dcterms:created>
  <dcterms:modified xsi:type="dcterms:W3CDTF">2020-05-25T00:03:41Z</dcterms:modified>
</cp:coreProperties>
</file>