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138896a9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138896a9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38896a9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38896a9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138896a9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138896a9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138896a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138896a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138896a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138896a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138896a9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138896a9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138896a9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138896a9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38896a9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138896a9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138896a9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138896a9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138896a9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138896a9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138896a9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138896a9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138896a9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138896a9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138896a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138896a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138896a9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138896a9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138896a9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138896a9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138896a9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138896a9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138896a9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138896a9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138896a9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138896a9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34250" y="1627700"/>
            <a:ext cx="4913700" cy="15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5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WEB222</a:t>
            </a:r>
            <a:endParaRPr b="1" sz="5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5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CSS Layouts</a:t>
            </a:r>
            <a:endParaRPr b="1" sz="35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0"/>
            <a:ext cx="8839198" cy="534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114525" y="1542450"/>
            <a:ext cx="8830800" cy="21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TYPES  OF </a:t>
            </a:r>
            <a:r>
              <a:rPr b="1" lang="en-GB" sz="3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CSS PAGE LAYOUTS TECHNIQUES</a:t>
            </a:r>
            <a:endParaRPr b="1" sz="3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CSS PAGE LAYOUT TECHNIQUES</a:t>
            </a:r>
            <a:endParaRPr sz="2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311700" y="673800"/>
            <a:ext cx="8520600" cy="45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r>
              <a:rPr lang="en-GB" sz="2300">
                <a:latin typeface="Montserrat"/>
                <a:ea typeface="Montserrat"/>
                <a:cs typeface="Montserrat"/>
                <a:sym typeface="Montserrat"/>
              </a:rPr>
              <a:t>Tables -Very Old Technique (Don’t use this,EVER)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r>
              <a:rPr lang="en-GB" sz="2300">
                <a:latin typeface="Montserrat"/>
                <a:ea typeface="Montserrat"/>
                <a:cs typeface="Montserrat"/>
                <a:sym typeface="Montserrat"/>
              </a:rPr>
              <a:t>Floats -Old Technique   (Not mobile friendly)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r>
              <a:rPr lang="en-GB" sz="2300">
                <a:latin typeface="Montserrat"/>
                <a:ea typeface="Montserrat"/>
                <a:cs typeface="Montserrat"/>
                <a:sym typeface="Montserrat"/>
              </a:rPr>
              <a:t>Positioning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r>
              <a:rPr b="1" lang="en-GB" sz="2300">
                <a:latin typeface="Montserrat"/>
                <a:ea typeface="Montserrat"/>
                <a:cs typeface="Montserrat"/>
                <a:sym typeface="Montserrat"/>
              </a:rPr>
              <a:t>Flexbox </a:t>
            </a:r>
            <a:r>
              <a:rPr lang="en-GB" sz="2300">
                <a:latin typeface="Montserrat"/>
                <a:ea typeface="Montserrat"/>
                <a:cs typeface="Montserrat"/>
                <a:sym typeface="Montserrat"/>
              </a:rPr>
              <a:t>- One dimensional (New Technique)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r>
              <a:rPr b="1" lang="en-GB" sz="2300">
                <a:latin typeface="Montserrat"/>
                <a:ea typeface="Montserrat"/>
                <a:cs typeface="Montserrat"/>
                <a:sym typeface="Montserrat"/>
              </a:rPr>
              <a:t>Grids- </a:t>
            </a:r>
            <a:r>
              <a:rPr lang="en-GB" sz="2300">
                <a:latin typeface="Montserrat"/>
                <a:ea typeface="Montserrat"/>
                <a:cs typeface="Montserrat"/>
                <a:sym typeface="Montserrat"/>
              </a:rPr>
              <a:t>Two dimensional (Very New Technique)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311700" y="817950"/>
            <a:ext cx="85206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MODERN CSS PAGE LAYOUT TECHNIQUES:</a:t>
            </a:r>
            <a:endParaRPr b="1" sz="3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CSS GRIDS VS FLEXBOX</a:t>
            </a:r>
            <a:endParaRPr b="1" sz="3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38" y="152400"/>
            <a:ext cx="76309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311700" y="1812875"/>
            <a:ext cx="85206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CSS GRIDS</a:t>
            </a:r>
            <a:endParaRPr b="1" sz="4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00" y="166688"/>
            <a:ext cx="566737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750" y="152400"/>
            <a:ext cx="669974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8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659075"/>
            <a:ext cx="8520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8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2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743850"/>
            <a:ext cx="8520600" cy="4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7FBFF"/>
                </a:highlight>
                <a:latin typeface="Montserrat"/>
                <a:ea typeface="Montserrat"/>
                <a:cs typeface="Montserrat"/>
                <a:sym typeface="Montserrat"/>
              </a:rPr>
              <a:t>Overview of CSS Page Layout Techniques</a:t>
            </a:r>
            <a:endParaRPr sz="2000">
              <a:solidFill>
                <a:srgbClr val="333333"/>
              </a:solidFill>
              <a:highlight>
                <a:srgbClr val="F7FB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7FBFF"/>
                </a:highlight>
                <a:latin typeface="Montserrat"/>
                <a:ea typeface="Montserrat"/>
                <a:cs typeface="Montserrat"/>
                <a:sym typeface="Montserrat"/>
              </a:rPr>
              <a:t>Overview of Legacy Page Layouts Techniques</a:t>
            </a:r>
            <a:endParaRPr sz="2000">
              <a:solidFill>
                <a:srgbClr val="333333"/>
              </a:solidFill>
              <a:highlight>
                <a:srgbClr val="F7FB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7FBFF"/>
                </a:highlight>
                <a:latin typeface="Montserrat"/>
                <a:ea typeface="Montserrat"/>
                <a:cs typeface="Montserrat"/>
                <a:sym typeface="Montserrat"/>
              </a:rPr>
              <a:t>Overview of Modern Page Layouts Techniques</a:t>
            </a:r>
            <a:endParaRPr sz="2000">
              <a:solidFill>
                <a:srgbClr val="333333"/>
              </a:solidFill>
              <a:highlight>
                <a:srgbClr val="F7FB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7FBFF"/>
                </a:highlight>
                <a:latin typeface="Montserrat"/>
                <a:ea typeface="Montserrat"/>
                <a:cs typeface="Montserrat"/>
                <a:sym typeface="Montserrat"/>
              </a:rPr>
              <a:t>CSS Grids vs </a:t>
            </a:r>
            <a:r>
              <a:rPr lang="en-GB" sz="2000">
                <a:solidFill>
                  <a:srgbClr val="333333"/>
                </a:solidFill>
                <a:highlight>
                  <a:srgbClr val="F7FBFF"/>
                </a:highlight>
                <a:latin typeface="Montserrat"/>
                <a:ea typeface="Montserrat"/>
                <a:cs typeface="Montserrat"/>
                <a:sym typeface="Montserrat"/>
              </a:rPr>
              <a:t>Flexbox</a:t>
            </a:r>
            <a:endParaRPr sz="2000">
              <a:solidFill>
                <a:srgbClr val="333333"/>
              </a:solidFill>
              <a:highlight>
                <a:srgbClr val="F7FB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7FBFF"/>
                </a:highlight>
                <a:latin typeface="Montserrat"/>
                <a:ea typeface="Montserrat"/>
                <a:cs typeface="Montserrat"/>
                <a:sym typeface="Montserrat"/>
              </a:rPr>
              <a:t>CSS Grids </a:t>
            </a:r>
            <a:endParaRPr sz="2000">
              <a:solidFill>
                <a:srgbClr val="333333"/>
              </a:solidFill>
              <a:highlight>
                <a:srgbClr val="F7FB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7FBFF"/>
                </a:highlight>
                <a:latin typeface="Montserrat"/>
                <a:ea typeface="Montserrat"/>
                <a:cs typeface="Montserrat"/>
                <a:sym typeface="Montserrat"/>
              </a:rPr>
              <a:t>Complex Grids</a:t>
            </a:r>
            <a:endParaRPr sz="2000">
              <a:solidFill>
                <a:srgbClr val="333333"/>
              </a:solidFill>
              <a:highlight>
                <a:srgbClr val="F7FB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7FB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7FB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114525" y="1542450"/>
            <a:ext cx="8830800" cy="13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CSS PAGE LAYOUTS</a:t>
            </a:r>
            <a:endParaRPr b="1" sz="3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175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/>
        </p:nvSpPr>
        <p:spPr>
          <a:xfrm>
            <a:off x="419300" y="511175"/>
            <a:ext cx="4208700" cy="39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WHAT DOES THAT MEAN?</a:t>
            </a:r>
            <a:endParaRPr b="1" sz="4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240325" y="508175"/>
            <a:ext cx="43884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Laying out website elements into rows and </a:t>
            </a:r>
            <a:r>
              <a:rPr b="1" lang="en-GB" sz="3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columns</a:t>
            </a:r>
            <a:r>
              <a:rPr b="1" lang="en-GB" sz="3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3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375" y="0"/>
            <a:ext cx="471463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419300" y="511175"/>
            <a:ext cx="8344200" cy="39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EXAMPLES:</a:t>
            </a:r>
            <a:endParaRPr b="1" sz="4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28625"/>
            <a:ext cx="8839201" cy="3384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14650"/>
            <a:ext cx="8839200" cy="3166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