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310" r:id="rId3"/>
    <p:sldId id="311" r:id="rId4"/>
    <p:sldId id="312" r:id="rId5"/>
    <p:sldId id="313" r:id="rId6"/>
    <p:sldId id="318" r:id="rId7"/>
    <p:sldId id="319" r:id="rId8"/>
    <p:sldId id="314" r:id="rId9"/>
    <p:sldId id="315" r:id="rId10"/>
    <p:sldId id="316" r:id="rId11"/>
    <p:sldId id="317" r:id="rId12"/>
    <p:sldId id="309" r:id="rId1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F50E04-7864-4399-A27F-FAC0F998AE66}" v="42" dt="2020-11-08T16:58:06.8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7804" autoAdjust="0"/>
  </p:normalViewPr>
  <p:slideViewPr>
    <p:cSldViewPr snapToGrid="0">
      <p:cViewPr varScale="1">
        <p:scale>
          <a:sx n="84" d="100"/>
          <a:sy n="84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Romanidis" userId="f29e2cf6a91c20a6" providerId="LiveId" clId="{88DDA2FE-8513-4A28-9D7C-AF02E20C940F}"/>
    <pc:docChg chg="undo custSel addSld delSld modSld sldOrd">
      <pc:chgData name="Nicholas Romanidis" userId="f29e2cf6a91c20a6" providerId="LiveId" clId="{88DDA2FE-8513-4A28-9D7C-AF02E20C940F}" dt="2020-09-20T19:07:47.343" v="4207" actId="14100"/>
      <pc:docMkLst>
        <pc:docMk/>
      </pc:docMkLst>
      <pc:sldChg chg="modSp mod">
        <pc:chgData name="Nicholas Romanidis" userId="f29e2cf6a91c20a6" providerId="LiveId" clId="{88DDA2FE-8513-4A28-9D7C-AF02E20C940F}" dt="2020-09-20T16:06:36.307" v="43" actId="20577"/>
        <pc:sldMkLst>
          <pc:docMk/>
          <pc:sldMk cId="1804591582" sldId="256"/>
        </pc:sldMkLst>
        <pc:spChg chg="mod">
          <ac:chgData name="Nicholas Romanidis" userId="f29e2cf6a91c20a6" providerId="LiveId" clId="{88DDA2FE-8513-4A28-9D7C-AF02E20C940F}" dt="2020-09-20T16:06:36.307" v="43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372548588" sldId="27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907111199" sldId="27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519686889" sldId="28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35656567" sldId="28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393284714" sldId="28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00271753" sldId="28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789724434" sldId="28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32863741" sldId="28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446697676" sldId="28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289631475" sldId="28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776156913" sldId="28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981987373" sldId="28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2921332" sldId="29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19527301" sldId="29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143562082" sldId="29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3318186" sldId="29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6239129" sldId="29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169663668" sldId="29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7331632" sldId="29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90870477" sldId="29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19840568" sldId="29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591689276" sldId="29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096047924" sldId="30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245786735" sldId="30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674648126" sldId="302"/>
        </pc:sldMkLst>
      </pc:sldChg>
      <pc:sldChg chg="modSp">
        <pc:chgData name="Nicholas Romanidis" userId="f29e2cf6a91c20a6" providerId="LiveId" clId="{88DDA2FE-8513-4A28-9D7C-AF02E20C940F}" dt="2020-09-20T19:07:47.343" v="4207" actId="14100"/>
        <pc:sldMkLst>
          <pc:docMk/>
          <pc:sldMk cId="4076335545" sldId="303"/>
        </pc:sldMkLst>
        <pc:picChg chg="mod">
          <ac:chgData name="Nicholas Romanidis" userId="f29e2cf6a91c20a6" providerId="LiveId" clId="{88DDA2FE-8513-4A28-9D7C-AF02E20C940F}" dt="2020-09-20T19:07:47.343" v="420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addSp">
        <pc:chgData name="Nicholas Romanidis" userId="f29e2cf6a91c20a6" providerId="LiveId" clId="{88DDA2FE-8513-4A28-9D7C-AF02E20C940F}" dt="2020-09-20T16:09:28.067" v="157"/>
        <pc:sldMkLst>
          <pc:docMk/>
          <pc:sldMk cId="2242836524" sldId="304"/>
        </pc:sldMkLst>
        <pc:picChg chg="add">
          <ac:chgData name="Nicholas Romanidis" userId="f29e2cf6a91c20a6" providerId="LiveId" clId="{88DDA2FE-8513-4A28-9D7C-AF02E20C940F}" dt="2020-09-20T16:09:28.067" v="157"/>
          <ac:picMkLst>
            <pc:docMk/>
            <pc:sldMk cId="2242836524" sldId="304"/>
            <ac:picMk id="1026" creationId="{50D36447-4E92-429F-882C-A84A100E9BE2}"/>
          </ac:picMkLst>
        </pc:picChg>
      </pc:sldChg>
      <pc:sldChg chg="modSp new add del mod ord">
        <pc:chgData name="Nicholas Romanidis" userId="f29e2cf6a91c20a6" providerId="LiveId" clId="{88DDA2FE-8513-4A28-9D7C-AF02E20C940F}" dt="2020-09-20T16:09:42.751" v="162" actId="1076"/>
        <pc:sldMkLst>
          <pc:docMk/>
          <pc:sldMk cId="3377479605" sldId="304"/>
        </pc:sldMkLst>
        <pc:spChg chg="mod">
          <ac:chgData name="Nicholas Romanidis" userId="f29e2cf6a91c20a6" providerId="LiveId" clId="{88DDA2FE-8513-4A28-9D7C-AF02E20C940F}" dt="2020-09-20T16:07:47.882" v="86" actId="20577"/>
          <ac:spMkLst>
            <pc:docMk/>
            <pc:sldMk cId="3377479605" sldId="304"/>
            <ac:spMk id="2" creationId="{B09C2352-F7E7-42AA-8666-A63F26C46CC8}"/>
          </ac:spMkLst>
        </pc:spChg>
        <pc:spChg chg="mod">
          <ac:chgData name="Nicholas Romanidis" userId="f29e2cf6a91c20a6" providerId="LiveId" clId="{88DDA2FE-8513-4A28-9D7C-AF02E20C940F}" dt="2020-09-20T16:09:25.084" v="156" actId="14100"/>
          <ac:spMkLst>
            <pc:docMk/>
            <pc:sldMk cId="3377479605" sldId="304"/>
            <ac:spMk id="3" creationId="{00025E07-EBB5-4C20-9EE0-AAE616DA339D}"/>
          </ac:spMkLst>
        </pc:spChg>
        <pc:picChg chg="mod">
          <ac:chgData name="Nicholas Romanidis" userId="f29e2cf6a91c20a6" providerId="LiveId" clId="{88DDA2FE-8513-4A28-9D7C-AF02E20C940F}" dt="2020-09-20T16:09:42.751" v="162" actId="1076"/>
          <ac:picMkLst>
            <pc:docMk/>
            <pc:sldMk cId="3377479605" sldId="304"/>
            <ac:picMk id="1026" creationId="{50D36447-4E92-429F-882C-A84A100E9BE2}"/>
          </ac:picMkLst>
        </pc:picChg>
      </pc:sldChg>
      <pc:sldChg chg="addSp delSp modSp">
        <pc:chgData name="Nicholas Romanidis" userId="f29e2cf6a91c20a6" providerId="LiveId" clId="{88DDA2FE-8513-4A28-9D7C-AF02E20C940F}" dt="2020-09-20T16:10:24.031" v="198"/>
        <pc:sldMkLst>
          <pc:docMk/>
          <pc:sldMk cId="901464293" sldId="305"/>
        </pc:sldMkLst>
        <pc:spChg chg="del">
          <ac:chgData name="Nicholas Romanidis" userId="f29e2cf6a91c20a6" providerId="LiveId" clId="{88DDA2FE-8513-4A28-9D7C-AF02E20C940F}" dt="2020-09-20T16:10:24.031" v="198"/>
          <ac:spMkLst>
            <pc:docMk/>
            <pc:sldMk cId="901464293" sldId="305"/>
            <ac:spMk id="3" creationId="{19A5454A-FF49-462F-9361-EF07D1AFCECD}"/>
          </ac:spMkLst>
        </pc:spChg>
        <pc:picChg chg="add mod">
          <ac:chgData name="Nicholas Romanidis" userId="f29e2cf6a91c20a6" providerId="LiveId" clId="{88DDA2FE-8513-4A28-9D7C-AF02E20C940F}" dt="2020-09-20T16:10:24.031" v="198"/>
          <ac:picMkLst>
            <pc:docMk/>
            <pc:sldMk cId="901464293" sldId="305"/>
            <ac:picMk id="2050" creationId="{1FDAFDFE-AFDD-4B1C-83CE-6E0C395449C8}"/>
          </ac:picMkLst>
        </pc:picChg>
      </pc:sldChg>
      <pc:sldChg chg="modSp new add del mod">
        <pc:chgData name="Nicholas Romanidis" userId="f29e2cf6a91c20a6" providerId="LiveId" clId="{88DDA2FE-8513-4A28-9D7C-AF02E20C940F}" dt="2020-09-20T16:10:29.805" v="200" actId="1076"/>
        <pc:sldMkLst>
          <pc:docMk/>
          <pc:sldMk cId="1255454727" sldId="305"/>
        </pc:sldMkLst>
        <pc:spChg chg="mod">
          <ac:chgData name="Nicholas Romanidis" userId="f29e2cf6a91c20a6" providerId="LiveId" clId="{88DDA2FE-8513-4A28-9D7C-AF02E20C940F}" dt="2020-09-20T16:10:15.025" v="197" actId="20577"/>
          <ac:spMkLst>
            <pc:docMk/>
            <pc:sldMk cId="1255454727" sldId="305"/>
            <ac:spMk id="2" creationId="{7FD0015B-8161-4870-A4A2-EACA28F5FB0C}"/>
          </ac:spMkLst>
        </pc:spChg>
        <pc:picChg chg="mod">
          <ac:chgData name="Nicholas Romanidis" userId="f29e2cf6a91c20a6" providerId="LiveId" clId="{88DDA2FE-8513-4A28-9D7C-AF02E20C940F}" dt="2020-09-20T16:10:29.805" v="200" actId="1076"/>
          <ac:picMkLst>
            <pc:docMk/>
            <pc:sldMk cId="1255454727" sldId="305"/>
            <ac:picMk id="2050" creationId="{1FDAFDFE-AFDD-4B1C-83CE-6E0C395449C8}"/>
          </ac:picMkLst>
        </pc:picChg>
      </pc:sldChg>
      <pc:sldChg chg="addSp">
        <pc:chgData name="Nicholas Romanidis" userId="f29e2cf6a91c20a6" providerId="LiveId" clId="{88DDA2FE-8513-4A28-9D7C-AF02E20C940F}" dt="2020-09-20T16:17:30.470" v="418"/>
        <pc:sldMkLst>
          <pc:docMk/>
          <pc:sldMk cId="2144505422" sldId="306"/>
        </pc:sldMkLst>
        <pc:picChg chg="add">
          <ac:chgData name="Nicholas Romanidis" userId="f29e2cf6a91c20a6" providerId="LiveId" clId="{88DDA2FE-8513-4A28-9D7C-AF02E20C940F}" dt="2020-09-20T16:17:30.470" v="418"/>
          <ac:picMkLst>
            <pc:docMk/>
            <pc:sldMk cId="2144505422" sldId="306"/>
            <ac:picMk id="3074" creationId="{850CF740-10E5-4661-A6CF-D83BC8417E6F}"/>
          </ac:picMkLst>
        </pc:picChg>
      </pc:sldChg>
      <pc:sldChg chg="addSp modSp new add del mod">
        <pc:chgData name="Nicholas Romanidis" userId="f29e2cf6a91c20a6" providerId="LiveId" clId="{88DDA2FE-8513-4A28-9D7C-AF02E20C940F}" dt="2020-09-20T17:34:09.234" v="1579" actId="14100"/>
        <pc:sldMkLst>
          <pc:docMk/>
          <pc:sldMk cId="3840703818" sldId="306"/>
        </pc:sldMkLst>
        <pc:spChg chg="mod">
          <ac:chgData name="Nicholas Romanidis" userId="f29e2cf6a91c20a6" providerId="LiveId" clId="{88DDA2FE-8513-4A28-9D7C-AF02E20C940F}" dt="2020-09-20T16:10:43.353" v="225" actId="20577"/>
          <ac:spMkLst>
            <pc:docMk/>
            <pc:sldMk cId="3840703818" sldId="306"/>
            <ac:spMk id="2" creationId="{3D93C053-8859-4BFD-87EA-B8BA71262B9F}"/>
          </ac:spMkLst>
        </pc:spChg>
        <pc:spChg chg="mod">
          <ac:chgData name="Nicholas Romanidis" userId="f29e2cf6a91c20a6" providerId="LiveId" clId="{88DDA2FE-8513-4A28-9D7C-AF02E20C940F}" dt="2020-09-20T16:19:19.279" v="439" actId="14100"/>
          <ac:spMkLst>
            <pc:docMk/>
            <pc:sldMk cId="3840703818" sldId="306"/>
            <ac:spMk id="3" creationId="{9099F844-36CA-43EB-91F7-ACD384679A5B}"/>
          </ac:spMkLst>
        </pc:spChg>
        <pc:spChg chg="add mod">
          <ac:chgData name="Nicholas Romanidis" userId="f29e2cf6a91c20a6" providerId="LiveId" clId="{88DDA2FE-8513-4A28-9D7C-AF02E20C940F}" dt="2020-09-20T16:19:31.776" v="441" actId="1076"/>
          <ac:spMkLst>
            <pc:docMk/>
            <pc:sldMk cId="3840703818" sldId="306"/>
            <ac:spMk id="7" creationId="{DD53F7D8-251B-4F06-BB22-7C8A1B09BBF3}"/>
          </ac:spMkLst>
        </pc:spChg>
        <pc:picChg chg="mod">
          <ac:chgData name="Nicholas Romanidis" userId="f29e2cf6a91c20a6" providerId="LiveId" clId="{88DDA2FE-8513-4A28-9D7C-AF02E20C940F}" dt="2020-09-20T17:34:09.234" v="1579" actId="14100"/>
          <ac:picMkLst>
            <pc:docMk/>
            <pc:sldMk cId="3840703818" sldId="306"/>
            <ac:picMk id="3074" creationId="{850CF740-10E5-4661-A6CF-D83BC8417E6F}"/>
          </ac:picMkLst>
        </pc:picChg>
      </pc:sldChg>
      <pc:sldChg chg="addSp">
        <pc:chgData name="Nicholas Romanidis" userId="f29e2cf6a91c20a6" providerId="LiveId" clId="{88DDA2FE-8513-4A28-9D7C-AF02E20C940F}" dt="2020-09-20T16:20:58.816" v="548"/>
        <pc:sldMkLst>
          <pc:docMk/>
          <pc:sldMk cId="2885690274" sldId="307"/>
        </pc:sldMkLst>
        <pc:picChg chg="add">
          <ac:chgData name="Nicholas Romanidis" userId="f29e2cf6a91c20a6" providerId="LiveId" clId="{88DDA2FE-8513-4A28-9D7C-AF02E20C940F}" dt="2020-09-20T16:20:58.816" v="548"/>
          <ac:picMkLst>
            <pc:docMk/>
            <pc:sldMk cId="2885690274" sldId="307"/>
            <ac:picMk id="4098" creationId="{7CB2836F-D7C1-4CA8-9193-A2A1530E1874}"/>
          </ac:picMkLst>
        </pc:picChg>
      </pc:sldChg>
      <pc:sldChg chg="modSp new add del mod">
        <pc:chgData name="Nicholas Romanidis" userId="f29e2cf6a91c20a6" providerId="LiveId" clId="{88DDA2FE-8513-4A28-9D7C-AF02E20C940F}" dt="2020-09-20T16:21:52.923" v="555" actId="20577"/>
        <pc:sldMkLst>
          <pc:docMk/>
          <pc:sldMk cId="3926215350" sldId="307"/>
        </pc:sldMkLst>
        <pc:spChg chg="mod">
          <ac:chgData name="Nicholas Romanidis" userId="f29e2cf6a91c20a6" providerId="LiveId" clId="{88DDA2FE-8513-4A28-9D7C-AF02E20C940F}" dt="2020-09-20T16:20:10.542" v="464" actId="20577"/>
          <ac:spMkLst>
            <pc:docMk/>
            <pc:sldMk cId="3926215350" sldId="307"/>
            <ac:spMk id="2" creationId="{F0F3E266-630D-41A5-A8C6-52B30799DA44}"/>
          </ac:spMkLst>
        </pc:spChg>
        <pc:spChg chg="mod">
          <ac:chgData name="Nicholas Romanidis" userId="f29e2cf6a91c20a6" providerId="LiveId" clId="{88DDA2FE-8513-4A28-9D7C-AF02E20C940F}" dt="2020-09-20T16:21:52.923" v="555" actId="20577"/>
          <ac:spMkLst>
            <pc:docMk/>
            <pc:sldMk cId="3926215350" sldId="307"/>
            <ac:spMk id="3" creationId="{D327AEB7-C993-4C3D-A379-50BF21967FF3}"/>
          </ac:spMkLst>
        </pc:spChg>
        <pc:picChg chg="mod">
          <ac:chgData name="Nicholas Romanidis" userId="f29e2cf6a91c20a6" providerId="LiveId" clId="{88DDA2FE-8513-4A28-9D7C-AF02E20C940F}" dt="2020-09-20T16:21:23.562" v="551" actId="167"/>
          <ac:picMkLst>
            <pc:docMk/>
            <pc:sldMk cId="3926215350" sldId="307"/>
            <ac:picMk id="4098" creationId="{7CB2836F-D7C1-4CA8-9193-A2A1530E1874}"/>
          </ac:picMkLst>
        </pc:picChg>
      </pc:sldChg>
      <pc:sldChg chg="addSp delSp modSp">
        <pc:chgData name="Nicholas Romanidis" userId="f29e2cf6a91c20a6" providerId="LiveId" clId="{88DDA2FE-8513-4A28-9D7C-AF02E20C940F}" dt="2020-09-20T16:23:03.659" v="602"/>
        <pc:sldMkLst>
          <pc:docMk/>
          <pc:sldMk cId="2671729410" sldId="308"/>
        </pc:sldMkLst>
        <pc:spChg chg="del">
          <ac:chgData name="Nicholas Romanidis" userId="f29e2cf6a91c20a6" providerId="LiveId" clId="{88DDA2FE-8513-4A28-9D7C-AF02E20C940F}" dt="2020-09-20T16:23:03.659" v="602"/>
          <ac:spMkLst>
            <pc:docMk/>
            <pc:sldMk cId="2671729410" sldId="308"/>
            <ac:spMk id="3" creationId="{A3E1CFB9-44E3-47E3-986B-F25012AEFC99}"/>
          </ac:spMkLst>
        </pc:spChg>
        <pc:picChg chg="add mod">
          <ac:chgData name="Nicholas Romanidis" userId="f29e2cf6a91c20a6" providerId="LiveId" clId="{88DDA2FE-8513-4A28-9D7C-AF02E20C940F}" dt="2020-09-20T16:23:03.659" v="602"/>
          <ac:picMkLst>
            <pc:docMk/>
            <pc:sldMk cId="2671729410" sldId="308"/>
            <ac:picMk id="5122" creationId="{4F10DEB5-7E3F-4F92-B0C2-86289449E95C}"/>
          </ac:picMkLst>
        </pc:picChg>
      </pc:sldChg>
      <pc:sldChg chg="addSp modSp new add del mod">
        <pc:chgData name="Nicholas Romanidis" userId="f29e2cf6a91c20a6" providerId="LiveId" clId="{88DDA2FE-8513-4A28-9D7C-AF02E20C940F}" dt="2020-09-20T16:24:55.894" v="637" actId="1037"/>
        <pc:sldMkLst>
          <pc:docMk/>
          <pc:sldMk cId="3167297544" sldId="308"/>
        </pc:sldMkLst>
        <pc:spChg chg="mod">
          <ac:chgData name="Nicholas Romanidis" userId="f29e2cf6a91c20a6" providerId="LiveId" clId="{88DDA2FE-8513-4A28-9D7C-AF02E20C940F}" dt="2020-09-20T16:22:58.727" v="601" actId="20577"/>
          <ac:spMkLst>
            <pc:docMk/>
            <pc:sldMk cId="3167297544" sldId="308"/>
            <ac:spMk id="2" creationId="{7AEAAA85-7CA7-4886-BDF4-88D1A829A3D5}"/>
          </ac:spMkLst>
        </pc:spChg>
        <pc:picChg chg="add mod">
          <ac:chgData name="Nicholas Romanidis" userId="f29e2cf6a91c20a6" providerId="LiveId" clId="{88DDA2FE-8513-4A28-9D7C-AF02E20C940F}" dt="2020-09-20T16:24:32.087" v="612" actId="1076"/>
          <ac:picMkLst>
            <pc:docMk/>
            <pc:sldMk cId="3167297544" sldId="308"/>
            <ac:picMk id="6" creationId="{340AB438-80F3-45A5-AEA5-6ED3AC210ACF}"/>
          </ac:picMkLst>
        </pc:picChg>
        <pc:picChg chg="mod">
          <ac:chgData name="Nicholas Romanidis" userId="f29e2cf6a91c20a6" providerId="LiveId" clId="{88DDA2FE-8513-4A28-9D7C-AF02E20C940F}" dt="2020-09-20T16:24:00.683" v="609" actId="1076"/>
          <ac:picMkLst>
            <pc:docMk/>
            <pc:sldMk cId="3167297544" sldId="308"/>
            <ac:picMk id="5122" creationId="{4F10DEB5-7E3F-4F92-B0C2-86289449E95C}"/>
          </ac:picMkLst>
        </pc:picChg>
        <pc:picChg chg="mod">
          <ac:chgData name="Nicholas Romanidis" userId="f29e2cf6a91c20a6" providerId="LiveId" clId="{88DDA2FE-8513-4A28-9D7C-AF02E20C940F}" dt="2020-09-20T16:24:55.894" v="637" actId="1037"/>
          <ac:picMkLst>
            <pc:docMk/>
            <pc:sldMk cId="3167297544" sldId="308"/>
            <ac:picMk id="6146" creationId="{5D3B7AA3-1F3E-42D4-8A0E-3AA5048B5738}"/>
          </ac:picMkLst>
        </pc:picChg>
      </pc:sldChg>
      <pc:sldChg chg="addSp">
        <pc:chgData name="Nicholas Romanidis" userId="f29e2cf6a91c20a6" providerId="LiveId" clId="{88DDA2FE-8513-4A28-9D7C-AF02E20C940F}" dt="2020-09-20T16:24:36.223" v="613"/>
        <pc:sldMkLst>
          <pc:docMk/>
          <pc:sldMk cId="3359190671" sldId="308"/>
        </pc:sldMkLst>
        <pc:picChg chg="add">
          <ac:chgData name="Nicholas Romanidis" userId="f29e2cf6a91c20a6" providerId="LiveId" clId="{88DDA2FE-8513-4A28-9D7C-AF02E20C940F}" dt="2020-09-20T16:24:36.223" v="613"/>
          <ac:picMkLst>
            <pc:docMk/>
            <pc:sldMk cId="3359190671" sldId="308"/>
            <ac:picMk id="6146" creationId="{5D3B7AA3-1F3E-42D4-8A0E-3AA5048B5738}"/>
          </ac:picMkLst>
        </pc:picChg>
      </pc:sldChg>
      <pc:sldChg chg="addSp modSp new add del mod">
        <pc:chgData name="Nicholas Romanidis" userId="f29e2cf6a91c20a6" providerId="LiveId" clId="{88DDA2FE-8513-4A28-9D7C-AF02E20C940F}" dt="2020-09-20T17:35:10.324" v="1609" actId="20577"/>
        <pc:sldMkLst>
          <pc:docMk/>
          <pc:sldMk cId="414932209" sldId="309"/>
        </pc:sldMkLst>
        <pc:spChg chg="mod">
          <ac:chgData name="Nicholas Romanidis" userId="f29e2cf6a91c20a6" providerId="LiveId" clId="{88DDA2FE-8513-4A28-9D7C-AF02E20C940F}" dt="2020-09-20T16:25:15.971" v="660" actId="20577"/>
          <ac:spMkLst>
            <pc:docMk/>
            <pc:sldMk cId="414932209" sldId="309"/>
            <ac:spMk id="2" creationId="{7D74304C-C054-446C-A188-627B2530E7FD}"/>
          </ac:spMkLst>
        </pc:spChg>
        <pc:spChg chg="mod">
          <ac:chgData name="Nicholas Romanidis" userId="f29e2cf6a91c20a6" providerId="LiveId" clId="{88DDA2FE-8513-4A28-9D7C-AF02E20C940F}" dt="2020-09-20T17:35:10.324" v="1609" actId="20577"/>
          <ac:spMkLst>
            <pc:docMk/>
            <pc:sldMk cId="414932209" sldId="309"/>
            <ac:spMk id="3" creationId="{62E7622F-003A-4F49-87C3-1E58EA8D7E3F}"/>
          </ac:spMkLst>
        </pc:spChg>
        <pc:spChg chg="add mod">
          <ac:chgData name="Nicholas Romanidis" userId="f29e2cf6a91c20a6" providerId="LiveId" clId="{88DDA2FE-8513-4A28-9D7C-AF02E20C940F}" dt="2020-09-20T16:31:12.481" v="803" actId="14100"/>
          <ac:spMkLst>
            <pc:docMk/>
            <pc:sldMk cId="414932209" sldId="309"/>
            <ac:spMk id="8" creationId="{9BC1B1C2-EFA1-4E9B-8D4A-DE989E15574B}"/>
          </ac:spMkLst>
        </pc:spChg>
        <pc:picChg chg="add mod">
          <ac:chgData name="Nicholas Romanidis" userId="f29e2cf6a91c20a6" providerId="LiveId" clId="{88DDA2FE-8513-4A28-9D7C-AF02E20C940F}" dt="2020-09-20T16:31:40.133" v="809" actId="1076"/>
          <ac:picMkLst>
            <pc:docMk/>
            <pc:sldMk cId="414932209" sldId="309"/>
            <ac:picMk id="7" creationId="{F9F562FD-637B-4F3F-96AD-04A4B931FDE0}"/>
          </ac:picMkLst>
        </pc:picChg>
        <pc:picChg chg="mod">
          <ac:chgData name="Nicholas Romanidis" userId="f29e2cf6a91c20a6" providerId="LiveId" clId="{88DDA2FE-8513-4A28-9D7C-AF02E20C940F}" dt="2020-09-20T16:31:17.898" v="804" actId="1076"/>
          <ac:picMkLst>
            <pc:docMk/>
            <pc:sldMk cId="414932209" sldId="309"/>
            <ac:picMk id="7170" creationId="{12E844DA-E8BF-44CB-84E4-6228EDEEFBCE}"/>
          </ac:picMkLst>
        </pc:picChg>
      </pc:sldChg>
      <pc:sldChg chg="addSp">
        <pc:chgData name="Nicholas Romanidis" userId="f29e2cf6a91c20a6" providerId="LiveId" clId="{88DDA2FE-8513-4A28-9D7C-AF02E20C940F}" dt="2020-09-20T16:29:29.797" v="783"/>
        <pc:sldMkLst>
          <pc:docMk/>
          <pc:sldMk cId="3670321143" sldId="309"/>
        </pc:sldMkLst>
        <pc:picChg chg="add">
          <ac:chgData name="Nicholas Romanidis" userId="f29e2cf6a91c20a6" providerId="LiveId" clId="{88DDA2FE-8513-4A28-9D7C-AF02E20C940F}" dt="2020-09-20T16:29:29.797" v="783"/>
          <ac:picMkLst>
            <pc:docMk/>
            <pc:sldMk cId="3670321143" sldId="309"/>
            <ac:picMk id="7170" creationId="{12E844DA-E8BF-44CB-84E4-6228EDEEFBCE}"/>
          </ac:picMkLst>
        </pc:picChg>
      </pc:sldChg>
      <pc:sldChg chg="addSp delSp modSp">
        <pc:chgData name="Nicholas Romanidis" userId="f29e2cf6a91c20a6" providerId="LiveId" clId="{88DDA2FE-8513-4A28-9D7C-AF02E20C940F}" dt="2020-09-20T16:33:23.842" v="863"/>
        <pc:sldMkLst>
          <pc:docMk/>
          <pc:sldMk cId="252964991" sldId="310"/>
        </pc:sldMkLst>
        <pc:spChg chg="del">
          <ac:chgData name="Nicholas Romanidis" userId="f29e2cf6a91c20a6" providerId="LiveId" clId="{88DDA2FE-8513-4A28-9D7C-AF02E20C940F}" dt="2020-09-20T16:33:23.842" v="863"/>
          <ac:spMkLst>
            <pc:docMk/>
            <pc:sldMk cId="252964991" sldId="310"/>
            <ac:spMk id="3" creationId="{1DF1FDF0-D34C-4DF7-A2C0-CAC29F2710A3}"/>
          </ac:spMkLst>
        </pc:spChg>
        <pc:picChg chg="add mod">
          <ac:chgData name="Nicholas Romanidis" userId="f29e2cf6a91c20a6" providerId="LiveId" clId="{88DDA2FE-8513-4A28-9D7C-AF02E20C940F}" dt="2020-09-20T16:33:23.842" v="863"/>
          <ac:picMkLst>
            <pc:docMk/>
            <pc:sldMk cId="252964991" sldId="310"/>
            <ac:picMk id="8194" creationId="{43B118BD-EC2C-4A94-83F7-7C978FF6D6A0}"/>
          </ac:picMkLst>
        </pc:picChg>
      </pc:sldChg>
      <pc:sldChg chg="modSp new add del mod">
        <pc:chgData name="Nicholas Romanidis" userId="f29e2cf6a91c20a6" providerId="LiveId" clId="{88DDA2FE-8513-4A28-9D7C-AF02E20C940F}" dt="2020-09-20T16:33:23.849" v="864" actId="22"/>
        <pc:sldMkLst>
          <pc:docMk/>
          <pc:sldMk cId="700282587" sldId="310"/>
        </pc:sldMkLst>
        <pc:spChg chg="mod">
          <ac:chgData name="Nicholas Romanidis" userId="f29e2cf6a91c20a6" providerId="LiveId" clId="{88DDA2FE-8513-4A28-9D7C-AF02E20C940F}" dt="2020-09-20T16:33:16.180" v="862" actId="20577"/>
          <ac:spMkLst>
            <pc:docMk/>
            <pc:sldMk cId="700282587" sldId="310"/>
            <ac:spMk id="2" creationId="{7496FA0D-0000-493D-A996-B0A30DA9D04C}"/>
          </ac:spMkLst>
        </pc:spChg>
      </pc:sldChg>
      <pc:sldChg chg="modSp new add del mod">
        <pc:chgData name="Nicholas Romanidis" userId="f29e2cf6a91c20a6" providerId="LiveId" clId="{88DDA2FE-8513-4A28-9D7C-AF02E20C940F}" dt="2020-09-20T16:35:46.787" v="945" actId="1076"/>
        <pc:sldMkLst>
          <pc:docMk/>
          <pc:sldMk cId="2467251392" sldId="311"/>
        </pc:sldMkLst>
        <pc:spChg chg="mod">
          <ac:chgData name="Nicholas Romanidis" userId="f29e2cf6a91c20a6" providerId="LiveId" clId="{88DDA2FE-8513-4A28-9D7C-AF02E20C940F}" dt="2020-09-20T16:34:15.721" v="885" actId="115"/>
          <ac:spMkLst>
            <pc:docMk/>
            <pc:sldMk cId="2467251392" sldId="311"/>
            <ac:spMk id="2" creationId="{08190C42-7081-4431-B5FB-4188F716FDB8}"/>
          </ac:spMkLst>
        </pc:spChg>
        <pc:spChg chg="mod">
          <ac:chgData name="Nicholas Romanidis" userId="f29e2cf6a91c20a6" providerId="LiveId" clId="{88DDA2FE-8513-4A28-9D7C-AF02E20C940F}" dt="2020-09-20T16:34:47.585" v="942" actId="20577"/>
          <ac:spMkLst>
            <pc:docMk/>
            <pc:sldMk cId="2467251392" sldId="311"/>
            <ac:spMk id="3" creationId="{C7E2A5B6-3252-466C-9802-C280CDA710CD}"/>
          </ac:spMkLst>
        </pc:spChg>
        <pc:picChg chg="mod">
          <ac:chgData name="Nicholas Romanidis" userId="f29e2cf6a91c20a6" providerId="LiveId" clId="{88DDA2FE-8513-4A28-9D7C-AF02E20C940F}" dt="2020-09-20T16:35:46.787" v="945" actId="1076"/>
          <ac:picMkLst>
            <pc:docMk/>
            <pc:sldMk cId="2467251392" sldId="311"/>
            <ac:picMk id="9218" creationId="{9952D63E-EB3F-4D93-994A-6CFD2EFBAB0A}"/>
          </ac:picMkLst>
        </pc:picChg>
      </pc:sldChg>
      <pc:sldChg chg="addSp">
        <pc:chgData name="Nicholas Romanidis" userId="f29e2cf6a91c20a6" providerId="LiveId" clId="{88DDA2FE-8513-4A28-9D7C-AF02E20C940F}" dt="2020-09-20T16:35:40.794" v="943"/>
        <pc:sldMkLst>
          <pc:docMk/>
          <pc:sldMk cId="3437507022" sldId="311"/>
        </pc:sldMkLst>
        <pc:picChg chg="add">
          <ac:chgData name="Nicholas Romanidis" userId="f29e2cf6a91c20a6" providerId="LiveId" clId="{88DDA2FE-8513-4A28-9D7C-AF02E20C940F}" dt="2020-09-20T16:35:40.794" v="943"/>
          <ac:picMkLst>
            <pc:docMk/>
            <pc:sldMk cId="3437507022" sldId="311"/>
            <ac:picMk id="9218" creationId="{9952D63E-EB3F-4D93-994A-6CFD2EFBAB0A}"/>
          </ac:picMkLst>
        </pc:picChg>
      </pc:sldChg>
      <pc:sldChg chg="modSp new add del mod">
        <pc:chgData name="Nicholas Romanidis" userId="f29e2cf6a91c20a6" providerId="LiveId" clId="{88DDA2FE-8513-4A28-9D7C-AF02E20C940F}" dt="2020-09-20T16:41:01.483" v="1122" actId="1036"/>
        <pc:sldMkLst>
          <pc:docMk/>
          <pc:sldMk cId="300282751" sldId="312"/>
        </pc:sldMkLst>
        <pc:spChg chg="mod">
          <ac:chgData name="Nicholas Romanidis" userId="f29e2cf6a91c20a6" providerId="LiveId" clId="{88DDA2FE-8513-4A28-9D7C-AF02E20C940F}" dt="2020-09-20T16:36:39.724" v="988" actId="20577"/>
          <ac:spMkLst>
            <pc:docMk/>
            <pc:sldMk cId="300282751" sldId="312"/>
            <ac:spMk id="2" creationId="{62C83C22-2BC1-4358-8BCD-7A9CEFBB7355}"/>
          </ac:spMkLst>
        </pc:spChg>
        <pc:spChg chg="mod">
          <ac:chgData name="Nicholas Romanidis" userId="f29e2cf6a91c20a6" providerId="LiveId" clId="{88DDA2FE-8513-4A28-9D7C-AF02E20C940F}" dt="2020-09-20T16:41:01.483" v="1122" actId="1036"/>
          <ac:spMkLst>
            <pc:docMk/>
            <pc:sldMk cId="300282751" sldId="312"/>
            <ac:spMk id="3" creationId="{B1E5E371-E7FC-4DC2-8F89-CCB8DA7A5C82}"/>
          </ac:spMkLst>
        </pc:spChg>
        <pc:picChg chg="mod">
          <ac:chgData name="Nicholas Romanidis" userId="f29e2cf6a91c20a6" providerId="LiveId" clId="{88DDA2FE-8513-4A28-9D7C-AF02E20C940F}" dt="2020-09-20T16:39:54.942" v="1089" actId="1076"/>
          <ac:picMkLst>
            <pc:docMk/>
            <pc:sldMk cId="300282751" sldId="312"/>
            <ac:picMk id="10242" creationId="{101EB393-D239-4D84-AAAA-264C42BCDF1B}"/>
          </ac:picMkLst>
        </pc:picChg>
      </pc:sldChg>
      <pc:sldChg chg="addSp">
        <pc:chgData name="Nicholas Romanidis" userId="f29e2cf6a91c20a6" providerId="LiveId" clId="{88DDA2FE-8513-4A28-9D7C-AF02E20C940F}" dt="2020-09-20T16:39:10.068" v="1073"/>
        <pc:sldMkLst>
          <pc:docMk/>
          <pc:sldMk cId="2055359336" sldId="312"/>
        </pc:sldMkLst>
        <pc:picChg chg="add">
          <ac:chgData name="Nicholas Romanidis" userId="f29e2cf6a91c20a6" providerId="LiveId" clId="{88DDA2FE-8513-4A28-9D7C-AF02E20C940F}" dt="2020-09-20T16:39:10.068" v="1073"/>
          <ac:picMkLst>
            <pc:docMk/>
            <pc:sldMk cId="2055359336" sldId="312"/>
            <ac:picMk id="10242" creationId="{101EB393-D239-4D84-AAAA-264C42BCDF1B}"/>
          </ac:picMkLst>
        </pc:picChg>
      </pc:sldChg>
      <pc:sldChg chg="modSp new add del mod">
        <pc:chgData name="Nicholas Romanidis" userId="f29e2cf6a91c20a6" providerId="LiveId" clId="{88DDA2FE-8513-4A28-9D7C-AF02E20C940F}" dt="2020-09-20T16:41:37.169" v="1165" actId="22"/>
        <pc:sldMkLst>
          <pc:docMk/>
          <pc:sldMk cId="1021335317" sldId="313"/>
        </pc:sldMkLst>
        <pc:spChg chg="mod">
          <ac:chgData name="Nicholas Romanidis" userId="f29e2cf6a91c20a6" providerId="LiveId" clId="{88DDA2FE-8513-4A28-9D7C-AF02E20C940F}" dt="2020-09-20T16:41:32.248" v="1163" actId="20577"/>
          <ac:spMkLst>
            <pc:docMk/>
            <pc:sldMk cId="1021335317" sldId="313"/>
            <ac:spMk id="2" creationId="{1A77C481-5D06-4A88-98D8-D2322F625571}"/>
          </ac:spMkLst>
        </pc:spChg>
      </pc:sldChg>
      <pc:sldChg chg="addSp delSp modSp">
        <pc:chgData name="Nicholas Romanidis" userId="f29e2cf6a91c20a6" providerId="LiveId" clId="{88DDA2FE-8513-4A28-9D7C-AF02E20C940F}" dt="2020-09-20T16:41:37.162" v="1164"/>
        <pc:sldMkLst>
          <pc:docMk/>
          <pc:sldMk cId="4157426634" sldId="313"/>
        </pc:sldMkLst>
        <pc:spChg chg="del">
          <ac:chgData name="Nicholas Romanidis" userId="f29e2cf6a91c20a6" providerId="LiveId" clId="{88DDA2FE-8513-4A28-9D7C-AF02E20C940F}" dt="2020-09-20T16:41:37.162" v="1164"/>
          <ac:spMkLst>
            <pc:docMk/>
            <pc:sldMk cId="4157426634" sldId="313"/>
            <ac:spMk id="3" creationId="{4ED927CF-9A02-498B-8F62-0D36E98F3638}"/>
          </ac:spMkLst>
        </pc:spChg>
        <pc:picChg chg="add mod">
          <ac:chgData name="Nicholas Romanidis" userId="f29e2cf6a91c20a6" providerId="LiveId" clId="{88DDA2FE-8513-4A28-9D7C-AF02E20C940F}" dt="2020-09-20T16:41:37.162" v="1164"/>
          <ac:picMkLst>
            <pc:docMk/>
            <pc:sldMk cId="4157426634" sldId="313"/>
            <ac:picMk id="11266" creationId="{87A79FB0-EA70-4CBE-9D96-9BC6513D43AA}"/>
          </ac:picMkLst>
        </pc:picChg>
      </pc:sldChg>
      <pc:sldChg chg="addSp">
        <pc:chgData name="Nicholas Romanidis" userId="f29e2cf6a91c20a6" providerId="LiveId" clId="{88DDA2FE-8513-4A28-9D7C-AF02E20C940F}" dt="2020-09-20T16:46:06.501" v="1227"/>
        <pc:sldMkLst>
          <pc:docMk/>
          <pc:sldMk cId="613003540" sldId="314"/>
        </pc:sldMkLst>
        <pc:picChg chg="add">
          <ac:chgData name="Nicholas Romanidis" userId="f29e2cf6a91c20a6" providerId="LiveId" clId="{88DDA2FE-8513-4A28-9D7C-AF02E20C940F}" dt="2020-09-20T16:46:06.501" v="1227"/>
          <ac:picMkLst>
            <pc:docMk/>
            <pc:sldMk cId="613003540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5:25.056" v="1222"/>
        <pc:sldMkLst>
          <pc:docMk/>
          <pc:sldMk cId="829125387" sldId="314"/>
        </pc:sldMkLst>
        <pc:picChg chg="add">
          <ac:chgData name="Nicholas Romanidis" userId="f29e2cf6a91c20a6" providerId="LiveId" clId="{88DDA2FE-8513-4A28-9D7C-AF02E20C940F}" dt="2020-09-20T16:45:25.056" v="1222"/>
          <ac:picMkLst>
            <pc:docMk/>
            <pc:sldMk cId="829125387" sldId="314"/>
            <ac:picMk id="18434" creationId="{981F0FFE-0B8B-44E8-9A9E-DE5DE717CF57}"/>
          </ac:picMkLst>
        </pc:picChg>
      </pc:sldChg>
      <pc:sldChg chg="delSp modSp new add del mod">
        <pc:chgData name="Nicholas Romanidis" userId="f29e2cf6a91c20a6" providerId="LiveId" clId="{88DDA2FE-8513-4A28-9D7C-AF02E20C940F}" dt="2020-09-20T16:46:45.239" v="1241" actId="1076"/>
        <pc:sldMkLst>
          <pc:docMk/>
          <pc:sldMk cId="1105733747" sldId="314"/>
        </pc:sldMkLst>
        <pc:spChg chg="mod">
          <ac:chgData name="Nicholas Romanidis" userId="f29e2cf6a91c20a6" providerId="LiveId" clId="{88DDA2FE-8513-4A28-9D7C-AF02E20C940F}" dt="2020-09-20T16:41:51.315" v="1189" actId="20577"/>
          <ac:spMkLst>
            <pc:docMk/>
            <pc:sldMk cId="1105733747" sldId="314"/>
            <ac:spMk id="2" creationId="{F1BC751F-5A3E-4C10-9334-6224BD70F09B}"/>
          </ac:spMkLst>
        </pc:spChg>
        <pc:spChg chg="del">
          <ac:chgData name="Nicholas Romanidis" userId="f29e2cf6a91c20a6" providerId="LiveId" clId="{88DDA2FE-8513-4A28-9D7C-AF02E20C940F}" dt="2020-09-20T16:42:11.199" v="1193" actId="478"/>
          <ac:spMkLst>
            <pc:docMk/>
            <pc:sldMk cId="1105733747" sldId="314"/>
            <ac:spMk id="3" creationId="{28B1B561-7156-46FA-87B3-AEF77ADA9A98}"/>
          </ac:spMkLst>
        </pc:spChg>
        <pc:picChg chg="mod">
          <ac:chgData name="Nicholas Romanidis" userId="f29e2cf6a91c20a6" providerId="LiveId" clId="{88DDA2FE-8513-4A28-9D7C-AF02E20C940F}" dt="2020-09-20T16:43:19.460" v="1200" actId="1076"/>
          <ac:picMkLst>
            <pc:docMk/>
            <pc:sldMk cId="1105733747" sldId="314"/>
            <ac:picMk id="14338" creationId="{37D643C2-8E55-4ECB-B0BC-1F5F79F193B9}"/>
          </ac:picMkLst>
        </pc:picChg>
        <pc:picChg chg="mod">
          <ac:chgData name="Nicholas Romanidis" userId="f29e2cf6a91c20a6" providerId="LiveId" clId="{88DDA2FE-8513-4A28-9D7C-AF02E20C940F}" dt="2020-09-20T16:43:43.272" v="1207" actId="1076"/>
          <ac:picMkLst>
            <pc:docMk/>
            <pc:sldMk cId="1105733747" sldId="314"/>
            <ac:picMk id="15362" creationId="{B2EA66D9-D55B-4EF3-89C2-CA7A8D2E9A6E}"/>
          </ac:picMkLst>
        </pc:picChg>
        <pc:picChg chg="mod">
          <ac:chgData name="Nicholas Romanidis" userId="f29e2cf6a91c20a6" providerId="LiveId" clId="{88DDA2FE-8513-4A28-9D7C-AF02E20C940F}" dt="2020-09-20T16:46:40.133" v="1239" actId="1076"/>
          <ac:picMkLst>
            <pc:docMk/>
            <pc:sldMk cId="1105733747" sldId="314"/>
            <ac:picMk id="16386" creationId="{389D95F6-53D6-4537-BFEE-8D6A5CA72084}"/>
          </ac:picMkLst>
        </pc:picChg>
        <pc:picChg chg="mod">
          <ac:chgData name="Nicholas Romanidis" userId="f29e2cf6a91c20a6" providerId="LiveId" clId="{88DDA2FE-8513-4A28-9D7C-AF02E20C940F}" dt="2020-09-20T16:44:49.467" v="1221" actId="1076"/>
          <ac:picMkLst>
            <pc:docMk/>
            <pc:sldMk cId="1105733747" sldId="314"/>
            <ac:picMk id="17410" creationId="{B9D68BE8-A3BD-481F-A335-D5E46AE48DCE}"/>
          </ac:picMkLst>
        </pc:picChg>
        <pc:picChg chg="del mod">
          <ac:chgData name="Nicholas Romanidis" userId="f29e2cf6a91c20a6" providerId="LiveId" clId="{88DDA2FE-8513-4A28-9D7C-AF02E20C940F}" dt="2020-09-20T16:45:33.698" v="1226" actId="478"/>
          <ac:picMkLst>
            <pc:docMk/>
            <pc:sldMk cId="1105733747" sldId="314"/>
            <ac:picMk id="18434" creationId="{981F0FFE-0B8B-44E8-9A9E-DE5DE717CF57}"/>
          </ac:picMkLst>
        </pc:picChg>
        <pc:picChg chg="mod">
          <ac:chgData name="Nicholas Romanidis" userId="f29e2cf6a91c20a6" providerId="LiveId" clId="{88DDA2FE-8513-4A28-9D7C-AF02E20C940F}" dt="2020-09-20T16:46:45.239" v="1241" actId="1076"/>
          <ac:picMkLst>
            <pc:docMk/>
            <pc:sldMk cId="1105733747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3:12.725" v="1197"/>
        <pc:sldMkLst>
          <pc:docMk/>
          <pc:sldMk cId="1986954190" sldId="314"/>
        </pc:sldMkLst>
        <pc:picChg chg="add">
          <ac:chgData name="Nicholas Romanidis" userId="f29e2cf6a91c20a6" providerId="LiveId" clId="{88DDA2FE-8513-4A28-9D7C-AF02E20C940F}" dt="2020-09-20T16:43:12.725" v="1197"/>
          <ac:picMkLst>
            <pc:docMk/>
            <pc:sldMk cId="1986954190" sldId="314"/>
            <ac:picMk id="14338" creationId="{37D643C2-8E55-4ECB-B0BC-1F5F79F193B9}"/>
          </ac:picMkLst>
        </pc:picChg>
      </pc:sldChg>
      <pc:sldChg chg="addSp">
        <pc:chgData name="Nicholas Romanidis" userId="f29e2cf6a91c20a6" providerId="LiveId" clId="{88DDA2FE-8513-4A28-9D7C-AF02E20C940F}" dt="2020-09-20T16:44:00.683" v="1211"/>
        <pc:sldMkLst>
          <pc:docMk/>
          <pc:sldMk cId="2341056977" sldId="314"/>
        </pc:sldMkLst>
        <pc:picChg chg="add">
          <ac:chgData name="Nicholas Romanidis" userId="f29e2cf6a91c20a6" providerId="LiveId" clId="{88DDA2FE-8513-4A28-9D7C-AF02E20C940F}" dt="2020-09-20T16:44:00.683" v="1211"/>
          <ac:picMkLst>
            <pc:docMk/>
            <pc:sldMk cId="2341056977" sldId="314"/>
            <ac:picMk id="17410" creationId="{B9D68BE8-A3BD-481F-A335-D5E46AE48DCE}"/>
          </ac:picMkLst>
        </pc:picChg>
      </pc:sldChg>
      <pc:sldChg chg="addSp">
        <pc:chgData name="Nicholas Romanidis" userId="f29e2cf6a91c20a6" providerId="LiveId" clId="{88DDA2FE-8513-4A28-9D7C-AF02E20C940F}" dt="2020-09-20T16:42:11.763" v="1194"/>
        <pc:sldMkLst>
          <pc:docMk/>
          <pc:sldMk cId="2500028076" sldId="314"/>
        </pc:sldMkLst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4" creationId="{2E103BDC-F3DF-407B-878E-B76F6DCDECDC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5" creationId="{15A2A682-B659-45BD-B35D-EF8C4C2EFA9A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6" creationId="{AFA8DA89-71DE-4B92-8ABF-92A810E0FEB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7" creationId="{19FFEF72-F2F6-44B2-A0BC-F73CF00B87D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8" creationId="{1E2BAA43-B4BB-4C3E-A03F-0FF9CDA61E7E}"/>
          </ac:picMkLst>
        </pc:picChg>
      </pc:sldChg>
      <pc:sldChg chg="addSp">
        <pc:chgData name="Nicholas Romanidis" userId="f29e2cf6a91c20a6" providerId="LiveId" clId="{88DDA2FE-8513-4A28-9D7C-AF02E20C940F}" dt="2020-09-20T16:43:46.970" v="1208"/>
        <pc:sldMkLst>
          <pc:docMk/>
          <pc:sldMk cId="2899505441" sldId="314"/>
        </pc:sldMkLst>
        <pc:picChg chg="add">
          <ac:chgData name="Nicholas Romanidis" userId="f29e2cf6a91c20a6" providerId="LiveId" clId="{88DDA2FE-8513-4A28-9D7C-AF02E20C940F}" dt="2020-09-20T16:43:46.970" v="1208"/>
          <ac:picMkLst>
            <pc:docMk/>
            <pc:sldMk cId="2899505441" sldId="314"/>
            <ac:picMk id="16386" creationId="{389D95F6-53D6-4537-BFEE-8D6A5CA72084}"/>
          </ac:picMkLst>
        </pc:picChg>
      </pc:sldChg>
      <pc:sldChg chg="addSp">
        <pc:chgData name="Nicholas Romanidis" userId="f29e2cf6a91c20a6" providerId="LiveId" clId="{88DDA2FE-8513-4A28-9D7C-AF02E20C940F}" dt="2020-09-20T16:43:26.925" v="1201"/>
        <pc:sldMkLst>
          <pc:docMk/>
          <pc:sldMk cId="3140306963" sldId="314"/>
        </pc:sldMkLst>
        <pc:picChg chg="add">
          <ac:chgData name="Nicholas Romanidis" userId="f29e2cf6a91c20a6" providerId="LiveId" clId="{88DDA2FE-8513-4A28-9D7C-AF02E20C940F}" dt="2020-09-20T16:43:26.925" v="1201"/>
          <ac:picMkLst>
            <pc:docMk/>
            <pc:sldMk cId="3140306963" sldId="314"/>
            <ac:picMk id="15362" creationId="{B2EA66D9-D55B-4EF3-89C2-CA7A8D2E9A6E}"/>
          </ac:picMkLst>
        </pc:picChg>
      </pc:sldChg>
      <pc:sldChg chg="addSp">
        <pc:chgData name="Nicholas Romanidis" userId="f29e2cf6a91c20a6" providerId="LiveId" clId="{88DDA2FE-8513-4A28-9D7C-AF02E20C940F}" dt="2020-09-20T16:42:07.734" v="1190"/>
        <pc:sldMkLst>
          <pc:docMk/>
          <pc:sldMk cId="4235471177" sldId="314"/>
        </pc:sldMkLst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0" creationId="{D70DF73E-B815-49B0-ABDD-61BC1CDFF53D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1" creationId="{E527EE92-F481-4122-8095-27DDFC07ECC3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2" creationId="{BB803CF7-0C34-4B73-802D-786EF990D12A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3" creationId="{DBCAD4EF-582E-42E0-800B-4B070E81AC65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4" creationId="{CF95E75F-00DF-4C5E-B426-658858F7509B}"/>
          </ac:picMkLst>
        </pc:picChg>
      </pc:sldChg>
      <pc:sldChg chg="modSp new mod">
        <pc:chgData name="Nicholas Romanidis" userId="f29e2cf6a91c20a6" providerId="LiveId" clId="{88DDA2FE-8513-4A28-9D7C-AF02E20C940F}" dt="2020-09-20T16:52:04.676" v="1521" actId="20577"/>
        <pc:sldMkLst>
          <pc:docMk/>
          <pc:sldMk cId="316887151" sldId="315"/>
        </pc:sldMkLst>
        <pc:spChg chg="mod">
          <ac:chgData name="Nicholas Romanidis" userId="f29e2cf6a91c20a6" providerId="LiveId" clId="{88DDA2FE-8513-4A28-9D7C-AF02E20C940F}" dt="2020-09-20T16:47:15.367" v="1261" actId="20577"/>
          <ac:spMkLst>
            <pc:docMk/>
            <pc:sldMk cId="316887151" sldId="315"/>
            <ac:spMk id="2" creationId="{35551AA1-713F-4BD0-AFDD-E660F0B0E36B}"/>
          </ac:spMkLst>
        </pc:spChg>
        <pc:spChg chg="mod">
          <ac:chgData name="Nicholas Romanidis" userId="f29e2cf6a91c20a6" providerId="LiveId" clId="{88DDA2FE-8513-4A28-9D7C-AF02E20C940F}" dt="2020-09-20T16:52:04.676" v="1521" actId="20577"/>
          <ac:spMkLst>
            <pc:docMk/>
            <pc:sldMk cId="316887151" sldId="315"/>
            <ac:spMk id="3" creationId="{B15C9839-8085-4A42-84FB-F65A32534E97}"/>
          </ac:spMkLst>
        </pc:spChg>
      </pc:sldChg>
      <pc:sldChg chg="addSp modSp new mod">
        <pc:chgData name="Nicholas Romanidis" userId="f29e2cf6a91c20a6" providerId="LiveId" clId="{88DDA2FE-8513-4A28-9D7C-AF02E20C940F}" dt="2020-09-20T16:54:23.637" v="1577" actId="1076"/>
        <pc:sldMkLst>
          <pc:docMk/>
          <pc:sldMk cId="1046672383" sldId="316"/>
        </pc:sldMkLst>
        <pc:spChg chg="mod">
          <ac:chgData name="Nicholas Romanidis" userId="f29e2cf6a91c20a6" providerId="LiveId" clId="{88DDA2FE-8513-4A28-9D7C-AF02E20C940F}" dt="2020-09-20T16:52:23.858" v="1544" actId="20577"/>
          <ac:spMkLst>
            <pc:docMk/>
            <pc:sldMk cId="1046672383" sldId="316"/>
            <ac:spMk id="2" creationId="{0B8B7407-DA40-4C9D-A8DF-F3B848EFA98D}"/>
          </ac:spMkLst>
        </pc:spChg>
        <pc:spChg chg="mod">
          <ac:chgData name="Nicholas Romanidis" userId="f29e2cf6a91c20a6" providerId="LiveId" clId="{88DDA2FE-8513-4A28-9D7C-AF02E20C940F}" dt="2020-09-20T16:53:34.654" v="1569" actId="6549"/>
          <ac:spMkLst>
            <pc:docMk/>
            <pc:sldMk cId="1046672383" sldId="316"/>
            <ac:spMk id="3" creationId="{52C99B6C-B4EA-47FD-933D-6A8D514DE9E3}"/>
          </ac:spMkLst>
        </pc:spChg>
        <pc:picChg chg="add mod">
          <ac:chgData name="Nicholas Romanidis" userId="f29e2cf6a91c20a6" providerId="LiveId" clId="{88DDA2FE-8513-4A28-9D7C-AF02E20C940F}" dt="2020-09-20T16:54:23.637" v="1577" actId="1076"/>
          <ac:picMkLst>
            <pc:docMk/>
            <pc:sldMk cId="1046672383" sldId="316"/>
            <ac:picMk id="7" creationId="{48206466-6E32-482E-9FD5-5094FE85A451}"/>
          </ac:picMkLst>
        </pc:picChg>
      </pc:sldChg>
      <pc:sldChg chg="modSp new mod">
        <pc:chgData name="Nicholas Romanidis" userId="f29e2cf6a91c20a6" providerId="LiveId" clId="{88DDA2FE-8513-4A28-9D7C-AF02E20C940F}" dt="2020-09-20T17:50:42.669" v="2139" actId="27636"/>
        <pc:sldMkLst>
          <pc:docMk/>
          <pc:sldMk cId="2052460410" sldId="317"/>
        </pc:sldMkLst>
        <pc:spChg chg="mod">
          <ac:chgData name="Nicholas Romanidis" userId="f29e2cf6a91c20a6" providerId="LiveId" clId="{88DDA2FE-8513-4A28-9D7C-AF02E20C940F}" dt="2020-09-20T17:45:35.971" v="1701" actId="20577"/>
          <ac:spMkLst>
            <pc:docMk/>
            <pc:sldMk cId="2052460410" sldId="317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0:42.669" v="2139" actId="27636"/>
          <ac:spMkLst>
            <pc:docMk/>
            <pc:sldMk cId="2052460410" sldId="317"/>
            <ac:spMk id="3" creationId="{B0071066-F2BD-4E22-88F1-9E17024DDF17}"/>
          </ac:spMkLst>
        </pc:spChg>
      </pc:sldChg>
      <pc:sldChg chg="modSp add mod">
        <pc:chgData name="Nicholas Romanidis" userId="f29e2cf6a91c20a6" providerId="LiveId" clId="{88DDA2FE-8513-4A28-9D7C-AF02E20C940F}" dt="2020-09-20T17:53:06.452" v="2465" actId="14100"/>
        <pc:sldMkLst>
          <pc:docMk/>
          <pc:sldMk cId="1037598103" sldId="318"/>
        </pc:sldMkLst>
        <pc:spChg chg="mod">
          <ac:chgData name="Nicholas Romanidis" userId="f29e2cf6a91c20a6" providerId="LiveId" clId="{88DDA2FE-8513-4A28-9D7C-AF02E20C940F}" dt="2020-09-20T17:51:00.589" v="2145" actId="20577"/>
          <ac:spMkLst>
            <pc:docMk/>
            <pc:sldMk cId="1037598103" sldId="318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3:06.452" v="2465" actId="14100"/>
          <ac:spMkLst>
            <pc:docMk/>
            <pc:sldMk cId="1037598103" sldId="318"/>
            <ac:spMk id="3" creationId="{B0071066-F2BD-4E22-88F1-9E17024DDF17}"/>
          </ac:spMkLst>
        </pc:spChg>
      </pc:sldChg>
      <pc:sldChg chg="modSp new mod">
        <pc:chgData name="Nicholas Romanidis" userId="f29e2cf6a91c20a6" providerId="LiveId" clId="{88DDA2FE-8513-4A28-9D7C-AF02E20C940F}" dt="2020-09-20T18:02:19.789" v="2954" actId="207"/>
        <pc:sldMkLst>
          <pc:docMk/>
          <pc:sldMk cId="3042666018" sldId="319"/>
        </pc:sldMkLst>
        <pc:spChg chg="mod">
          <ac:chgData name="Nicholas Romanidis" userId="f29e2cf6a91c20a6" providerId="LiveId" clId="{88DDA2FE-8513-4A28-9D7C-AF02E20C940F}" dt="2020-09-20T17:56:55.423" v="2494" actId="20577"/>
          <ac:spMkLst>
            <pc:docMk/>
            <pc:sldMk cId="3042666018" sldId="319"/>
            <ac:spMk id="2" creationId="{61E4B9F2-510C-46D9-B7AF-ED391499A739}"/>
          </ac:spMkLst>
        </pc:spChg>
        <pc:spChg chg="mod">
          <ac:chgData name="Nicholas Romanidis" userId="f29e2cf6a91c20a6" providerId="LiveId" clId="{88DDA2FE-8513-4A28-9D7C-AF02E20C940F}" dt="2020-09-20T18:02:19.789" v="2954" actId="207"/>
          <ac:spMkLst>
            <pc:docMk/>
            <pc:sldMk cId="3042666018" sldId="319"/>
            <ac:spMk id="3" creationId="{33D3D696-188E-4F66-AE41-075D988B99AE}"/>
          </ac:spMkLst>
        </pc:spChg>
      </pc:sldChg>
      <pc:sldChg chg="modSp new mod">
        <pc:chgData name="Nicholas Romanidis" userId="f29e2cf6a91c20a6" providerId="LiveId" clId="{88DDA2FE-8513-4A28-9D7C-AF02E20C940F}" dt="2020-09-20T18:19:18.275" v="3292" actId="207"/>
        <pc:sldMkLst>
          <pc:docMk/>
          <pc:sldMk cId="902288517" sldId="320"/>
        </pc:sldMkLst>
        <pc:spChg chg="mod">
          <ac:chgData name="Nicholas Romanidis" userId="f29e2cf6a91c20a6" providerId="LiveId" clId="{88DDA2FE-8513-4A28-9D7C-AF02E20C940F}" dt="2020-09-20T18:02:34.419" v="2967" actId="20577"/>
          <ac:spMkLst>
            <pc:docMk/>
            <pc:sldMk cId="902288517" sldId="320"/>
            <ac:spMk id="2" creationId="{85816E6E-771D-4807-ADEB-340AC8258019}"/>
          </ac:spMkLst>
        </pc:spChg>
        <pc:spChg chg="mod">
          <ac:chgData name="Nicholas Romanidis" userId="f29e2cf6a91c20a6" providerId="LiveId" clId="{88DDA2FE-8513-4A28-9D7C-AF02E20C940F}" dt="2020-09-20T18:19:18.275" v="3292" actId="207"/>
          <ac:spMkLst>
            <pc:docMk/>
            <pc:sldMk cId="902288517" sldId="320"/>
            <ac:spMk id="3" creationId="{0DE4C9BC-A238-4858-A9F2-BE8392AF2992}"/>
          </ac:spMkLst>
        </pc:spChg>
      </pc:sldChg>
      <pc:sldChg chg="delSp modSp new add del mod">
        <pc:chgData name="Nicholas Romanidis" userId="f29e2cf6a91c20a6" providerId="LiveId" clId="{88DDA2FE-8513-4A28-9D7C-AF02E20C940F}" dt="2020-09-20T18:32:05.497" v="3937" actId="1076"/>
        <pc:sldMkLst>
          <pc:docMk/>
          <pc:sldMk cId="146976694" sldId="321"/>
        </pc:sldMkLst>
        <pc:spChg chg="mod">
          <ac:chgData name="Nicholas Romanidis" userId="f29e2cf6a91c20a6" providerId="LiveId" clId="{88DDA2FE-8513-4A28-9D7C-AF02E20C940F}" dt="2020-09-20T18:23:41.698" v="3325" actId="20577"/>
          <ac:spMkLst>
            <pc:docMk/>
            <pc:sldMk cId="146976694" sldId="321"/>
            <ac:spMk id="2" creationId="{EF68AB9C-6D55-47B7-A5E4-DBBE1A81A6C6}"/>
          </ac:spMkLst>
        </pc:spChg>
        <pc:spChg chg="mod">
          <ac:chgData name="Nicholas Romanidis" userId="f29e2cf6a91c20a6" providerId="LiveId" clId="{88DDA2FE-8513-4A28-9D7C-AF02E20C940F}" dt="2020-09-20T18:30:51.561" v="3923" actId="20577"/>
          <ac:spMkLst>
            <pc:docMk/>
            <pc:sldMk cId="146976694" sldId="321"/>
            <ac:spMk id="3" creationId="{1D6E84FE-0CC6-405E-ABD8-B91B5C5F5FEC}"/>
          </ac:spMkLst>
        </pc:spChg>
        <pc:spChg chg="del mod">
          <ac:chgData name="Nicholas Romanidis" userId="f29e2cf6a91c20a6" providerId="LiveId" clId="{88DDA2FE-8513-4A28-9D7C-AF02E20C940F}" dt="2020-09-20T18:31:19.444" v="3930" actId="478"/>
          <ac:spMkLst>
            <pc:docMk/>
            <pc:sldMk cId="146976694" sldId="321"/>
            <ac:spMk id="6" creationId="{6782372D-9318-45F8-A2A8-AC3E80436D48}"/>
          </ac:spMkLst>
        </pc:spChg>
        <pc:picChg chg="mod">
          <ac:chgData name="Nicholas Romanidis" userId="f29e2cf6a91c20a6" providerId="LiveId" clId="{88DDA2FE-8513-4A28-9D7C-AF02E20C940F}" dt="2020-09-20T18:32:05.497" v="3937" actId="1076"/>
          <ac:picMkLst>
            <pc:docMk/>
            <pc:sldMk cId="146976694" sldId="321"/>
            <ac:picMk id="22530" creationId="{EF719B6B-B03A-42FF-879E-B312FF19F57D}"/>
          </ac:picMkLst>
        </pc:picChg>
      </pc:sldChg>
      <pc:sldChg chg="addSp">
        <pc:chgData name="Nicholas Romanidis" userId="f29e2cf6a91c20a6" providerId="LiveId" clId="{88DDA2FE-8513-4A28-9D7C-AF02E20C940F}" dt="2020-09-20T18:31:16.451" v="3927"/>
        <pc:sldMkLst>
          <pc:docMk/>
          <pc:sldMk cId="903537999" sldId="321"/>
        </pc:sldMkLst>
        <pc:spChg chg="add">
          <ac:chgData name="Nicholas Romanidis" userId="f29e2cf6a91c20a6" providerId="LiveId" clId="{88DDA2FE-8513-4A28-9D7C-AF02E20C940F}" dt="2020-09-20T18:31:16.451" v="3927"/>
          <ac:spMkLst>
            <pc:docMk/>
            <pc:sldMk cId="903537999" sldId="321"/>
            <ac:spMk id="6" creationId="{6782372D-9318-45F8-A2A8-AC3E80436D48}"/>
          </ac:spMkLst>
        </pc:spChg>
      </pc:sldChg>
      <pc:sldChg chg="addSp">
        <pc:chgData name="Nicholas Romanidis" userId="f29e2cf6a91c20a6" providerId="LiveId" clId="{88DDA2FE-8513-4A28-9D7C-AF02E20C940F}" dt="2020-09-20T18:30:59.460" v="3924"/>
        <pc:sldMkLst>
          <pc:docMk/>
          <pc:sldMk cId="3323858723" sldId="321"/>
        </pc:sldMkLst>
        <pc:spChg chg="add">
          <ac:chgData name="Nicholas Romanidis" userId="f29e2cf6a91c20a6" providerId="LiveId" clId="{88DDA2FE-8513-4A28-9D7C-AF02E20C940F}" dt="2020-09-20T18:30:59.460" v="3924"/>
          <ac:spMkLst>
            <pc:docMk/>
            <pc:sldMk cId="3323858723" sldId="321"/>
            <ac:spMk id="6" creationId="{A4EC2394-C401-4C04-8169-027443DBC4BB}"/>
          </ac:spMkLst>
        </pc:spChg>
      </pc:sldChg>
      <pc:sldChg chg="addSp">
        <pc:chgData name="Nicholas Romanidis" userId="f29e2cf6a91c20a6" providerId="LiveId" clId="{88DDA2FE-8513-4A28-9D7C-AF02E20C940F}" dt="2020-09-20T18:31:45.909" v="3931"/>
        <pc:sldMkLst>
          <pc:docMk/>
          <pc:sldMk cId="3721740616" sldId="321"/>
        </pc:sldMkLst>
        <pc:picChg chg="add">
          <ac:chgData name="Nicholas Romanidis" userId="f29e2cf6a91c20a6" providerId="LiveId" clId="{88DDA2FE-8513-4A28-9D7C-AF02E20C940F}" dt="2020-09-20T18:31:45.909" v="3931"/>
          <ac:picMkLst>
            <pc:docMk/>
            <pc:sldMk cId="3721740616" sldId="321"/>
            <ac:picMk id="22530" creationId="{EF719B6B-B03A-42FF-879E-B312FF19F57D}"/>
          </ac:picMkLst>
        </pc:picChg>
      </pc:sldChg>
      <pc:sldChg chg="addSp modSp new mod">
        <pc:chgData name="Nicholas Romanidis" userId="f29e2cf6a91c20a6" providerId="LiveId" clId="{88DDA2FE-8513-4A28-9D7C-AF02E20C940F}" dt="2020-09-20T18:37:35.187" v="4204" actId="1076"/>
        <pc:sldMkLst>
          <pc:docMk/>
          <pc:sldMk cId="4004593189" sldId="322"/>
        </pc:sldMkLst>
        <pc:spChg chg="mod">
          <ac:chgData name="Nicholas Romanidis" userId="f29e2cf6a91c20a6" providerId="LiveId" clId="{88DDA2FE-8513-4A28-9D7C-AF02E20C940F}" dt="2020-09-20T18:32:34.645" v="3953" actId="20577"/>
          <ac:spMkLst>
            <pc:docMk/>
            <pc:sldMk cId="4004593189" sldId="322"/>
            <ac:spMk id="2" creationId="{9075D73D-3089-4DD5-AB0C-6F7A39EBB016}"/>
          </ac:spMkLst>
        </pc:spChg>
        <pc:spChg chg="mod">
          <ac:chgData name="Nicholas Romanidis" userId="f29e2cf6a91c20a6" providerId="LiveId" clId="{88DDA2FE-8513-4A28-9D7C-AF02E20C940F}" dt="2020-09-20T18:35:16.841" v="4197" actId="113"/>
          <ac:spMkLst>
            <pc:docMk/>
            <pc:sldMk cId="4004593189" sldId="322"/>
            <ac:spMk id="3" creationId="{A015DD0D-A806-4DB3-A2AD-C5B3E6E14E74}"/>
          </ac:spMkLst>
        </pc:spChg>
        <pc:picChg chg="add mod">
          <ac:chgData name="Nicholas Romanidis" userId="f29e2cf6a91c20a6" providerId="LiveId" clId="{88DDA2FE-8513-4A28-9D7C-AF02E20C940F}" dt="2020-09-20T18:37:35.187" v="4204" actId="1076"/>
          <ac:picMkLst>
            <pc:docMk/>
            <pc:sldMk cId="4004593189" sldId="322"/>
            <ac:picMk id="7" creationId="{D94F383F-24D2-46D8-8348-3B866FCA3E66}"/>
          </ac:picMkLst>
        </pc:picChg>
      </pc:sldChg>
    </pc:docChg>
  </pc:docChgLst>
  <pc:docChgLst>
    <pc:chgData name="Nicholas Romanidis" userId="f29e2cf6a91c20a6" providerId="LiveId" clId="{E8275689-F940-4B92-BD69-F6E45B1AD3D8}"/>
    <pc:docChg chg="undo custSel addSld delSld modSld">
      <pc:chgData name="Nicholas Romanidis" userId="f29e2cf6a91c20a6" providerId="LiveId" clId="{E8275689-F940-4B92-BD69-F6E45B1AD3D8}" dt="2020-10-16T11:40:26.549" v="3842" actId="20577"/>
      <pc:docMkLst>
        <pc:docMk/>
      </pc:docMkLst>
      <pc:sldChg chg="modSp mod">
        <pc:chgData name="Nicholas Romanidis" userId="f29e2cf6a91c20a6" providerId="LiveId" clId="{E8275689-F940-4B92-BD69-F6E45B1AD3D8}" dt="2020-10-15T15:00:16.847" v="3796"/>
        <pc:sldMkLst>
          <pc:docMk/>
          <pc:sldMk cId="1804591582" sldId="256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804591582" sldId="256"/>
            <ac:spMk id="5" creationId="{A8216532-3412-420A-9D27-324777D1E49E}"/>
          </ac:spMkLst>
        </pc:spChg>
      </pc:sldChg>
      <pc:sldChg chg="delSp modSp mod">
        <pc:chgData name="Nicholas Romanidis" userId="f29e2cf6a91c20a6" providerId="LiveId" clId="{E8275689-F940-4B92-BD69-F6E45B1AD3D8}" dt="2020-10-15T14:53:02.738" v="3721" actId="14100"/>
        <pc:sldMkLst>
          <pc:docMk/>
          <pc:sldMk cId="4076335545" sldId="303"/>
        </pc:sldMkLst>
        <pc:spChg chg="del">
          <ac:chgData name="Nicholas Romanidis" userId="f29e2cf6a91c20a6" providerId="LiveId" clId="{E8275689-F940-4B92-BD69-F6E45B1AD3D8}" dt="2020-10-15T14:52:57.428" v="3719" actId="478"/>
          <ac:spMkLst>
            <pc:docMk/>
            <pc:sldMk cId="4076335545" sldId="303"/>
            <ac:spMk id="2" creationId="{E7E3814E-856A-40D4-950B-34411FA898FD}"/>
          </ac:spMkLst>
        </pc:spChg>
        <pc:spChg chg="del">
          <ac:chgData name="Nicholas Romanidis" userId="f29e2cf6a91c20a6" providerId="LiveId" clId="{E8275689-F940-4B92-BD69-F6E45B1AD3D8}" dt="2020-10-15T14:52:56.003" v="3718" actId="478"/>
          <ac:spMkLst>
            <pc:docMk/>
            <pc:sldMk cId="4076335545" sldId="303"/>
            <ac:spMk id="3" creationId="{1A0B1DE8-C0CB-47CD-A8BA-D0BF2441F313}"/>
          </ac:spMkLst>
        </pc:spChg>
        <pc:picChg chg="mod">
          <ac:chgData name="Nicholas Romanidis" userId="f29e2cf6a91c20a6" providerId="LiveId" clId="{E8275689-F940-4B92-BD69-F6E45B1AD3D8}" dt="2020-10-15T14:53:02.738" v="3721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addSp">
        <pc:chgData name="Nicholas Romanidis" userId="f29e2cf6a91c20a6" providerId="LiveId" clId="{E8275689-F940-4B92-BD69-F6E45B1AD3D8}" dt="2020-10-15T11:55:29.427" v="168"/>
        <pc:sldMkLst>
          <pc:docMk/>
          <pc:sldMk cId="553267324" sldId="304"/>
        </pc:sldMkLst>
        <pc:picChg chg="add">
          <ac:chgData name="Nicholas Romanidis" userId="f29e2cf6a91c20a6" providerId="LiveId" clId="{E8275689-F940-4B92-BD69-F6E45B1AD3D8}" dt="2020-10-15T11:55:29.427" v="168"/>
          <ac:picMkLst>
            <pc:docMk/>
            <pc:sldMk cId="553267324" sldId="304"/>
            <ac:picMk id="1026" creationId="{889FC677-8108-41CD-B883-806F4FCB4BB9}"/>
          </ac:picMkLst>
        </pc:picChg>
      </pc:sldChg>
      <pc:sldChg chg="modSp new add del mod">
        <pc:chgData name="Nicholas Romanidis" userId="f29e2cf6a91c20a6" providerId="LiveId" clId="{E8275689-F940-4B92-BD69-F6E45B1AD3D8}" dt="2020-10-15T15:01:47.385" v="3800" actId="20577"/>
        <pc:sldMkLst>
          <pc:docMk/>
          <pc:sldMk cId="880485670" sldId="304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880485670" sldId="304"/>
            <ac:spMk id="2" creationId="{9EB31A47-6B23-437C-99D0-C49CEFC51F7B}"/>
          </ac:spMkLst>
        </pc:spChg>
        <pc:spChg chg="mod">
          <ac:chgData name="Nicholas Romanidis" userId="f29e2cf6a91c20a6" providerId="LiveId" clId="{E8275689-F940-4B92-BD69-F6E45B1AD3D8}" dt="2020-10-15T15:01:47.385" v="3800" actId="20577"/>
          <ac:spMkLst>
            <pc:docMk/>
            <pc:sldMk cId="880485670" sldId="304"/>
            <ac:spMk id="3" creationId="{32A208A3-4DC5-47EC-AC76-3B34FAE3B929}"/>
          </ac:spMkLst>
        </pc:spChg>
        <pc:picChg chg="mod">
          <ac:chgData name="Nicholas Romanidis" userId="f29e2cf6a91c20a6" providerId="LiveId" clId="{E8275689-F940-4B92-BD69-F6E45B1AD3D8}" dt="2020-10-15T11:55:39.459" v="173" actId="1076"/>
          <ac:picMkLst>
            <pc:docMk/>
            <pc:sldMk cId="880485670" sldId="304"/>
            <ac:picMk id="1026" creationId="{889FC677-8108-41CD-B883-806F4FCB4BB9}"/>
          </ac:picMkLst>
        </pc:pic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3388136436" sldId="305"/>
        </pc:sldMkLst>
        <pc:spChg chg="mod">
          <ac:chgData name="Nicholas Romanidis" userId="f29e2cf6a91c20a6" providerId="LiveId" clId="{E8275689-F940-4B92-BD69-F6E45B1AD3D8}" dt="2020-10-15T11:56:03.888" v="197" actId="20577"/>
          <ac:spMkLst>
            <pc:docMk/>
            <pc:sldMk cId="3388136436" sldId="305"/>
            <ac:spMk id="2" creationId="{6E4CD847-2F43-446C-8F37-F4977100E71E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388136436" sldId="305"/>
            <ac:spMk id="3" creationId="{CB3F8E59-380C-406B-914C-9EE481357E42}"/>
          </ac:spMkLst>
        </pc:sp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3665856841" sldId="306"/>
        </pc:sldMkLst>
        <pc:spChg chg="mod">
          <ac:chgData name="Nicholas Romanidis" userId="f29e2cf6a91c20a6" providerId="LiveId" clId="{E8275689-F940-4B92-BD69-F6E45B1AD3D8}" dt="2020-10-15T11:59:12.014" v="465" actId="20577"/>
          <ac:spMkLst>
            <pc:docMk/>
            <pc:sldMk cId="3665856841" sldId="306"/>
            <ac:spMk id="2" creationId="{A7A46A25-6100-4FA6-8092-80FBFCE53FA2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665856841" sldId="306"/>
            <ac:spMk id="3" creationId="{58CA2C21-482D-4811-A7A3-1BB1447E4923}"/>
          </ac:spMkLst>
        </pc:spChg>
      </pc:sldChg>
      <pc:sldChg chg="modSp new add del mod">
        <pc:chgData name="Nicholas Romanidis" userId="f29e2cf6a91c20a6" providerId="LiveId" clId="{E8275689-F940-4B92-BD69-F6E45B1AD3D8}" dt="2020-10-15T15:00:16.847" v="3796"/>
        <pc:sldMkLst>
          <pc:docMk/>
          <pc:sldMk cId="1337031032" sldId="307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337031032" sldId="307"/>
            <ac:spMk id="2" creationId="{5B3E65AA-9428-412D-AB6D-C68A2E42C148}"/>
          </ac:spMkLst>
        </pc:spChg>
        <pc:spChg chg="mod">
          <ac:chgData name="Nicholas Romanidis" userId="f29e2cf6a91c20a6" providerId="LiveId" clId="{E8275689-F940-4B92-BD69-F6E45B1AD3D8}" dt="2020-10-15T12:02:33.143" v="743" actId="207"/>
          <ac:spMkLst>
            <pc:docMk/>
            <pc:sldMk cId="1337031032" sldId="307"/>
            <ac:spMk id="3" creationId="{AE26B5A3-0211-4089-8E11-68EFB379505C}"/>
          </ac:spMkLst>
        </pc:spChg>
        <pc:picChg chg="mod">
          <ac:chgData name="Nicholas Romanidis" userId="f29e2cf6a91c20a6" providerId="LiveId" clId="{E8275689-F940-4B92-BD69-F6E45B1AD3D8}" dt="2020-10-15T12:04:23.390" v="752" actId="1076"/>
          <ac:picMkLst>
            <pc:docMk/>
            <pc:sldMk cId="1337031032" sldId="307"/>
            <ac:picMk id="2050" creationId="{6572CC3C-0E87-4792-815A-240C974443A4}"/>
          </ac:picMkLst>
        </pc:picChg>
      </pc:sldChg>
      <pc:sldChg chg="addSp">
        <pc:chgData name="Nicholas Romanidis" userId="f29e2cf6a91c20a6" providerId="LiveId" clId="{E8275689-F940-4B92-BD69-F6E45B1AD3D8}" dt="2020-10-15T12:03:56.949" v="744"/>
        <pc:sldMkLst>
          <pc:docMk/>
          <pc:sldMk cId="1403204268" sldId="307"/>
        </pc:sldMkLst>
        <pc:picChg chg="add">
          <ac:chgData name="Nicholas Romanidis" userId="f29e2cf6a91c20a6" providerId="LiveId" clId="{E8275689-F940-4B92-BD69-F6E45B1AD3D8}" dt="2020-10-15T12:03:56.949" v="744"/>
          <ac:picMkLst>
            <pc:docMk/>
            <pc:sldMk cId="1403204268" sldId="307"/>
            <ac:picMk id="2050" creationId="{6572CC3C-0E87-4792-815A-240C974443A4}"/>
          </ac:picMkLst>
        </pc:picChg>
      </pc:sldChg>
      <pc:sldChg chg="addSp">
        <pc:chgData name="Nicholas Romanidis" userId="f29e2cf6a91c20a6" providerId="LiveId" clId="{E8275689-F940-4B92-BD69-F6E45B1AD3D8}" dt="2020-10-15T12:10:37.427" v="1014"/>
        <pc:sldMkLst>
          <pc:docMk/>
          <pc:sldMk cId="838230771" sldId="308"/>
        </pc:sldMkLst>
        <pc:picChg chg="add">
          <ac:chgData name="Nicholas Romanidis" userId="f29e2cf6a91c20a6" providerId="LiveId" clId="{E8275689-F940-4B92-BD69-F6E45B1AD3D8}" dt="2020-10-15T12:10:37.427" v="1014"/>
          <ac:picMkLst>
            <pc:docMk/>
            <pc:sldMk cId="838230771" sldId="308"/>
            <ac:picMk id="3074" creationId="{44079E8F-7A84-4D5B-927F-0F1275FAFB90}"/>
          </ac:picMkLst>
        </pc:picChg>
      </pc:sldChg>
      <pc:sldChg chg="modSp new add del mod">
        <pc:chgData name="Nicholas Romanidis" userId="f29e2cf6a91c20a6" providerId="LiveId" clId="{E8275689-F940-4B92-BD69-F6E45B1AD3D8}" dt="2020-10-15T15:01:35.990" v="3798"/>
        <pc:sldMkLst>
          <pc:docMk/>
          <pc:sldMk cId="933898013" sldId="308"/>
        </pc:sldMkLst>
        <pc:spChg chg="mod">
          <ac:chgData name="Nicholas Romanidis" userId="f29e2cf6a91c20a6" providerId="LiveId" clId="{E8275689-F940-4B92-BD69-F6E45B1AD3D8}" dt="2020-10-15T12:04:47.452" v="778" actId="114"/>
          <ac:spMkLst>
            <pc:docMk/>
            <pc:sldMk cId="933898013" sldId="308"/>
            <ac:spMk id="2" creationId="{6C07C0F4-6BFE-46C2-BDA2-6442F5F3A1F5}"/>
          </ac:spMkLst>
        </pc:spChg>
        <pc:spChg chg="mod">
          <ac:chgData name="Nicholas Romanidis" userId="f29e2cf6a91c20a6" providerId="LiveId" clId="{E8275689-F940-4B92-BD69-F6E45B1AD3D8}" dt="2020-10-15T15:01:35.990" v="3798"/>
          <ac:spMkLst>
            <pc:docMk/>
            <pc:sldMk cId="933898013" sldId="308"/>
            <ac:spMk id="3" creationId="{4A5194C5-BDB5-40E6-BB1F-5BACAC07813A}"/>
          </ac:spMkLst>
        </pc:spChg>
        <pc:picChg chg="mod">
          <ac:chgData name="Nicholas Romanidis" userId="f29e2cf6a91c20a6" providerId="LiveId" clId="{E8275689-F940-4B92-BD69-F6E45B1AD3D8}" dt="2020-10-15T12:10:55.708" v="1020" actId="1076"/>
          <ac:picMkLst>
            <pc:docMk/>
            <pc:sldMk cId="933898013" sldId="308"/>
            <ac:picMk id="3074" creationId="{44079E8F-7A84-4D5B-927F-0F1275FAFB90}"/>
          </ac:picMkLst>
        </pc:picChg>
      </pc:sldChg>
      <pc:sldChg chg="delSp modSp new add del mod">
        <pc:chgData name="Nicholas Romanidis" userId="f29e2cf6a91c20a6" providerId="LiveId" clId="{E8275689-F940-4B92-BD69-F6E45B1AD3D8}" dt="2020-10-15T12:17:48.187" v="1261" actId="1076"/>
        <pc:sldMkLst>
          <pc:docMk/>
          <pc:sldMk cId="623630660" sldId="309"/>
        </pc:sldMkLst>
        <pc:spChg chg="mod">
          <ac:chgData name="Nicholas Romanidis" userId="f29e2cf6a91c20a6" providerId="LiveId" clId="{E8275689-F940-4B92-BD69-F6E45B1AD3D8}" dt="2020-10-15T12:11:09.956" v="1028" actId="20577"/>
          <ac:spMkLst>
            <pc:docMk/>
            <pc:sldMk cId="623630660" sldId="309"/>
            <ac:spMk id="2" creationId="{CC8B6E23-5944-4929-AC05-B658B513FB60}"/>
          </ac:spMkLst>
        </pc:spChg>
        <pc:spChg chg="mod">
          <ac:chgData name="Nicholas Romanidis" userId="f29e2cf6a91c20a6" providerId="LiveId" clId="{E8275689-F940-4B92-BD69-F6E45B1AD3D8}" dt="2020-10-15T12:15:50.404" v="1251" actId="6549"/>
          <ac:spMkLst>
            <pc:docMk/>
            <pc:sldMk cId="623630660" sldId="309"/>
            <ac:spMk id="3" creationId="{1FA87ACB-B2CF-44B2-884E-77856C48EBF1}"/>
          </ac:spMkLst>
        </pc:spChg>
        <pc:picChg chg="del">
          <ac:chgData name="Nicholas Romanidis" userId="f29e2cf6a91c20a6" providerId="LiveId" clId="{E8275689-F940-4B92-BD69-F6E45B1AD3D8}" dt="2020-10-15T12:16:47.997" v="1254" actId="478"/>
          <ac:picMkLst>
            <pc:docMk/>
            <pc:sldMk cId="623630660" sldId="309"/>
            <ac:picMk id="4098" creationId="{C09FEBE5-03B0-44AE-9E14-2A19F3FF329A}"/>
          </ac:picMkLst>
        </pc:picChg>
        <pc:picChg chg="mod">
          <ac:chgData name="Nicholas Romanidis" userId="f29e2cf6a91c20a6" providerId="LiveId" clId="{E8275689-F940-4B92-BD69-F6E45B1AD3D8}" dt="2020-10-15T12:17:48.187" v="1261" actId="1076"/>
          <ac:picMkLst>
            <pc:docMk/>
            <pc:sldMk cId="623630660" sldId="309"/>
            <ac:picMk id="5122" creationId="{1FB21921-7FD9-4535-B03F-639C44B7507A}"/>
          </ac:picMkLst>
        </pc:picChg>
      </pc:sldChg>
      <pc:sldChg chg="addSp">
        <pc:chgData name="Nicholas Romanidis" userId="f29e2cf6a91c20a6" providerId="LiveId" clId="{E8275689-F940-4B92-BD69-F6E45B1AD3D8}" dt="2020-10-15T12:16:48.868" v="1255"/>
        <pc:sldMkLst>
          <pc:docMk/>
          <pc:sldMk cId="3749273403" sldId="309"/>
        </pc:sldMkLst>
        <pc:picChg chg="add">
          <ac:chgData name="Nicholas Romanidis" userId="f29e2cf6a91c20a6" providerId="LiveId" clId="{E8275689-F940-4B92-BD69-F6E45B1AD3D8}" dt="2020-10-15T12:16:48.868" v="1255"/>
          <ac:picMkLst>
            <pc:docMk/>
            <pc:sldMk cId="3749273403" sldId="309"/>
            <ac:picMk id="5122" creationId="{1FB21921-7FD9-4535-B03F-639C44B7507A}"/>
          </ac:picMkLst>
        </pc:picChg>
      </pc:sldChg>
      <pc:sldChg chg="addSp">
        <pc:chgData name="Nicholas Romanidis" userId="f29e2cf6a91c20a6" providerId="LiveId" clId="{E8275689-F940-4B92-BD69-F6E45B1AD3D8}" dt="2020-10-15T12:15:58.175" v="1252"/>
        <pc:sldMkLst>
          <pc:docMk/>
          <pc:sldMk cId="3980087812" sldId="309"/>
        </pc:sldMkLst>
        <pc:picChg chg="add">
          <ac:chgData name="Nicholas Romanidis" userId="f29e2cf6a91c20a6" providerId="LiveId" clId="{E8275689-F940-4B92-BD69-F6E45B1AD3D8}" dt="2020-10-15T12:15:58.175" v="1252"/>
          <ac:picMkLst>
            <pc:docMk/>
            <pc:sldMk cId="3980087812" sldId="309"/>
            <ac:picMk id="4098" creationId="{C09FEBE5-03B0-44AE-9E14-2A19F3FF329A}"/>
          </ac:picMkLst>
        </pc:pic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2028800758" sldId="310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028800758" sldId="310"/>
            <ac:spMk id="2" creationId="{7DAF1E06-DE4F-4A95-A291-13F7595057C5}"/>
          </ac:spMkLst>
        </pc:spChg>
        <pc:spChg chg="mod">
          <ac:chgData name="Nicholas Romanidis" userId="f29e2cf6a91c20a6" providerId="LiveId" clId="{E8275689-F940-4B92-BD69-F6E45B1AD3D8}" dt="2020-10-15T13:06:12.746" v="1337" actId="20577"/>
          <ac:spMkLst>
            <pc:docMk/>
            <pc:sldMk cId="2028800758" sldId="310"/>
            <ac:spMk id="3" creationId="{63954617-8740-479B-8A6E-B098721F660F}"/>
          </ac:spMkLst>
        </pc:spChg>
      </pc:sldChg>
      <pc:sldChg chg="modSp new mod">
        <pc:chgData name="Nicholas Romanidis" userId="f29e2cf6a91c20a6" providerId="LiveId" clId="{E8275689-F940-4B92-BD69-F6E45B1AD3D8}" dt="2020-10-15T15:01:35.990" v="3798"/>
        <pc:sldMkLst>
          <pc:docMk/>
          <pc:sldMk cId="3184468488" sldId="311"/>
        </pc:sldMkLst>
        <pc:spChg chg="mod">
          <ac:chgData name="Nicholas Romanidis" userId="f29e2cf6a91c20a6" providerId="LiveId" clId="{E8275689-F940-4B92-BD69-F6E45B1AD3D8}" dt="2020-10-15T13:06:20.563" v="1350" actId="20577"/>
          <ac:spMkLst>
            <pc:docMk/>
            <pc:sldMk cId="3184468488" sldId="311"/>
            <ac:spMk id="2" creationId="{BB2938BA-C583-4814-98FB-484AC19D4082}"/>
          </ac:spMkLst>
        </pc:spChg>
        <pc:spChg chg="mod">
          <ac:chgData name="Nicholas Romanidis" userId="f29e2cf6a91c20a6" providerId="LiveId" clId="{E8275689-F940-4B92-BD69-F6E45B1AD3D8}" dt="2020-10-15T15:01:35.990" v="3798"/>
          <ac:spMkLst>
            <pc:docMk/>
            <pc:sldMk cId="3184468488" sldId="311"/>
            <ac:spMk id="3" creationId="{C9D0D59C-1FC1-41F5-AD09-83C128F91E64}"/>
          </ac:spMkLst>
        </pc:spChg>
      </pc:sldChg>
      <pc:sldChg chg="modSp new mod">
        <pc:chgData name="Nicholas Romanidis" userId="f29e2cf6a91c20a6" providerId="LiveId" clId="{E8275689-F940-4B92-BD69-F6E45B1AD3D8}" dt="2020-10-15T15:02:00.185" v="3806" actId="20577"/>
        <pc:sldMkLst>
          <pc:docMk/>
          <pc:sldMk cId="391240617" sldId="312"/>
        </pc:sldMkLst>
        <pc:spChg chg="mod">
          <ac:chgData name="Nicholas Romanidis" userId="f29e2cf6a91c20a6" providerId="LiveId" clId="{E8275689-F940-4B92-BD69-F6E45B1AD3D8}" dt="2020-10-15T13:12:43.782" v="1709" actId="20577"/>
          <ac:spMkLst>
            <pc:docMk/>
            <pc:sldMk cId="391240617" sldId="312"/>
            <ac:spMk id="2" creationId="{2302A3C1-55CC-458E-8FE7-30126DCBAD13}"/>
          </ac:spMkLst>
        </pc:spChg>
        <pc:spChg chg="mod">
          <ac:chgData name="Nicholas Romanidis" userId="f29e2cf6a91c20a6" providerId="LiveId" clId="{E8275689-F940-4B92-BD69-F6E45B1AD3D8}" dt="2020-10-15T15:02:00.185" v="3806" actId="20577"/>
          <ac:spMkLst>
            <pc:docMk/>
            <pc:sldMk cId="391240617" sldId="312"/>
            <ac:spMk id="3" creationId="{2D5F1B58-17AC-4BC2-A195-883574A7A096}"/>
          </ac:spMkLst>
        </pc:spChg>
      </pc:sldChg>
      <pc:sldChg chg="modSp new mod">
        <pc:chgData name="Nicholas Romanidis" userId="f29e2cf6a91c20a6" providerId="LiveId" clId="{E8275689-F940-4B92-BD69-F6E45B1AD3D8}" dt="2020-10-15T15:02:10.885" v="3810" actId="20577"/>
        <pc:sldMkLst>
          <pc:docMk/>
          <pc:sldMk cId="1551697612" sldId="313"/>
        </pc:sldMkLst>
        <pc:spChg chg="mod">
          <ac:chgData name="Nicholas Romanidis" userId="f29e2cf6a91c20a6" providerId="LiveId" clId="{E8275689-F940-4B92-BD69-F6E45B1AD3D8}" dt="2020-10-15T13:22:44.976" v="2047" actId="20577"/>
          <ac:spMkLst>
            <pc:docMk/>
            <pc:sldMk cId="1551697612" sldId="313"/>
            <ac:spMk id="2" creationId="{F28D2328-B884-44F7-A283-1CF6111870F0}"/>
          </ac:spMkLst>
        </pc:spChg>
        <pc:spChg chg="mod">
          <ac:chgData name="Nicholas Romanidis" userId="f29e2cf6a91c20a6" providerId="LiveId" clId="{E8275689-F940-4B92-BD69-F6E45B1AD3D8}" dt="2020-10-15T15:02:10.885" v="3810" actId="20577"/>
          <ac:spMkLst>
            <pc:docMk/>
            <pc:sldMk cId="1551697612" sldId="313"/>
            <ac:spMk id="3" creationId="{2F0DACC9-29AA-4B58-B77B-EE72ACE4AE8F}"/>
          </ac:spMkLst>
        </pc:spChg>
      </pc:sldChg>
      <pc:sldChg chg="addSp delSp modSp">
        <pc:chgData name="Nicholas Romanidis" userId="f29e2cf6a91c20a6" providerId="LiveId" clId="{E8275689-F940-4B92-BD69-F6E45B1AD3D8}" dt="2020-10-15T13:25:58.891" v="2122"/>
        <pc:sldMkLst>
          <pc:docMk/>
          <pc:sldMk cId="467318469" sldId="314"/>
        </pc:sldMkLst>
        <pc:spChg chg="del">
          <ac:chgData name="Nicholas Romanidis" userId="f29e2cf6a91c20a6" providerId="LiveId" clId="{E8275689-F940-4B92-BD69-F6E45B1AD3D8}" dt="2020-10-15T13:25:58.891" v="2122"/>
          <ac:spMkLst>
            <pc:docMk/>
            <pc:sldMk cId="467318469" sldId="314"/>
            <ac:spMk id="3" creationId="{69E2EE09-BC35-4F0F-B7BA-D466F711D3AE}"/>
          </ac:spMkLst>
        </pc:spChg>
        <pc:picChg chg="add mod">
          <ac:chgData name="Nicholas Romanidis" userId="f29e2cf6a91c20a6" providerId="LiveId" clId="{E8275689-F940-4B92-BD69-F6E45B1AD3D8}" dt="2020-10-15T13:25:58.891" v="2122"/>
          <ac:picMkLst>
            <pc:docMk/>
            <pc:sldMk cId="467318469" sldId="314"/>
            <ac:picMk id="6146" creationId="{5C86C8AA-B71E-4722-82D1-3C39A3522801}"/>
          </ac:picMkLst>
        </pc:picChg>
      </pc:sldChg>
      <pc:sldChg chg="delSp modSp new add del mod">
        <pc:chgData name="Nicholas Romanidis" userId="f29e2cf6a91c20a6" providerId="LiveId" clId="{E8275689-F940-4B92-BD69-F6E45B1AD3D8}" dt="2020-10-15T13:26:11.407" v="2126" actId="14100"/>
        <pc:sldMkLst>
          <pc:docMk/>
          <pc:sldMk cId="931790347" sldId="314"/>
        </pc:sldMkLst>
        <pc:spChg chg="del">
          <ac:chgData name="Nicholas Romanidis" userId="f29e2cf6a91c20a6" providerId="LiveId" clId="{E8275689-F940-4B92-BD69-F6E45B1AD3D8}" dt="2020-10-15T13:26:03.808" v="2124" actId="478"/>
          <ac:spMkLst>
            <pc:docMk/>
            <pc:sldMk cId="931790347" sldId="314"/>
            <ac:spMk id="2" creationId="{FBB21674-F346-4DFF-8238-CB9D9BA0D9FC}"/>
          </ac:spMkLst>
        </pc:spChg>
        <pc:picChg chg="mod">
          <ac:chgData name="Nicholas Romanidis" userId="f29e2cf6a91c20a6" providerId="LiveId" clId="{E8275689-F940-4B92-BD69-F6E45B1AD3D8}" dt="2020-10-15T13:26:11.407" v="2126" actId="14100"/>
          <ac:picMkLst>
            <pc:docMk/>
            <pc:sldMk cId="931790347" sldId="314"/>
            <ac:picMk id="6146" creationId="{5C86C8AA-B71E-4722-82D1-3C39A3522801}"/>
          </ac:picMkLst>
        </pc:picChg>
      </pc:sldChg>
      <pc:sldChg chg="modSp new mod">
        <pc:chgData name="Nicholas Romanidis" userId="f29e2cf6a91c20a6" providerId="LiveId" clId="{E8275689-F940-4B92-BD69-F6E45B1AD3D8}" dt="2020-10-15T15:02:20.534" v="3818" actId="20577"/>
        <pc:sldMkLst>
          <pc:docMk/>
          <pc:sldMk cId="3454957509" sldId="315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454957509" sldId="315"/>
            <ac:spMk id="2" creationId="{27AA5326-ED93-41BB-A040-AC9C63099289}"/>
          </ac:spMkLst>
        </pc:spChg>
        <pc:spChg chg="mod">
          <ac:chgData name="Nicholas Romanidis" userId="f29e2cf6a91c20a6" providerId="LiveId" clId="{E8275689-F940-4B92-BD69-F6E45B1AD3D8}" dt="2020-10-15T15:02:20.534" v="3818" actId="20577"/>
          <ac:spMkLst>
            <pc:docMk/>
            <pc:sldMk cId="3454957509" sldId="315"/>
            <ac:spMk id="3" creationId="{F4EC8D3A-80DC-4B19-98EA-C5200DB813D6}"/>
          </ac:spMkLst>
        </pc:spChg>
      </pc:sldChg>
      <pc:sldChg chg="modSp new mod">
        <pc:chgData name="Nicholas Romanidis" userId="f29e2cf6a91c20a6" providerId="LiveId" clId="{E8275689-F940-4B92-BD69-F6E45B1AD3D8}" dt="2020-10-15T15:02:28.183" v="3826" actId="20577"/>
        <pc:sldMkLst>
          <pc:docMk/>
          <pc:sldMk cId="2465579265" sldId="316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465579265" sldId="316"/>
            <ac:spMk id="2" creationId="{D7717BD1-805A-4487-B261-1CFBE5835E9A}"/>
          </ac:spMkLst>
        </pc:spChg>
        <pc:spChg chg="mod">
          <ac:chgData name="Nicholas Romanidis" userId="f29e2cf6a91c20a6" providerId="LiveId" clId="{E8275689-F940-4B92-BD69-F6E45B1AD3D8}" dt="2020-10-15T15:02:28.183" v="3826" actId="20577"/>
          <ac:spMkLst>
            <pc:docMk/>
            <pc:sldMk cId="2465579265" sldId="316"/>
            <ac:spMk id="3" creationId="{D6D90FB3-0A3A-4DB1-A033-9E8F6B86F274}"/>
          </ac:spMkLst>
        </pc:spChg>
      </pc:sldChg>
      <pc:sldChg chg="modSp new add del mod">
        <pc:chgData name="Nicholas Romanidis" userId="f29e2cf6a91c20a6" providerId="LiveId" clId="{E8275689-F940-4B92-BD69-F6E45B1AD3D8}" dt="2020-10-15T15:00:16.847" v="3796"/>
        <pc:sldMkLst>
          <pc:docMk/>
          <pc:sldMk cId="1021415543" sldId="317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021415543" sldId="317"/>
            <ac:spMk id="2" creationId="{87413274-65AF-4E0A-9E2A-E2B51448DA54}"/>
          </ac:spMkLst>
        </pc:spChg>
        <pc:picChg chg="mod">
          <ac:chgData name="Nicholas Romanidis" userId="f29e2cf6a91c20a6" providerId="LiveId" clId="{E8275689-F940-4B92-BD69-F6E45B1AD3D8}" dt="2020-10-15T13:38:10.319" v="2843" actId="14100"/>
          <ac:picMkLst>
            <pc:docMk/>
            <pc:sldMk cId="1021415543" sldId="317"/>
            <ac:picMk id="7170" creationId="{D2E8FCFB-C474-422C-ABF8-CB93A8225DCA}"/>
          </ac:picMkLst>
        </pc:picChg>
        <pc:picChg chg="mod">
          <ac:chgData name="Nicholas Romanidis" userId="f29e2cf6a91c20a6" providerId="LiveId" clId="{E8275689-F940-4B92-BD69-F6E45B1AD3D8}" dt="2020-10-15T13:38:07.503" v="2842" actId="14100"/>
          <ac:picMkLst>
            <pc:docMk/>
            <pc:sldMk cId="1021415543" sldId="317"/>
            <ac:picMk id="8194" creationId="{328C5A22-4ADE-4755-B5E6-803C0B509BFE}"/>
          </ac:picMkLst>
        </pc:picChg>
        <pc:picChg chg="mod">
          <ac:chgData name="Nicholas Romanidis" userId="f29e2cf6a91c20a6" providerId="LiveId" clId="{E8275689-F940-4B92-BD69-F6E45B1AD3D8}" dt="2020-10-15T13:38:20.745" v="2844" actId="1076"/>
          <ac:picMkLst>
            <pc:docMk/>
            <pc:sldMk cId="1021415543" sldId="317"/>
            <ac:picMk id="9218" creationId="{5178B750-25FE-4E56-819A-37A81D6860C0}"/>
          </ac:picMkLst>
        </pc:picChg>
      </pc:sldChg>
      <pc:sldChg chg="addSp delSp modSp">
        <pc:chgData name="Nicholas Romanidis" userId="f29e2cf6a91c20a6" providerId="LiveId" clId="{E8275689-F940-4B92-BD69-F6E45B1AD3D8}" dt="2020-10-15T13:35:33.720" v="2808"/>
        <pc:sldMkLst>
          <pc:docMk/>
          <pc:sldMk cId="1229643076" sldId="317"/>
        </pc:sldMkLst>
        <pc:spChg chg="del">
          <ac:chgData name="Nicholas Romanidis" userId="f29e2cf6a91c20a6" providerId="LiveId" clId="{E8275689-F940-4B92-BD69-F6E45B1AD3D8}" dt="2020-10-15T13:35:33.720" v="2808"/>
          <ac:spMkLst>
            <pc:docMk/>
            <pc:sldMk cId="1229643076" sldId="317"/>
            <ac:spMk id="3" creationId="{72BCCC0B-C401-413A-A1D8-890FE33999EB}"/>
          </ac:spMkLst>
        </pc:spChg>
        <pc:picChg chg="add mod">
          <ac:chgData name="Nicholas Romanidis" userId="f29e2cf6a91c20a6" providerId="LiveId" clId="{E8275689-F940-4B92-BD69-F6E45B1AD3D8}" dt="2020-10-15T13:35:33.720" v="2808"/>
          <ac:picMkLst>
            <pc:docMk/>
            <pc:sldMk cId="1229643076" sldId="317"/>
            <ac:picMk id="7170" creationId="{D2E8FCFB-C474-422C-ABF8-CB93A8225DCA}"/>
          </ac:picMkLst>
        </pc:picChg>
      </pc:sldChg>
      <pc:sldChg chg="addSp">
        <pc:chgData name="Nicholas Romanidis" userId="f29e2cf6a91c20a6" providerId="LiveId" clId="{E8275689-F940-4B92-BD69-F6E45B1AD3D8}" dt="2020-10-15T13:35:48.936" v="2813"/>
        <pc:sldMkLst>
          <pc:docMk/>
          <pc:sldMk cId="1281848755" sldId="317"/>
        </pc:sldMkLst>
        <pc:picChg chg="add">
          <ac:chgData name="Nicholas Romanidis" userId="f29e2cf6a91c20a6" providerId="LiveId" clId="{E8275689-F940-4B92-BD69-F6E45B1AD3D8}" dt="2020-10-15T13:35:48.936" v="2813"/>
          <ac:picMkLst>
            <pc:docMk/>
            <pc:sldMk cId="1281848755" sldId="317"/>
            <ac:picMk id="8194" creationId="{328C5A22-4ADE-4755-B5E6-803C0B509BFE}"/>
          </ac:picMkLst>
        </pc:picChg>
      </pc:sldChg>
      <pc:sldChg chg="addSp">
        <pc:chgData name="Nicholas Romanidis" userId="f29e2cf6a91c20a6" providerId="LiveId" clId="{E8275689-F940-4B92-BD69-F6E45B1AD3D8}" dt="2020-10-15T13:37:05.211" v="2824"/>
        <pc:sldMkLst>
          <pc:docMk/>
          <pc:sldMk cId="2016356163" sldId="317"/>
        </pc:sldMkLst>
        <pc:picChg chg="add">
          <ac:chgData name="Nicholas Romanidis" userId="f29e2cf6a91c20a6" providerId="LiveId" clId="{E8275689-F940-4B92-BD69-F6E45B1AD3D8}" dt="2020-10-15T13:37:05.211" v="2824"/>
          <ac:picMkLst>
            <pc:docMk/>
            <pc:sldMk cId="2016356163" sldId="317"/>
            <ac:picMk id="9218" creationId="{5178B750-25FE-4E56-819A-37A81D6860C0}"/>
          </ac:picMkLst>
        </pc:picChg>
      </pc:sldChg>
      <pc:sldChg chg="modSp new mod">
        <pc:chgData name="Nicholas Romanidis" userId="f29e2cf6a91c20a6" providerId="LiveId" clId="{E8275689-F940-4B92-BD69-F6E45B1AD3D8}" dt="2020-10-16T11:40:26.549" v="3842" actId="20577"/>
        <pc:sldMkLst>
          <pc:docMk/>
          <pc:sldMk cId="2019971909" sldId="318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019971909" sldId="318"/>
            <ac:spMk id="2" creationId="{688B2827-FAC3-4F6E-8F17-2A1CA15C8B48}"/>
          </ac:spMkLst>
        </pc:spChg>
        <pc:spChg chg="mod">
          <ac:chgData name="Nicholas Romanidis" userId="f29e2cf6a91c20a6" providerId="LiveId" clId="{E8275689-F940-4B92-BD69-F6E45B1AD3D8}" dt="2020-10-16T11:40:26.549" v="3842" actId="20577"/>
          <ac:spMkLst>
            <pc:docMk/>
            <pc:sldMk cId="2019971909" sldId="318"/>
            <ac:spMk id="3" creationId="{46645042-5EE0-4331-9C70-77CDB6C55703}"/>
          </ac:spMkLst>
        </pc:sp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831358376" sldId="319"/>
        </pc:sldMkLst>
        <pc:spChg chg="mod">
          <ac:chgData name="Nicholas Romanidis" userId="f29e2cf6a91c20a6" providerId="LiveId" clId="{E8275689-F940-4B92-BD69-F6E45B1AD3D8}" dt="2020-10-15T14:06:52.271" v="3011" actId="20577"/>
          <ac:spMkLst>
            <pc:docMk/>
            <pc:sldMk cId="831358376" sldId="319"/>
            <ac:spMk id="2" creationId="{CEFA4222-733C-45ED-AE19-3DE2E01A9148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831358376" sldId="319"/>
            <ac:spMk id="3" creationId="{6AC80C08-46C5-494F-ADCF-0B4D96336B24}"/>
          </ac:spMkLst>
        </pc:spChg>
      </pc:sldChg>
      <pc:sldChg chg="modSp new mod">
        <pc:chgData name="Nicholas Romanidis" userId="f29e2cf6a91c20a6" providerId="LiveId" clId="{E8275689-F940-4B92-BD69-F6E45B1AD3D8}" dt="2020-10-15T15:02:42.209" v="3832" actId="20577"/>
        <pc:sldMkLst>
          <pc:docMk/>
          <pc:sldMk cId="3409491822" sldId="320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409491822" sldId="320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42.209" v="3832" actId="20577"/>
          <ac:spMkLst>
            <pc:docMk/>
            <pc:sldMk cId="3409491822" sldId="320"/>
            <ac:spMk id="3" creationId="{16AB5970-C6ED-4F32-8783-B80AF3E387C2}"/>
          </ac:spMkLst>
        </pc:spChg>
      </pc:sldChg>
      <pc:sldChg chg="modSp add mod">
        <pc:chgData name="Nicholas Romanidis" userId="f29e2cf6a91c20a6" providerId="LiveId" clId="{E8275689-F940-4B92-BD69-F6E45B1AD3D8}" dt="2020-10-15T15:02:46.905" v="3836" actId="20577"/>
        <pc:sldMkLst>
          <pc:docMk/>
          <pc:sldMk cId="1169556089" sldId="321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169556089" sldId="321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46.905" v="3836" actId="20577"/>
          <ac:spMkLst>
            <pc:docMk/>
            <pc:sldMk cId="1169556089" sldId="321"/>
            <ac:spMk id="3" creationId="{16AB5970-C6ED-4F32-8783-B80AF3E387C2}"/>
          </ac:spMkLst>
        </pc:spChg>
      </pc:sldChg>
      <pc:sldChg chg="modSp add mod">
        <pc:chgData name="Nicholas Romanidis" userId="f29e2cf6a91c20a6" providerId="LiveId" clId="{E8275689-F940-4B92-BD69-F6E45B1AD3D8}" dt="2020-10-15T15:02:50.729" v="3840" actId="20577"/>
        <pc:sldMkLst>
          <pc:docMk/>
          <pc:sldMk cId="612926558" sldId="322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612926558" sldId="322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50.729" v="3840" actId="20577"/>
          <ac:spMkLst>
            <pc:docMk/>
            <pc:sldMk cId="612926558" sldId="322"/>
            <ac:spMk id="3" creationId="{16AB5970-C6ED-4F32-8783-B80AF3E387C2}"/>
          </ac:spMkLst>
        </pc:spChg>
      </pc:sldChg>
      <pc:sldChg chg="addSp delSp modSp">
        <pc:chgData name="Nicholas Romanidis" userId="f29e2cf6a91c20a6" providerId="LiveId" clId="{E8275689-F940-4B92-BD69-F6E45B1AD3D8}" dt="2020-10-15T14:17:13.231" v="3374"/>
        <pc:sldMkLst>
          <pc:docMk/>
          <pc:sldMk cId="811117836" sldId="323"/>
        </pc:sldMkLst>
        <pc:spChg chg="del">
          <ac:chgData name="Nicholas Romanidis" userId="f29e2cf6a91c20a6" providerId="LiveId" clId="{E8275689-F940-4B92-BD69-F6E45B1AD3D8}" dt="2020-10-15T14:17:13.231" v="3374"/>
          <ac:spMkLst>
            <pc:docMk/>
            <pc:sldMk cId="811117836" sldId="323"/>
            <ac:spMk id="3" creationId="{7B015D04-EC71-4AE9-9DB2-3E0EC0BCF45E}"/>
          </ac:spMkLst>
        </pc:spChg>
        <pc:picChg chg="add mod">
          <ac:chgData name="Nicholas Romanidis" userId="f29e2cf6a91c20a6" providerId="LiveId" clId="{E8275689-F940-4B92-BD69-F6E45B1AD3D8}" dt="2020-10-15T14:17:13.231" v="3374"/>
          <ac:picMkLst>
            <pc:docMk/>
            <pc:sldMk cId="811117836" sldId="323"/>
            <ac:picMk id="10242" creationId="{A821EDEF-F85E-427C-A84F-9B8D8DFE6905}"/>
          </ac:picMkLst>
        </pc:picChg>
      </pc:sldChg>
      <pc:sldChg chg="modSp new add del mod">
        <pc:chgData name="Nicholas Romanidis" userId="f29e2cf6a91c20a6" providerId="LiveId" clId="{E8275689-F940-4B92-BD69-F6E45B1AD3D8}" dt="2020-10-15T14:18:04.556" v="3380" actId="1076"/>
        <pc:sldMkLst>
          <pc:docMk/>
          <pc:sldMk cId="3466114186" sldId="323"/>
        </pc:sldMkLst>
        <pc:spChg chg="mod">
          <ac:chgData name="Nicholas Romanidis" userId="f29e2cf6a91c20a6" providerId="LiveId" clId="{E8275689-F940-4B92-BD69-F6E45B1AD3D8}" dt="2020-10-15T14:17:08.021" v="3373" actId="20577"/>
          <ac:spMkLst>
            <pc:docMk/>
            <pc:sldMk cId="3466114186" sldId="323"/>
            <ac:spMk id="2" creationId="{118B884E-5AC5-446A-A8C4-4FB464FF6266}"/>
          </ac:spMkLst>
        </pc:spChg>
        <pc:picChg chg="mod">
          <ac:chgData name="Nicholas Romanidis" userId="f29e2cf6a91c20a6" providerId="LiveId" clId="{E8275689-F940-4B92-BD69-F6E45B1AD3D8}" dt="2020-10-15T14:18:04.556" v="3380" actId="1076"/>
          <ac:picMkLst>
            <pc:docMk/>
            <pc:sldMk cId="3466114186" sldId="323"/>
            <ac:picMk id="10242" creationId="{A821EDEF-F85E-427C-A84F-9B8D8DFE6905}"/>
          </ac:picMkLst>
        </pc:picChg>
      </pc:sldChg>
      <pc:sldChg chg="modSp new mod">
        <pc:chgData name="Nicholas Romanidis" userId="f29e2cf6a91c20a6" providerId="LiveId" clId="{E8275689-F940-4B92-BD69-F6E45B1AD3D8}" dt="2020-10-15T14:22:41.665" v="3672" actId="20577"/>
        <pc:sldMkLst>
          <pc:docMk/>
          <pc:sldMk cId="3095980082" sldId="324"/>
        </pc:sldMkLst>
        <pc:spChg chg="mod">
          <ac:chgData name="Nicholas Romanidis" userId="f29e2cf6a91c20a6" providerId="LiveId" clId="{E8275689-F940-4B92-BD69-F6E45B1AD3D8}" dt="2020-10-15T14:18:28.218" v="3401" actId="20577"/>
          <ac:spMkLst>
            <pc:docMk/>
            <pc:sldMk cId="3095980082" sldId="324"/>
            <ac:spMk id="2" creationId="{EBAB2846-5A15-4620-85F8-50FFBA5B9DAB}"/>
          </ac:spMkLst>
        </pc:spChg>
        <pc:spChg chg="mod">
          <ac:chgData name="Nicholas Romanidis" userId="f29e2cf6a91c20a6" providerId="LiveId" clId="{E8275689-F940-4B92-BD69-F6E45B1AD3D8}" dt="2020-10-15T14:22:41.665" v="3672" actId="20577"/>
          <ac:spMkLst>
            <pc:docMk/>
            <pc:sldMk cId="3095980082" sldId="324"/>
            <ac:spMk id="3" creationId="{45E83E33-8DA5-42CD-B6B0-0000E91A89BD}"/>
          </ac:spMkLst>
        </pc:spChg>
      </pc:sldChg>
      <pc:sldChg chg="addSp delSp modSp">
        <pc:chgData name="Nicholas Romanidis" userId="f29e2cf6a91c20a6" providerId="LiveId" clId="{E8275689-F940-4B92-BD69-F6E45B1AD3D8}" dt="2020-10-15T14:23:02.313" v="3693"/>
        <pc:sldMkLst>
          <pc:docMk/>
          <pc:sldMk cId="841653155" sldId="325"/>
        </pc:sldMkLst>
        <pc:spChg chg="del">
          <ac:chgData name="Nicholas Romanidis" userId="f29e2cf6a91c20a6" providerId="LiveId" clId="{E8275689-F940-4B92-BD69-F6E45B1AD3D8}" dt="2020-10-15T14:23:02.313" v="3693"/>
          <ac:spMkLst>
            <pc:docMk/>
            <pc:sldMk cId="841653155" sldId="325"/>
            <ac:spMk id="3" creationId="{4C5CB0D7-D11F-4DCA-800A-A25FE15E8812}"/>
          </ac:spMkLst>
        </pc:spChg>
        <pc:picChg chg="add mod">
          <ac:chgData name="Nicholas Romanidis" userId="f29e2cf6a91c20a6" providerId="LiveId" clId="{E8275689-F940-4B92-BD69-F6E45B1AD3D8}" dt="2020-10-15T14:23:02.313" v="3693"/>
          <ac:picMkLst>
            <pc:docMk/>
            <pc:sldMk cId="841653155" sldId="325"/>
            <ac:picMk id="11266" creationId="{C99A5A4E-F3E4-46FD-A8DF-688E67B2E6E0}"/>
          </ac:picMkLst>
        </pc:picChg>
      </pc:sldChg>
      <pc:sldChg chg="addSp">
        <pc:chgData name="Nicholas Romanidis" userId="f29e2cf6a91c20a6" providerId="LiveId" clId="{E8275689-F940-4B92-BD69-F6E45B1AD3D8}" dt="2020-10-15T14:51:22.172" v="3708"/>
        <pc:sldMkLst>
          <pc:docMk/>
          <pc:sldMk cId="2608850666" sldId="325"/>
        </pc:sldMkLst>
        <pc:picChg chg="add">
          <ac:chgData name="Nicholas Romanidis" userId="f29e2cf6a91c20a6" providerId="LiveId" clId="{E8275689-F940-4B92-BD69-F6E45B1AD3D8}" dt="2020-10-15T14:51:22.172" v="3708"/>
          <ac:picMkLst>
            <pc:docMk/>
            <pc:sldMk cId="2608850666" sldId="325"/>
            <ac:picMk id="13314" creationId="{F3A3DE47-5027-4A61-8CA7-2B8E0B3E853E}"/>
          </ac:picMkLst>
        </pc:picChg>
      </pc:sldChg>
      <pc:sldChg chg="modSp new add del mod">
        <pc:chgData name="Nicholas Romanidis" userId="f29e2cf6a91c20a6" providerId="LiveId" clId="{E8275689-F940-4B92-BD69-F6E45B1AD3D8}" dt="2020-10-15T14:51:44.794" v="3716" actId="1076"/>
        <pc:sldMkLst>
          <pc:docMk/>
          <pc:sldMk cId="2808192457" sldId="325"/>
        </pc:sldMkLst>
        <pc:spChg chg="mod">
          <ac:chgData name="Nicholas Romanidis" userId="f29e2cf6a91c20a6" providerId="LiveId" clId="{E8275689-F940-4B92-BD69-F6E45B1AD3D8}" dt="2020-10-15T14:22:56.736" v="3692" actId="20577"/>
          <ac:spMkLst>
            <pc:docMk/>
            <pc:sldMk cId="2808192457" sldId="325"/>
            <ac:spMk id="2" creationId="{36A2BDED-AF32-4661-9B2F-31AF4B6FE153}"/>
          </ac:spMkLst>
        </pc:spChg>
        <pc:picChg chg="mod">
          <ac:chgData name="Nicholas Romanidis" userId="f29e2cf6a91c20a6" providerId="LiveId" clId="{E8275689-F940-4B92-BD69-F6E45B1AD3D8}" dt="2020-10-15T14:51:44.794" v="3716" actId="1076"/>
          <ac:picMkLst>
            <pc:docMk/>
            <pc:sldMk cId="2808192457" sldId="325"/>
            <ac:picMk id="11266" creationId="{C99A5A4E-F3E4-46FD-A8DF-688E67B2E6E0}"/>
          </ac:picMkLst>
        </pc:picChg>
        <pc:picChg chg="mod">
          <ac:chgData name="Nicholas Romanidis" userId="f29e2cf6a91c20a6" providerId="LiveId" clId="{E8275689-F940-4B92-BD69-F6E45B1AD3D8}" dt="2020-10-15T14:51:42.330" v="3715" actId="1076"/>
          <ac:picMkLst>
            <pc:docMk/>
            <pc:sldMk cId="2808192457" sldId="325"/>
            <ac:picMk id="12290" creationId="{FEC4932E-27CD-421F-A6D9-73CD82C99176}"/>
          </ac:picMkLst>
        </pc:picChg>
        <pc:picChg chg="mod">
          <ac:chgData name="Nicholas Romanidis" userId="f29e2cf6a91c20a6" providerId="LiveId" clId="{E8275689-F940-4B92-BD69-F6E45B1AD3D8}" dt="2020-10-15T14:51:44.794" v="3716" actId="1076"/>
          <ac:picMkLst>
            <pc:docMk/>
            <pc:sldMk cId="2808192457" sldId="325"/>
            <ac:picMk id="13314" creationId="{F3A3DE47-5027-4A61-8CA7-2B8E0B3E853E}"/>
          </ac:picMkLst>
        </pc:picChg>
      </pc:sldChg>
      <pc:sldChg chg="addSp">
        <pc:chgData name="Nicholas Romanidis" userId="f29e2cf6a91c20a6" providerId="LiveId" clId="{E8275689-F940-4B92-BD69-F6E45B1AD3D8}" dt="2020-10-15T14:23:58.027" v="3697"/>
        <pc:sldMkLst>
          <pc:docMk/>
          <pc:sldMk cId="3482335638" sldId="325"/>
        </pc:sldMkLst>
        <pc:picChg chg="add">
          <ac:chgData name="Nicholas Romanidis" userId="f29e2cf6a91c20a6" providerId="LiveId" clId="{E8275689-F940-4B92-BD69-F6E45B1AD3D8}" dt="2020-10-15T14:23:58.027" v="3697"/>
          <ac:picMkLst>
            <pc:docMk/>
            <pc:sldMk cId="3482335638" sldId="325"/>
            <ac:picMk id="12290" creationId="{FEC4932E-27CD-421F-A6D9-73CD82C99176}"/>
          </ac:picMkLst>
        </pc:picChg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136526381" sldId="345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473795813" sldId="346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599420647" sldId="347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391570304" sldId="348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553105685" sldId="349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905503425" sldId="350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431368517" sldId="351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4294326086" sldId="352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283680808" sldId="353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966626495" sldId="354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669279325" sldId="355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072340033" sldId="356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766866812" sldId="357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734070143" sldId="358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163227454" sldId="359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995064838" sldId="360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26401237" sldId="361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509492643" sldId="362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060269589" sldId="363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965626757" sldId="364"/>
        </pc:sldMkLst>
      </pc:sldChg>
    </pc:docChg>
  </pc:docChgLst>
  <pc:docChgLst>
    <pc:chgData name="Nicholas Romanidis" userId="f29e2cf6a91c20a6" providerId="LiveId" clId="{699C393E-C684-46BF-AF1D-BB9C52442578}"/>
    <pc:docChg chg="custSel addSld delSld modSld sldOrd">
      <pc:chgData name="Nicholas Romanidis" userId="f29e2cf6a91c20a6" providerId="LiveId" clId="{699C393E-C684-46BF-AF1D-BB9C52442578}" dt="2020-10-23T11:47:07.816" v="1517" actId="14100"/>
      <pc:docMkLst>
        <pc:docMk/>
      </pc:docMkLst>
      <pc:sldChg chg="modSp mod">
        <pc:chgData name="Nicholas Romanidis" userId="f29e2cf6a91c20a6" providerId="LiveId" clId="{699C393E-C684-46BF-AF1D-BB9C52442578}" dt="2020-10-22T20:11:24.039" v="27" actId="20577"/>
        <pc:sldMkLst>
          <pc:docMk/>
          <pc:sldMk cId="1804591582" sldId="256"/>
        </pc:sldMkLst>
        <pc:spChg chg="mod">
          <ac:chgData name="Nicholas Romanidis" userId="f29e2cf6a91c20a6" providerId="LiveId" clId="{699C393E-C684-46BF-AF1D-BB9C52442578}" dt="2020-10-22T20:11:24.039" v="27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699C393E-C684-46BF-AF1D-BB9C52442578}" dt="2020-10-23T11:47:07.816" v="1517" actId="14100"/>
        <pc:sldMkLst>
          <pc:docMk/>
          <pc:sldMk cId="4076335545" sldId="303"/>
        </pc:sldMkLst>
        <pc:picChg chg="mod">
          <ac:chgData name="Nicholas Romanidis" userId="f29e2cf6a91c20a6" providerId="LiveId" clId="{699C393E-C684-46BF-AF1D-BB9C52442578}" dt="2020-10-23T11:47:07.816" v="151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modSp new mod">
        <pc:chgData name="Nicholas Romanidis" userId="f29e2cf6a91c20a6" providerId="LiveId" clId="{699C393E-C684-46BF-AF1D-BB9C52442578}" dt="2020-10-22T20:15:02.565" v="544" actId="20577"/>
        <pc:sldMkLst>
          <pc:docMk/>
          <pc:sldMk cId="345591987" sldId="304"/>
        </pc:sldMkLst>
        <pc:spChg chg="mod">
          <ac:chgData name="Nicholas Romanidis" userId="f29e2cf6a91c20a6" providerId="LiveId" clId="{699C393E-C684-46BF-AF1D-BB9C52442578}" dt="2020-10-22T20:12:17.802" v="50" actId="20577"/>
          <ac:spMkLst>
            <pc:docMk/>
            <pc:sldMk cId="345591987" sldId="304"/>
            <ac:spMk id="2" creationId="{A3D03143-4FFE-417E-A4B8-4AFC69FAEB03}"/>
          </ac:spMkLst>
        </pc:spChg>
        <pc:spChg chg="mod">
          <ac:chgData name="Nicholas Romanidis" userId="f29e2cf6a91c20a6" providerId="LiveId" clId="{699C393E-C684-46BF-AF1D-BB9C52442578}" dt="2020-10-22T20:15:02.565" v="544" actId="20577"/>
          <ac:spMkLst>
            <pc:docMk/>
            <pc:sldMk cId="345591987" sldId="304"/>
            <ac:spMk id="3" creationId="{E2CBBB7C-E52A-42BF-8A77-35410DA8D3D0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880485670" sldId="304"/>
        </pc:sldMkLst>
      </pc:sldChg>
      <pc:sldChg chg="modSp new add del mod">
        <pc:chgData name="Nicholas Romanidis" userId="f29e2cf6a91c20a6" providerId="LiveId" clId="{699C393E-C684-46BF-AF1D-BB9C52442578}" dt="2020-10-22T20:20:16.704" v="974" actId="20577"/>
        <pc:sldMkLst>
          <pc:docMk/>
          <pc:sldMk cId="268720617" sldId="305"/>
        </pc:sldMkLst>
        <pc:spChg chg="mod">
          <ac:chgData name="Nicholas Romanidis" userId="f29e2cf6a91c20a6" providerId="LiveId" clId="{699C393E-C684-46BF-AF1D-BB9C52442578}" dt="2020-10-22T20:15:14.185" v="550" actId="20577"/>
          <ac:spMkLst>
            <pc:docMk/>
            <pc:sldMk cId="268720617" sldId="305"/>
            <ac:spMk id="2" creationId="{2A1BE8D6-5D39-4126-9886-162E4738CC19}"/>
          </ac:spMkLst>
        </pc:spChg>
        <pc:spChg chg="mod">
          <ac:chgData name="Nicholas Romanidis" userId="f29e2cf6a91c20a6" providerId="LiveId" clId="{699C393E-C684-46BF-AF1D-BB9C52442578}" dt="2020-10-22T20:20:16.704" v="974" actId="20577"/>
          <ac:spMkLst>
            <pc:docMk/>
            <pc:sldMk cId="268720617" sldId="305"/>
            <ac:spMk id="3" creationId="{3BCCE827-6E3D-489D-A1BD-BF90A4CD0551}"/>
          </ac:spMkLst>
        </pc:spChg>
        <pc:picChg chg="mod">
          <ac:chgData name="Nicholas Romanidis" userId="f29e2cf6a91c20a6" providerId="LiveId" clId="{699C393E-C684-46BF-AF1D-BB9C52442578}" dt="2020-10-22T20:20:13.287" v="973" actId="14100"/>
          <ac:picMkLst>
            <pc:docMk/>
            <pc:sldMk cId="268720617" sldId="305"/>
            <ac:picMk id="1026" creationId="{1758FBA9-89B2-4DB9-8417-8EF86286F169}"/>
          </ac:picMkLst>
        </pc:picChg>
      </pc:sldChg>
      <pc:sldChg chg="addSp">
        <pc:chgData name="Nicholas Romanidis" userId="f29e2cf6a91c20a6" providerId="LiveId" clId="{699C393E-C684-46BF-AF1D-BB9C52442578}" dt="2020-10-22T20:19:44.790" v="968"/>
        <pc:sldMkLst>
          <pc:docMk/>
          <pc:sldMk cId="1736801717" sldId="305"/>
        </pc:sldMkLst>
        <pc:picChg chg="add">
          <ac:chgData name="Nicholas Romanidis" userId="f29e2cf6a91c20a6" providerId="LiveId" clId="{699C393E-C684-46BF-AF1D-BB9C52442578}" dt="2020-10-22T20:19:44.790" v="968"/>
          <ac:picMkLst>
            <pc:docMk/>
            <pc:sldMk cId="1736801717" sldId="305"/>
            <ac:picMk id="1026" creationId="{1758FBA9-89B2-4DB9-8417-8EF86286F16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388136436" sldId="305"/>
        </pc:sldMkLst>
      </pc:sldChg>
      <pc:sldChg chg="addSp delSp modSp">
        <pc:chgData name="Nicholas Romanidis" userId="f29e2cf6a91c20a6" providerId="LiveId" clId="{699C393E-C684-46BF-AF1D-BB9C52442578}" dt="2020-10-22T20:22:14.930" v="1001"/>
        <pc:sldMkLst>
          <pc:docMk/>
          <pc:sldMk cId="3543110526" sldId="306"/>
        </pc:sldMkLst>
        <pc:spChg chg="del">
          <ac:chgData name="Nicholas Romanidis" userId="f29e2cf6a91c20a6" providerId="LiveId" clId="{699C393E-C684-46BF-AF1D-BB9C52442578}" dt="2020-10-22T20:22:14.930" v="1001"/>
          <ac:spMkLst>
            <pc:docMk/>
            <pc:sldMk cId="3543110526" sldId="306"/>
            <ac:spMk id="3" creationId="{2CE5C64C-5282-482A-BD78-CECA721B8B92}"/>
          </ac:spMkLst>
        </pc:spChg>
        <pc:picChg chg="add mod">
          <ac:chgData name="Nicholas Romanidis" userId="f29e2cf6a91c20a6" providerId="LiveId" clId="{699C393E-C684-46BF-AF1D-BB9C52442578}" dt="2020-10-22T20:22:14.930" v="1001"/>
          <ac:picMkLst>
            <pc:docMk/>
            <pc:sldMk cId="3543110526" sldId="306"/>
            <ac:picMk id="2050" creationId="{7C0D78C3-C884-4941-8162-C81E74C16B2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665856841" sldId="306"/>
        </pc:sldMkLst>
      </pc:sldChg>
      <pc:sldChg chg="modSp new add del mod ord">
        <pc:chgData name="Nicholas Romanidis" userId="f29e2cf6a91c20a6" providerId="LiveId" clId="{699C393E-C684-46BF-AF1D-BB9C52442578}" dt="2020-10-22T20:22:23.726" v="1005" actId="1076"/>
        <pc:sldMkLst>
          <pc:docMk/>
          <pc:sldMk cId="4059621307" sldId="306"/>
        </pc:sldMkLst>
        <pc:spChg chg="mod">
          <ac:chgData name="Nicholas Romanidis" userId="f29e2cf6a91c20a6" providerId="LiveId" clId="{699C393E-C684-46BF-AF1D-BB9C52442578}" dt="2020-10-22T20:22:13.431" v="1000" actId="20577"/>
          <ac:spMkLst>
            <pc:docMk/>
            <pc:sldMk cId="4059621307" sldId="306"/>
            <ac:spMk id="2" creationId="{768802DF-DF5E-49AF-ABBF-0215FAF6440A}"/>
          </ac:spMkLst>
        </pc:spChg>
        <pc:picChg chg="mod">
          <ac:chgData name="Nicholas Romanidis" userId="f29e2cf6a91c20a6" providerId="LiveId" clId="{699C393E-C684-46BF-AF1D-BB9C52442578}" dt="2020-10-22T20:22:23.726" v="1005" actId="1076"/>
          <ac:picMkLst>
            <pc:docMk/>
            <pc:sldMk cId="4059621307" sldId="306"/>
            <ac:picMk id="2050" creationId="{7C0D78C3-C884-4941-8162-C81E74C16B2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337031032" sldId="307"/>
        </pc:sldMkLst>
      </pc:sldChg>
      <pc:sldChg chg="addSp delSp modSp">
        <pc:chgData name="Nicholas Romanidis" userId="f29e2cf6a91c20a6" providerId="LiveId" clId="{699C393E-C684-46BF-AF1D-BB9C52442578}" dt="2020-10-22T20:23:03.370" v="1017"/>
        <pc:sldMkLst>
          <pc:docMk/>
          <pc:sldMk cId="3084432776" sldId="307"/>
        </pc:sldMkLst>
        <pc:spChg chg="del">
          <ac:chgData name="Nicholas Romanidis" userId="f29e2cf6a91c20a6" providerId="LiveId" clId="{699C393E-C684-46BF-AF1D-BB9C52442578}" dt="2020-10-22T20:23:03.370" v="1017"/>
          <ac:spMkLst>
            <pc:docMk/>
            <pc:sldMk cId="3084432776" sldId="307"/>
            <ac:spMk id="3" creationId="{F21AE2F7-DDC1-4FEE-9C92-DF27526F622B}"/>
          </ac:spMkLst>
        </pc:spChg>
        <pc:picChg chg="add mod">
          <ac:chgData name="Nicholas Romanidis" userId="f29e2cf6a91c20a6" providerId="LiveId" clId="{699C393E-C684-46BF-AF1D-BB9C52442578}" dt="2020-10-22T20:23:03.370" v="1017"/>
          <ac:picMkLst>
            <pc:docMk/>
            <pc:sldMk cId="3084432776" sldId="307"/>
            <ac:picMk id="3074" creationId="{8D1FF4C5-A8D7-494F-BECF-7C98D8C9726A}"/>
          </ac:picMkLst>
        </pc:picChg>
      </pc:sldChg>
      <pc:sldChg chg="modSp new add del mod">
        <pc:chgData name="Nicholas Romanidis" userId="f29e2cf6a91c20a6" providerId="LiveId" clId="{699C393E-C684-46BF-AF1D-BB9C52442578}" dt="2020-10-22T20:34:32.689" v="1052" actId="20577"/>
        <pc:sldMkLst>
          <pc:docMk/>
          <pc:sldMk cId="3335257584" sldId="307"/>
        </pc:sldMkLst>
        <pc:spChg chg="mod">
          <ac:chgData name="Nicholas Romanidis" userId="f29e2cf6a91c20a6" providerId="LiveId" clId="{699C393E-C684-46BF-AF1D-BB9C52442578}" dt="2020-10-22T20:34:32.689" v="1052" actId="20577"/>
          <ac:spMkLst>
            <pc:docMk/>
            <pc:sldMk cId="3335257584" sldId="307"/>
            <ac:spMk id="2" creationId="{7608313D-7423-4486-A0CF-214DF97B5223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933898013" sldId="308"/>
        </pc:sldMkLst>
      </pc:sldChg>
      <pc:sldChg chg="modSp new mod">
        <pc:chgData name="Nicholas Romanidis" userId="f29e2cf6a91c20a6" providerId="LiveId" clId="{699C393E-C684-46BF-AF1D-BB9C52442578}" dt="2020-10-22T20:40:03.882" v="1514" actId="20577"/>
        <pc:sldMkLst>
          <pc:docMk/>
          <pc:sldMk cId="2006852195" sldId="308"/>
        </pc:sldMkLst>
        <pc:spChg chg="mod">
          <ac:chgData name="Nicholas Romanidis" userId="f29e2cf6a91c20a6" providerId="LiveId" clId="{699C393E-C684-46BF-AF1D-BB9C52442578}" dt="2020-10-22T20:34:16.092" v="1035" actId="20577"/>
          <ac:spMkLst>
            <pc:docMk/>
            <pc:sldMk cId="2006852195" sldId="308"/>
            <ac:spMk id="2" creationId="{79ACAC22-37D4-4850-B057-F32405E6DAE0}"/>
          </ac:spMkLst>
        </pc:spChg>
        <pc:spChg chg="mod">
          <ac:chgData name="Nicholas Romanidis" userId="f29e2cf6a91c20a6" providerId="LiveId" clId="{699C393E-C684-46BF-AF1D-BB9C52442578}" dt="2020-10-22T20:40:03.882" v="1514" actId="20577"/>
          <ac:spMkLst>
            <pc:docMk/>
            <pc:sldMk cId="2006852195" sldId="308"/>
            <ac:spMk id="3" creationId="{974159B8-D5B3-42B6-88E5-68399D7B61D2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623630660" sldId="309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028800758" sldId="310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184468488" sldId="311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91240617" sldId="312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551697612" sldId="313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931790347" sldId="314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54957509" sldId="315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465579265" sldId="316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021415543" sldId="317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019971909" sldId="318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831358376" sldId="319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09491822" sldId="320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169556089" sldId="321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612926558" sldId="322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66114186" sldId="323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095980082" sldId="324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808192457" sldId="325"/>
        </pc:sldMkLst>
      </pc:sldChg>
    </pc:docChg>
  </pc:docChgLst>
  <pc:docChgLst>
    <pc:chgData name="Nicholas Romanidis" userId="f29e2cf6a91c20a6" providerId="LiveId" clId="{1384488A-D529-45FA-96B3-302BF87D2356}"/>
    <pc:docChg chg="undo custSel addSld delSld modSld">
      <pc:chgData name="Nicholas Romanidis" userId="f29e2cf6a91c20a6" providerId="LiveId" clId="{1384488A-D529-45FA-96B3-302BF87D2356}" dt="2020-10-04T18:11:30.635" v="1913" actId="20577"/>
      <pc:docMkLst>
        <pc:docMk/>
      </pc:docMkLst>
      <pc:sldChg chg="modSp mod">
        <pc:chgData name="Nicholas Romanidis" userId="f29e2cf6a91c20a6" providerId="LiveId" clId="{1384488A-D529-45FA-96B3-302BF87D2356}" dt="2020-10-04T15:43:00.170" v="25" actId="20577"/>
        <pc:sldMkLst>
          <pc:docMk/>
          <pc:sldMk cId="1804591582" sldId="256"/>
        </pc:sldMkLst>
        <pc:spChg chg="mod">
          <ac:chgData name="Nicholas Romanidis" userId="f29e2cf6a91c20a6" providerId="LiveId" clId="{1384488A-D529-45FA-96B3-302BF87D2356}" dt="2020-10-04T15:43:00.170" v="25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1384488A-D529-45FA-96B3-302BF87D2356}" dt="2020-10-04T16:44:48.304" v="1817" actId="14100"/>
        <pc:sldMkLst>
          <pc:docMk/>
          <pc:sldMk cId="4076335545" sldId="303"/>
        </pc:sldMkLst>
        <pc:picChg chg="mod">
          <ac:chgData name="Nicholas Romanidis" userId="f29e2cf6a91c20a6" providerId="LiveId" clId="{1384488A-D529-45FA-96B3-302BF87D2356}" dt="2020-10-04T16:44:48.304" v="181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4011459821" sldId="32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7642942" sldId="324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8220832" sldId="325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759473239" sldId="326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889309550" sldId="327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076522075" sldId="328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900782608" sldId="329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030196046" sldId="330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718995849" sldId="331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888185908" sldId="332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834789343" sldId="33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343544859" sldId="334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948602706" sldId="335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370273182" sldId="336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523043351" sldId="337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528767847" sldId="338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529684201" sldId="339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415256723" sldId="340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291373089" sldId="341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15678136" sldId="342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955640508" sldId="34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558883544" sldId="344"/>
        </pc:sldMkLst>
      </pc:sldChg>
      <pc:sldChg chg="modSp new mod">
        <pc:chgData name="Nicholas Romanidis" userId="f29e2cf6a91c20a6" providerId="LiveId" clId="{1384488A-D529-45FA-96B3-302BF87D2356}" dt="2020-10-04T15:45:28.395" v="30" actId="6549"/>
        <pc:sldMkLst>
          <pc:docMk/>
          <pc:sldMk cId="1136526381" sldId="345"/>
        </pc:sldMkLst>
        <pc:spChg chg="mod">
          <ac:chgData name="Nicholas Romanidis" userId="f29e2cf6a91c20a6" providerId="LiveId" clId="{1384488A-D529-45FA-96B3-302BF87D2356}" dt="2020-10-04T15:45:12.632" v="27"/>
          <ac:spMkLst>
            <pc:docMk/>
            <pc:sldMk cId="1136526381" sldId="345"/>
            <ac:spMk id="2" creationId="{64508EC1-6E22-441D-9FD5-EBF5FA9F73C6}"/>
          </ac:spMkLst>
        </pc:spChg>
        <pc:spChg chg="mod">
          <ac:chgData name="Nicholas Romanidis" userId="f29e2cf6a91c20a6" providerId="LiveId" clId="{1384488A-D529-45FA-96B3-302BF87D2356}" dt="2020-10-04T15:45:28.395" v="30" actId="6549"/>
          <ac:spMkLst>
            <pc:docMk/>
            <pc:sldMk cId="1136526381" sldId="345"/>
            <ac:spMk id="3" creationId="{C6D1267F-B747-42C7-B3D2-9C40107861D3}"/>
          </ac:spMkLst>
        </pc:spChg>
      </pc:sldChg>
      <pc:sldChg chg="modSp new add del mod">
        <pc:chgData name="Nicholas Romanidis" userId="f29e2cf6a91c20a6" providerId="LiveId" clId="{1384488A-D529-45FA-96B3-302BF87D2356}" dt="2020-10-04T16:46:16.160" v="1822" actId="14100"/>
        <pc:sldMkLst>
          <pc:docMk/>
          <pc:sldMk cId="1473795813" sldId="346"/>
        </pc:sldMkLst>
        <pc:spChg chg="mod">
          <ac:chgData name="Nicholas Romanidis" userId="f29e2cf6a91c20a6" providerId="LiveId" clId="{1384488A-D529-45FA-96B3-302BF87D2356}" dt="2020-10-04T15:46:30.872" v="68" actId="20577"/>
          <ac:spMkLst>
            <pc:docMk/>
            <pc:sldMk cId="1473795813" sldId="346"/>
            <ac:spMk id="2" creationId="{2379CCAA-72FA-4A0C-BC71-50A678C69BCA}"/>
          </ac:spMkLst>
        </pc:spChg>
        <pc:spChg chg="mod">
          <ac:chgData name="Nicholas Romanidis" userId="f29e2cf6a91c20a6" providerId="LiveId" clId="{1384488A-D529-45FA-96B3-302BF87D2356}" dt="2020-10-04T15:46:48.215" v="72" actId="207"/>
          <ac:spMkLst>
            <pc:docMk/>
            <pc:sldMk cId="1473795813" sldId="346"/>
            <ac:spMk id="3" creationId="{6C14C38B-EE70-4A52-8305-4AD7967E7B8E}"/>
          </ac:spMkLst>
        </pc:spChg>
        <pc:picChg chg="mod">
          <ac:chgData name="Nicholas Romanidis" userId="f29e2cf6a91c20a6" providerId="LiveId" clId="{1384488A-D529-45FA-96B3-302BF87D2356}" dt="2020-10-04T16:46:16.160" v="1822" actId="14100"/>
          <ac:picMkLst>
            <pc:docMk/>
            <pc:sldMk cId="1473795813" sldId="346"/>
            <ac:picMk id="22530" creationId="{B2FF1150-98A3-499D-ADF4-18C585AB73C0}"/>
          </ac:picMkLst>
        </pc:picChg>
      </pc:sldChg>
      <pc:sldChg chg="addSp">
        <pc:chgData name="Nicholas Romanidis" userId="f29e2cf6a91c20a6" providerId="LiveId" clId="{1384488A-D529-45FA-96B3-302BF87D2356}" dt="2020-10-04T16:45:44.395" v="1818"/>
        <pc:sldMkLst>
          <pc:docMk/>
          <pc:sldMk cId="2105307554" sldId="346"/>
        </pc:sldMkLst>
        <pc:picChg chg="add">
          <ac:chgData name="Nicholas Romanidis" userId="f29e2cf6a91c20a6" providerId="LiveId" clId="{1384488A-D529-45FA-96B3-302BF87D2356}" dt="2020-10-04T16:45:44.395" v="1818"/>
          <ac:picMkLst>
            <pc:docMk/>
            <pc:sldMk cId="2105307554" sldId="346"/>
            <ac:picMk id="22530" creationId="{B2FF1150-98A3-499D-ADF4-18C585AB73C0}"/>
          </ac:picMkLst>
        </pc:picChg>
      </pc:sldChg>
      <pc:sldChg chg="modSp new add del mod">
        <pc:chgData name="Nicholas Romanidis" userId="f29e2cf6a91c20a6" providerId="LiveId" clId="{1384488A-D529-45FA-96B3-302BF87D2356}" dt="2020-10-04T16:47:57.882" v="1837" actId="1076"/>
        <pc:sldMkLst>
          <pc:docMk/>
          <pc:sldMk cId="2599420647" sldId="347"/>
        </pc:sldMkLst>
        <pc:spChg chg="mod">
          <ac:chgData name="Nicholas Romanidis" userId="f29e2cf6a91c20a6" providerId="LiveId" clId="{1384488A-D529-45FA-96B3-302BF87D2356}" dt="2020-10-04T15:47:17.857" v="101" actId="20577"/>
          <ac:spMkLst>
            <pc:docMk/>
            <pc:sldMk cId="2599420647" sldId="347"/>
            <ac:spMk id="2" creationId="{0F1191BD-7972-4EA0-8A0E-51A83B3F313E}"/>
          </ac:spMkLst>
        </pc:spChg>
        <pc:spChg chg="mod">
          <ac:chgData name="Nicholas Romanidis" userId="f29e2cf6a91c20a6" providerId="LiveId" clId="{1384488A-D529-45FA-96B3-302BF87D2356}" dt="2020-10-04T16:47:36.922" v="1834" actId="6549"/>
          <ac:spMkLst>
            <pc:docMk/>
            <pc:sldMk cId="2599420647" sldId="347"/>
            <ac:spMk id="3" creationId="{7541F5CC-1731-41E0-9E41-101C14A0CF6A}"/>
          </ac:spMkLst>
        </pc:spChg>
        <pc:picChg chg="mod">
          <ac:chgData name="Nicholas Romanidis" userId="f29e2cf6a91c20a6" providerId="LiveId" clId="{1384488A-D529-45FA-96B3-302BF87D2356}" dt="2020-10-04T16:47:57.882" v="1837" actId="1076"/>
          <ac:picMkLst>
            <pc:docMk/>
            <pc:sldMk cId="2599420647" sldId="347"/>
            <ac:picMk id="23554" creationId="{9D258C18-6006-4801-A881-A4A5263CB03F}"/>
          </ac:picMkLst>
        </pc:picChg>
      </pc:sldChg>
      <pc:sldChg chg="addSp">
        <pc:chgData name="Nicholas Romanidis" userId="f29e2cf6a91c20a6" providerId="LiveId" clId="{1384488A-D529-45FA-96B3-302BF87D2356}" dt="2020-10-04T16:47:00.530" v="1823"/>
        <pc:sldMkLst>
          <pc:docMk/>
          <pc:sldMk cId="2813344091" sldId="347"/>
        </pc:sldMkLst>
        <pc:picChg chg="add">
          <ac:chgData name="Nicholas Romanidis" userId="f29e2cf6a91c20a6" providerId="LiveId" clId="{1384488A-D529-45FA-96B3-302BF87D2356}" dt="2020-10-04T16:47:00.530" v="1823"/>
          <ac:picMkLst>
            <pc:docMk/>
            <pc:sldMk cId="2813344091" sldId="347"/>
            <ac:picMk id="23554" creationId="{9D258C18-6006-4801-A881-A4A5263CB03F}"/>
          </ac:picMkLst>
        </pc:picChg>
      </pc:sldChg>
      <pc:sldChg chg="modSp new add del mod">
        <pc:chgData name="Nicholas Romanidis" userId="f29e2cf6a91c20a6" providerId="LiveId" clId="{1384488A-D529-45FA-96B3-302BF87D2356}" dt="2020-10-04T16:49:23.428" v="1847" actId="1076"/>
        <pc:sldMkLst>
          <pc:docMk/>
          <pc:sldMk cId="1391570304" sldId="348"/>
        </pc:sldMkLst>
        <pc:spChg chg="mod">
          <ac:chgData name="Nicholas Romanidis" userId="f29e2cf6a91c20a6" providerId="LiveId" clId="{1384488A-D529-45FA-96B3-302BF87D2356}" dt="2020-10-04T15:48:38.493" v="154" actId="20577"/>
          <ac:spMkLst>
            <pc:docMk/>
            <pc:sldMk cId="1391570304" sldId="348"/>
            <ac:spMk id="2" creationId="{88F2B949-DAD7-4049-BD65-A3FA93B5620E}"/>
          </ac:spMkLst>
        </pc:spChg>
        <pc:spChg chg="mod">
          <ac:chgData name="Nicholas Romanidis" userId="f29e2cf6a91c20a6" providerId="LiveId" clId="{1384488A-D529-45FA-96B3-302BF87D2356}" dt="2020-10-04T16:49:03.571" v="1841" actId="14100"/>
          <ac:spMkLst>
            <pc:docMk/>
            <pc:sldMk cId="1391570304" sldId="348"/>
            <ac:spMk id="3" creationId="{37CD5898-A128-4602-BC04-3F78766C1B61}"/>
          </ac:spMkLst>
        </pc:spChg>
        <pc:picChg chg="mod">
          <ac:chgData name="Nicholas Romanidis" userId="f29e2cf6a91c20a6" providerId="LiveId" clId="{1384488A-D529-45FA-96B3-302BF87D2356}" dt="2020-10-04T16:49:23.428" v="1847" actId="1076"/>
          <ac:picMkLst>
            <pc:docMk/>
            <pc:sldMk cId="1391570304" sldId="348"/>
            <ac:picMk id="24578" creationId="{92BC4049-EB51-4997-B494-C2AC33A1B016}"/>
          </ac:picMkLst>
        </pc:picChg>
      </pc:sldChg>
      <pc:sldChg chg="addSp">
        <pc:chgData name="Nicholas Romanidis" userId="f29e2cf6a91c20a6" providerId="LiveId" clId="{1384488A-D529-45FA-96B3-302BF87D2356}" dt="2020-10-04T16:49:05.151" v="1842"/>
        <pc:sldMkLst>
          <pc:docMk/>
          <pc:sldMk cId="3822440256" sldId="348"/>
        </pc:sldMkLst>
        <pc:picChg chg="add">
          <ac:chgData name="Nicholas Romanidis" userId="f29e2cf6a91c20a6" providerId="LiveId" clId="{1384488A-D529-45FA-96B3-302BF87D2356}" dt="2020-10-04T16:49:05.151" v="1842"/>
          <ac:picMkLst>
            <pc:docMk/>
            <pc:sldMk cId="3822440256" sldId="348"/>
            <ac:picMk id="24578" creationId="{92BC4049-EB51-4997-B494-C2AC33A1B016}"/>
          </ac:picMkLst>
        </pc:picChg>
      </pc:sldChg>
      <pc:sldChg chg="modSp new add del mod">
        <pc:chgData name="Nicholas Romanidis" userId="f29e2cf6a91c20a6" providerId="LiveId" clId="{1384488A-D529-45FA-96B3-302BF87D2356}" dt="2020-10-04T16:50:02.943" v="1853" actId="1076"/>
        <pc:sldMkLst>
          <pc:docMk/>
          <pc:sldMk cId="1553105685" sldId="349"/>
        </pc:sldMkLst>
        <pc:spChg chg="mod">
          <ac:chgData name="Nicholas Romanidis" userId="f29e2cf6a91c20a6" providerId="LiveId" clId="{1384488A-D529-45FA-96B3-302BF87D2356}" dt="2020-10-04T15:50:43.294" v="196" actId="20577"/>
          <ac:spMkLst>
            <pc:docMk/>
            <pc:sldMk cId="1553105685" sldId="349"/>
            <ac:spMk id="2" creationId="{096847DB-39F6-4143-AB41-76D61F0736FB}"/>
          </ac:spMkLst>
        </pc:spChg>
        <pc:spChg chg="mod">
          <ac:chgData name="Nicholas Romanidis" userId="f29e2cf6a91c20a6" providerId="LiveId" clId="{1384488A-D529-45FA-96B3-302BF87D2356}" dt="2020-10-04T16:49:50.543" v="1848" actId="14100"/>
          <ac:spMkLst>
            <pc:docMk/>
            <pc:sldMk cId="1553105685" sldId="349"/>
            <ac:spMk id="3" creationId="{AF324599-0517-455A-AA0F-2E9B62F36CC6}"/>
          </ac:spMkLst>
        </pc:spChg>
        <pc:picChg chg="mod">
          <ac:chgData name="Nicholas Romanidis" userId="f29e2cf6a91c20a6" providerId="LiveId" clId="{1384488A-D529-45FA-96B3-302BF87D2356}" dt="2020-10-04T16:50:02.943" v="1853" actId="1076"/>
          <ac:picMkLst>
            <pc:docMk/>
            <pc:sldMk cId="1553105685" sldId="349"/>
            <ac:picMk id="25602" creationId="{1DCD7B11-E7F5-472A-9BA6-D345CDA442BA}"/>
          </ac:picMkLst>
        </pc:picChg>
      </pc:sldChg>
      <pc:sldChg chg="addSp">
        <pc:chgData name="Nicholas Romanidis" userId="f29e2cf6a91c20a6" providerId="LiveId" clId="{1384488A-D529-45FA-96B3-302BF87D2356}" dt="2020-10-04T16:49:52.260" v="1849"/>
        <pc:sldMkLst>
          <pc:docMk/>
          <pc:sldMk cId="2503338143" sldId="349"/>
        </pc:sldMkLst>
        <pc:picChg chg="add">
          <ac:chgData name="Nicholas Romanidis" userId="f29e2cf6a91c20a6" providerId="LiveId" clId="{1384488A-D529-45FA-96B3-302BF87D2356}" dt="2020-10-04T16:49:52.260" v="1849"/>
          <ac:picMkLst>
            <pc:docMk/>
            <pc:sldMk cId="2503338143" sldId="349"/>
            <ac:picMk id="25602" creationId="{1DCD7B11-E7F5-472A-9BA6-D345CDA442BA}"/>
          </ac:picMkLst>
        </pc:picChg>
      </pc:sldChg>
      <pc:sldChg chg="addSp">
        <pc:chgData name="Nicholas Romanidis" userId="f29e2cf6a91c20a6" providerId="LiveId" clId="{1384488A-D529-45FA-96B3-302BF87D2356}" dt="2020-10-04T16:52:41.132" v="1864"/>
        <pc:sldMkLst>
          <pc:docMk/>
          <pc:sldMk cId="1794417358" sldId="350"/>
        </pc:sldMkLst>
        <pc:picChg chg="add">
          <ac:chgData name="Nicholas Romanidis" userId="f29e2cf6a91c20a6" providerId="LiveId" clId="{1384488A-D529-45FA-96B3-302BF87D2356}" dt="2020-10-04T16:52:41.132" v="1864"/>
          <ac:picMkLst>
            <pc:docMk/>
            <pc:sldMk cId="1794417358" sldId="350"/>
            <ac:picMk id="26626" creationId="{A27234AA-D04D-45E8-B1BE-A1F25C78371D}"/>
          </ac:picMkLst>
        </pc:picChg>
      </pc:sldChg>
      <pc:sldChg chg="modSp new add del mod">
        <pc:chgData name="Nicholas Romanidis" userId="f29e2cf6a91c20a6" providerId="LiveId" clId="{1384488A-D529-45FA-96B3-302BF87D2356}" dt="2020-10-04T16:53:29.929" v="1875" actId="20577"/>
        <pc:sldMkLst>
          <pc:docMk/>
          <pc:sldMk cId="2905503425" sldId="350"/>
        </pc:sldMkLst>
        <pc:spChg chg="mod">
          <ac:chgData name="Nicholas Romanidis" userId="f29e2cf6a91c20a6" providerId="LiveId" clId="{1384488A-D529-45FA-96B3-302BF87D2356}" dt="2020-10-04T15:51:53.840" v="237" actId="20577"/>
          <ac:spMkLst>
            <pc:docMk/>
            <pc:sldMk cId="2905503425" sldId="350"/>
            <ac:spMk id="2" creationId="{D8A69C94-A263-4C42-B72C-533A9DFF1962}"/>
          </ac:spMkLst>
        </pc:spChg>
        <pc:spChg chg="mod">
          <ac:chgData name="Nicholas Romanidis" userId="f29e2cf6a91c20a6" providerId="LiveId" clId="{1384488A-D529-45FA-96B3-302BF87D2356}" dt="2020-10-04T16:53:29.929" v="1875" actId="20577"/>
          <ac:spMkLst>
            <pc:docMk/>
            <pc:sldMk cId="2905503425" sldId="350"/>
            <ac:spMk id="3" creationId="{B55126A5-0FF6-4C3E-B589-3A9B8D93C254}"/>
          </ac:spMkLst>
        </pc:spChg>
        <pc:picChg chg="mod">
          <ac:chgData name="Nicholas Romanidis" userId="f29e2cf6a91c20a6" providerId="LiveId" clId="{1384488A-D529-45FA-96B3-302BF87D2356}" dt="2020-10-04T16:53:23.006" v="1874" actId="1076"/>
          <ac:picMkLst>
            <pc:docMk/>
            <pc:sldMk cId="2905503425" sldId="350"/>
            <ac:picMk id="26626" creationId="{A27234AA-D04D-45E8-B1BE-A1F25C78371D}"/>
          </ac:picMkLst>
        </pc:picChg>
      </pc:sldChg>
      <pc:sldChg chg="addSp delSp modSp">
        <pc:chgData name="Nicholas Romanidis" userId="f29e2cf6a91c20a6" providerId="LiveId" clId="{1384488A-D529-45FA-96B3-302BF87D2356}" dt="2020-10-04T15:53:36.807" v="295"/>
        <pc:sldMkLst>
          <pc:docMk/>
          <pc:sldMk cId="1049960534" sldId="351"/>
        </pc:sldMkLst>
        <pc:spChg chg="del">
          <ac:chgData name="Nicholas Romanidis" userId="f29e2cf6a91c20a6" providerId="LiveId" clId="{1384488A-D529-45FA-96B3-302BF87D2356}" dt="2020-10-04T15:53:36.807" v="295"/>
          <ac:spMkLst>
            <pc:docMk/>
            <pc:sldMk cId="1049960534" sldId="351"/>
            <ac:spMk id="3" creationId="{89A35FD2-E8BD-41CE-B269-315E96BAEAF5}"/>
          </ac:spMkLst>
        </pc:spChg>
        <pc:picChg chg="add mod">
          <ac:chgData name="Nicholas Romanidis" userId="f29e2cf6a91c20a6" providerId="LiveId" clId="{1384488A-D529-45FA-96B3-302BF87D2356}" dt="2020-10-04T15:53:36.807" v="295"/>
          <ac:picMkLst>
            <pc:docMk/>
            <pc:sldMk cId="1049960534" sldId="351"/>
            <ac:picMk id="1026" creationId="{C1B7FD2F-96D5-4E31-B6B6-EBE81E2D43F2}"/>
          </ac:picMkLst>
        </pc:picChg>
      </pc:sldChg>
      <pc:sldChg chg="modSp new add del mod">
        <pc:chgData name="Nicholas Romanidis" userId="f29e2cf6a91c20a6" providerId="LiveId" clId="{1384488A-D529-45FA-96B3-302BF87D2356}" dt="2020-10-04T15:58:36.147" v="318" actId="1076"/>
        <pc:sldMkLst>
          <pc:docMk/>
          <pc:sldMk cId="3431368517" sldId="351"/>
        </pc:sldMkLst>
        <pc:spChg chg="mod">
          <ac:chgData name="Nicholas Romanidis" userId="f29e2cf6a91c20a6" providerId="LiveId" clId="{1384488A-D529-45FA-96B3-302BF87D2356}" dt="2020-10-04T15:54:19.456" v="314" actId="20577"/>
          <ac:spMkLst>
            <pc:docMk/>
            <pc:sldMk cId="3431368517" sldId="351"/>
            <ac:spMk id="2" creationId="{A4480979-56AF-4DCF-9C66-DF3AE3A226A0}"/>
          </ac:spMkLst>
        </pc:spChg>
        <pc:picChg chg="mod">
          <ac:chgData name="Nicholas Romanidis" userId="f29e2cf6a91c20a6" providerId="LiveId" clId="{1384488A-D529-45FA-96B3-302BF87D2356}" dt="2020-10-04T15:58:36.147" v="318" actId="1076"/>
          <ac:picMkLst>
            <pc:docMk/>
            <pc:sldMk cId="3431368517" sldId="351"/>
            <ac:picMk id="1026" creationId="{C1B7FD2F-96D5-4E31-B6B6-EBE81E2D43F2}"/>
          </ac:picMkLst>
        </pc:picChg>
      </pc:sldChg>
      <pc:sldChg chg="addSp">
        <pc:chgData name="Nicholas Romanidis" userId="f29e2cf6a91c20a6" providerId="LiveId" clId="{1384488A-D529-45FA-96B3-302BF87D2356}" dt="2020-10-04T15:59:42.719" v="357"/>
        <pc:sldMkLst>
          <pc:docMk/>
          <pc:sldMk cId="1709384323" sldId="352"/>
        </pc:sldMkLst>
        <pc:picChg chg="add">
          <ac:chgData name="Nicholas Romanidis" userId="f29e2cf6a91c20a6" providerId="LiveId" clId="{1384488A-D529-45FA-96B3-302BF87D2356}" dt="2020-10-04T15:59:42.719" v="357"/>
          <ac:picMkLst>
            <pc:docMk/>
            <pc:sldMk cId="1709384323" sldId="352"/>
            <ac:picMk id="2050" creationId="{F5AC5527-6113-4862-ACC9-5F9C1FED0D38}"/>
          </ac:picMkLst>
        </pc:picChg>
      </pc:sldChg>
      <pc:sldChg chg="modSp new add del mod">
        <pc:chgData name="Nicholas Romanidis" userId="f29e2cf6a91c20a6" providerId="LiveId" clId="{1384488A-D529-45FA-96B3-302BF87D2356}" dt="2020-10-04T16:00:10.974" v="363" actId="1076"/>
        <pc:sldMkLst>
          <pc:docMk/>
          <pc:sldMk cId="4294326086" sldId="352"/>
        </pc:sldMkLst>
        <pc:spChg chg="mod">
          <ac:chgData name="Nicholas Romanidis" userId="f29e2cf6a91c20a6" providerId="LiveId" clId="{1384488A-D529-45FA-96B3-302BF87D2356}" dt="2020-10-04T15:59:00.284" v="339" actId="114"/>
          <ac:spMkLst>
            <pc:docMk/>
            <pc:sldMk cId="4294326086" sldId="352"/>
            <ac:spMk id="2" creationId="{6C307454-2816-4BA2-8300-72D62FAA76D8}"/>
          </ac:spMkLst>
        </pc:spChg>
        <pc:spChg chg="mod">
          <ac:chgData name="Nicholas Romanidis" userId="f29e2cf6a91c20a6" providerId="LiveId" clId="{1384488A-D529-45FA-96B3-302BF87D2356}" dt="2020-10-04T16:00:05.783" v="362" actId="14100"/>
          <ac:spMkLst>
            <pc:docMk/>
            <pc:sldMk cId="4294326086" sldId="352"/>
            <ac:spMk id="3" creationId="{43F36634-A51B-46EA-B045-55F52AB405E0}"/>
          </ac:spMkLst>
        </pc:spChg>
        <pc:picChg chg="mod">
          <ac:chgData name="Nicholas Romanidis" userId="f29e2cf6a91c20a6" providerId="LiveId" clId="{1384488A-D529-45FA-96B3-302BF87D2356}" dt="2020-10-04T16:00:10.974" v="363" actId="1076"/>
          <ac:picMkLst>
            <pc:docMk/>
            <pc:sldMk cId="4294326086" sldId="352"/>
            <ac:picMk id="2050" creationId="{F5AC5527-6113-4862-ACC9-5F9C1FED0D38}"/>
          </ac:picMkLst>
        </pc:picChg>
      </pc:sldChg>
      <pc:sldChg chg="modSp new mod">
        <pc:chgData name="Nicholas Romanidis" userId="f29e2cf6a91c20a6" providerId="LiveId" clId="{1384488A-D529-45FA-96B3-302BF87D2356}" dt="2020-10-04T16:02:20.270" v="407" actId="207"/>
        <pc:sldMkLst>
          <pc:docMk/>
          <pc:sldMk cId="1283680808" sldId="353"/>
        </pc:sldMkLst>
        <pc:spChg chg="mod">
          <ac:chgData name="Nicholas Romanidis" userId="f29e2cf6a91c20a6" providerId="LiveId" clId="{1384488A-D529-45FA-96B3-302BF87D2356}" dt="2020-10-04T16:01:31.734" v="400" actId="20577"/>
          <ac:spMkLst>
            <pc:docMk/>
            <pc:sldMk cId="1283680808" sldId="353"/>
            <ac:spMk id="2" creationId="{7F4F82DD-F17A-4DAE-8D8F-E085A21F251F}"/>
          </ac:spMkLst>
        </pc:spChg>
        <pc:spChg chg="mod">
          <ac:chgData name="Nicholas Romanidis" userId="f29e2cf6a91c20a6" providerId="LiveId" clId="{1384488A-D529-45FA-96B3-302BF87D2356}" dt="2020-10-04T16:02:20.270" v="407" actId="207"/>
          <ac:spMkLst>
            <pc:docMk/>
            <pc:sldMk cId="1283680808" sldId="353"/>
            <ac:spMk id="3" creationId="{50449DCC-0EEE-4B03-832A-4264659126F9}"/>
          </ac:spMkLst>
        </pc:spChg>
      </pc:sldChg>
      <pc:sldChg chg="modSp new add del mod">
        <pc:chgData name="Nicholas Romanidis" userId="f29e2cf6a91c20a6" providerId="LiveId" clId="{1384488A-D529-45FA-96B3-302BF87D2356}" dt="2020-10-04T16:55:34.829" v="1887" actId="1076"/>
        <pc:sldMkLst>
          <pc:docMk/>
          <pc:sldMk cId="966626495" sldId="354"/>
        </pc:sldMkLst>
        <pc:spChg chg="mod">
          <ac:chgData name="Nicholas Romanidis" userId="f29e2cf6a91c20a6" providerId="LiveId" clId="{1384488A-D529-45FA-96B3-302BF87D2356}" dt="2020-10-04T16:00:21.550" v="381" actId="20577"/>
          <ac:spMkLst>
            <pc:docMk/>
            <pc:sldMk cId="966626495" sldId="354"/>
            <ac:spMk id="2" creationId="{EF665524-078F-4910-A5F8-3E416D50EB6C}"/>
          </ac:spMkLst>
        </pc:spChg>
        <pc:spChg chg="mod">
          <ac:chgData name="Nicholas Romanidis" userId="f29e2cf6a91c20a6" providerId="LiveId" clId="{1384488A-D529-45FA-96B3-302BF87D2356}" dt="2020-10-04T16:55:26.942" v="1884" actId="14100"/>
          <ac:spMkLst>
            <pc:docMk/>
            <pc:sldMk cId="966626495" sldId="354"/>
            <ac:spMk id="3" creationId="{8DA18827-B823-4D33-8ED0-CD4C0D05C004}"/>
          </ac:spMkLst>
        </pc:spChg>
        <pc:picChg chg="mod">
          <ac:chgData name="Nicholas Romanidis" userId="f29e2cf6a91c20a6" providerId="LiveId" clId="{1384488A-D529-45FA-96B3-302BF87D2356}" dt="2020-10-04T16:55:34.829" v="1887" actId="1076"/>
          <ac:picMkLst>
            <pc:docMk/>
            <pc:sldMk cId="966626495" sldId="354"/>
            <ac:picMk id="27650" creationId="{5F777E9E-CB5C-40F7-9409-195057C9B8FB}"/>
          </ac:picMkLst>
        </pc:picChg>
      </pc:sldChg>
      <pc:sldChg chg="addSp">
        <pc:chgData name="Nicholas Romanidis" userId="f29e2cf6a91c20a6" providerId="LiveId" clId="{1384488A-D529-45FA-96B3-302BF87D2356}" dt="2020-10-04T16:54:43.023" v="1876"/>
        <pc:sldMkLst>
          <pc:docMk/>
          <pc:sldMk cId="1179508406" sldId="354"/>
        </pc:sldMkLst>
        <pc:picChg chg="add">
          <ac:chgData name="Nicholas Romanidis" userId="f29e2cf6a91c20a6" providerId="LiveId" clId="{1384488A-D529-45FA-96B3-302BF87D2356}" dt="2020-10-04T16:54:43.023" v="1876"/>
          <ac:picMkLst>
            <pc:docMk/>
            <pc:sldMk cId="1179508406" sldId="354"/>
            <ac:picMk id="27650" creationId="{5F777E9E-CB5C-40F7-9409-195057C9B8FB}"/>
          </ac:picMkLst>
        </pc:picChg>
      </pc:sldChg>
      <pc:sldChg chg="modSp new mod">
        <pc:chgData name="Nicholas Romanidis" userId="f29e2cf6a91c20a6" providerId="LiveId" clId="{1384488A-D529-45FA-96B3-302BF87D2356}" dt="2020-10-04T16:05:49.371" v="633" actId="27636"/>
        <pc:sldMkLst>
          <pc:docMk/>
          <pc:sldMk cId="2669279325" sldId="355"/>
        </pc:sldMkLst>
        <pc:spChg chg="mod">
          <ac:chgData name="Nicholas Romanidis" userId="f29e2cf6a91c20a6" providerId="LiveId" clId="{1384488A-D529-45FA-96B3-302BF87D2356}" dt="2020-10-04T16:02:44.214" v="436" actId="20577"/>
          <ac:spMkLst>
            <pc:docMk/>
            <pc:sldMk cId="2669279325" sldId="355"/>
            <ac:spMk id="2" creationId="{626AC60C-80CD-4546-9FF3-942CC7804D04}"/>
          </ac:spMkLst>
        </pc:spChg>
        <pc:spChg chg="mod">
          <ac:chgData name="Nicholas Romanidis" userId="f29e2cf6a91c20a6" providerId="LiveId" clId="{1384488A-D529-45FA-96B3-302BF87D2356}" dt="2020-10-04T16:05:49.371" v="633" actId="27636"/>
          <ac:spMkLst>
            <pc:docMk/>
            <pc:sldMk cId="2669279325" sldId="355"/>
            <ac:spMk id="3" creationId="{0F147065-0916-46E7-B237-CBD63FA6761E}"/>
          </ac:spMkLst>
        </pc:spChg>
      </pc:sldChg>
      <pc:sldChg chg="delSp modSp new add del mod">
        <pc:chgData name="Nicholas Romanidis" userId="f29e2cf6a91c20a6" providerId="LiveId" clId="{1384488A-D529-45FA-96B3-302BF87D2356}" dt="2020-10-04T16:06:59.464" v="639" actId="1076"/>
        <pc:sldMkLst>
          <pc:docMk/>
          <pc:sldMk cId="2072340033" sldId="356"/>
        </pc:sldMkLst>
        <pc:spChg chg="del">
          <ac:chgData name="Nicholas Romanidis" userId="f29e2cf6a91c20a6" providerId="LiveId" clId="{1384488A-D529-45FA-96B3-302BF87D2356}" dt="2020-10-04T16:06:45.805" v="637" actId="478"/>
          <ac:spMkLst>
            <pc:docMk/>
            <pc:sldMk cId="2072340033" sldId="356"/>
            <ac:spMk id="2" creationId="{7CC11410-11B5-4E40-A102-7D8D75B367FB}"/>
          </ac:spMkLst>
        </pc:spChg>
        <pc:picChg chg="mod">
          <ac:chgData name="Nicholas Romanidis" userId="f29e2cf6a91c20a6" providerId="LiveId" clId="{1384488A-D529-45FA-96B3-302BF87D2356}" dt="2020-10-04T16:06:59.464" v="639" actId="1076"/>
          <ac:picMkLst>
            <pc:docMk/>
            <pc:sldMk cId="2072340033" sldId="356"/>
            <ac:picMk id="3074" creationId="{848E9C8A-76D8-4605-A7BD-E4BB443C0714}"/>
          </ac:picMkLst>
        </pc:picChg>
      </pc:sldChg>
      <pc:sldChg chg="addSp delSp modSp">
        <pc:chgData name="Nicholas Romanidis" userId="f29e2cf6a91c20a6" providerId="LiveId" clId="{1384488A-D529-45FA-96B3-302BF87D2356}" dt="2020-10-04T16:06:41.530" v="635"/>
        <pc:sldMkLst>
          <pc:docMk/>
          <pc:sldMk cId="2190640074" sldId="356"/>
        </pc:sldMkLst>
        <pc:spChg chg="del">
          <ac:chgData name="Nicholas Romanidis" userId="f29e2cf6a91c20a6" providerId="LiveId" clId="{1384488A-D529-45FA-96B3-302BF87D2356}" dt="2020-10-04T16:06:41.530" v="635"/>
          <ac:spMkLst>
            <pc:docMk/>
            <pc:sldMk cId="2190640074" sldId="356"/>
            <ac:spMk id="3" creationId="{B10346E9-07A5-4220-926E-E4BEB84FCDA3}"/>
          </ac:spMkLst>
        </pc:spChg>
        <pc:picChg chg="add mod">
          <ac:chgData name="Nicholas Romanidis" userId="f29e2cf6a91c20a6" providerId="LiveId" clId="{1384488A-D529-45FA-96B3-302BF87D2356}" dt="2020-10-04T16:06:41.530" v="635"/>
          <ac:picMkLst>
            <pc:docMk/>
            <pc:sldMk cId="2190640074" sldId="356"/>
            <ac:picMk id="3074" creationId="{848E9C8A-76D8-4605-A7BD-E4BB443C0714}"/>
          </ac:picMkLst>
        </pc:picChg>
      </pc:sldChg>
      <pc:sldChg chg="addSp">
        <pc:chgData name="Nicholas Romanidis" userId="f29e2cf6a91c20a6" providerId="LiveId" clId="{1384488A-D529-45FA-96B3-302BF87D2356}" dt="2020-10-04T16:07:59.942" v="684"/>
        <pc:sldMkLst>
          <pc:docMk/>
          <pc:sldMk cId="96422292" sldId="357"/>
        </pc:sldMkLst>
        <pc:picChg chg="add">
          <ac:chgData name="Nicholas Romanidis" userId="f29e2cf6a91c20a6" providerId="LiveId" clId="{1384488A-D529-45FA-96B3-302BF87D2356}" dt="2020-10-04T16:07:59.942" v="684"/>
          <ac:picMkLst>
            <pc:docMk/>
            <pc:sldMk cId="96422292" sldId="357"/>
            <ac:picMk id="6146" creationId="{DC80DAAA-66A8-49DC-A28B-FD8E55959BCB}"/>
          </ac:picMkLst>
        </pc:picChg>
      </pc:sldChg>
      <pc:sldChg chg="addSp delSp modSp">
        <pc:chgData name="Nicholas Romanidis" userId="f29e2cf6a91c20a6" providerId="LiveId" clId="{1384488A-D529-45FA-96B3-302BF87D2356}" dt="2020-10-04T16:07:25.024" v="671"/>
        <pc:sldMkLst>
          <pc:docMk/>
          <pc:sldMk cId="239885954" sldId="357"/>
        </pc:sldMkLst>
        <pc:spChg chg="del">
          <ac:chgData name="Nicholas Romanidis" userId="f29e2cf6a91c20a6" providerId="LiveId" clId="{1384488A-D529-45FA-96B3-302BF87D2356}" dt="2020-10-04T16:07:25.024" v="671"/>
          <ac:spMkLst>
            <pc:docMk/>
            <pc:sldMk cId="239885954" sldId="357"/>
            <ac:spMk id="3" creationId="{EF01409D-F3EE-489C-9E65-31AE1D61AB2A}"/>
          </ac:spMkLst>
        </pc:spChg>
        <pc:picChg chg="add mod">
          <ac:chgData name="Nicholas Romanidis" userId="f29e2cf6a91c20a6" providerId="LiveId" clId="{1384488A-D529-45FA-96B3-302BF87D2356}" dt="2020-10-04T16:07:25.024" v="671"/>
          <ac:picMkLst>
            <pc:docMk/>
            <pc:sldMk cId="239885954" sldId="357"/>
            <ac:picMk id="4098" creationId="{C29C96C0-C58E-43D0-A10C-7B9B10013519}"/>
          </ac:picMkLst>
        </pc:picChg>
      </pc:sldChg>
      <pc:sldChg chg="addSp">
        <pc:chgData name="Nicholas Romanidis" userId="f29e2cf6a91c20a6" providerId="LiveId" clId="{1384488A-D529-45FA-96B3-302BF87D2356}" dt="2020-10-04T16:09:59.843" v="703"/>
        <pc:sldMkLst>
          <pc:docMk/>
          <pc:sldMk cId="429795439" sldId="357"/>
        </pc:sldMkLst>
        <pc:picChg chg="add">
          <ac:chgData name="Nicholas Romanidis" userId="f29e2cf6a91c20a6" providerId="LiveId" clId="{1384488A-D529-45FA-96B3-302BF87D2356}" dt="2020-10-04T16:09:59.843" v="703"/>
          <ac:picMkLst>
            <pc:docMk/>
            <pc:sldMk cId="429795439" sldId="357"/>
            <ac:picMk id="8194" creationId="{D12F4D99-CDEA-480B-8CF5-A522A84C25DA}"/>
          </ac:picMkLst>
        </pc:picChg>
      </pc:sldChg>
      <pc:sldChg chg="addSp">
        <pc:chgData name="Nicholas Romanidis" userId="f29e2cf6a91c20a6" providerId="LiveId" clId="{1384488A-D529-45FA-96B3-302BF87D2356}" dt="2020-10-04T16:07:31.375" v="674"/>
        <pc:sldMkLst>
          <pc:docMk/>
          <pc:sldMk cId="1869037126" sldId="357"/>
        </pc:sldMkLst>
        <pc:picChg chg="add">
          <ac:chgData name="Nicholas Romanidis" userId="f29e2cf6a91c20a6" providerId="LiveId" clId="{1384488A-D529-45FA-96B3-302BF87D2356}" dt="2020-10-04T16:07:31.375" v="674"/>
          <ac:picMkLst>
            <pc:docMk/>
            <pc:sldMk cId="1869037126" sldId="357"/>
            <ac:picMk id="5122" creationId="{95253AD3-D737-41CD-A4E8-76A49EFC61A4}"/>
          </ac:picMkLst>
        </pc:picChg>
      </pc:sldChg>
      <pc:sldChg chg="addSp">
        <pc:chgData name="Nicholas Romanidis" userId="f29e2cf6a91c20a6" providerId="LiveId" clId="{1384488A-D529-45FA-96B3-302BF87D2356}" dt="2020-10-04T16:08:25.116" v="689"/>
        <pc:sldMkLst>
          <pc:docMk/>
          <pc:sldMk cId="2583822789" sldId="357"/>
        </pc:sldMkLst>
        <pc:picChg chg="add">
          <ac:chgData name="Nicholas Romanidis" userId="f29e2cf6a91c20a6" providerId="LiveId" clId="{1384488A-D529-45FA-96B3-302BF87D2356}" dt="2020-10-04T16:08:25.116" v="689"/>
          <ac:picMkLst>
            <pc:docMk/>
            <pc:sldMk cId="2583822789" sldId="357"/>
            <ac:picMk id="7170" creationId="{B549F8EC-8BB0-4778-A04C-23257C0A2822}"/>
          </ac:picMkLst>
        </pc:picChg>
      </pc:sldChg>
      <pc:sldChg chg="delSp modSp new add del mod">
        <pc:chgData name="Nicholas Romanidis" userId="f29e2cf6a91c20a6" providerId="LiveId" clId="{1384488A-D529-45FA-96B3-302BF87D2356}" dt="2020-10-04T16:12:50.770" v="736" actId="1036"/>
        <pc:sldMkLst>
          <pc:docMk/>
          <pc:sldMk cId="2766866812" sldId="357"/>
        </pc:sldMkLst>
        <pc:spChg chg="mod">
          <ac:chgData name="Nicholas Romanidis" userId="f29e2cf6a91c20a6" providerId="LiveId" clId="{1384488A-D529-45FA-96B3-302BF87D2356}" dt="2020-10-04T16:07:14.152" v="670" actId="20577"/>
          <ac:spMkLst>
            <pc:docMk/>
            <pc:sldMk cId="2766866812" sldId="357"/>
            <ac:spMk id="2" creationId="{2E4B6FCC-3C80-42C1-8B0D-4463F63DDF02}"/>
          </ac:spMkLst>
        </pc:spChg>
        <pc:picChg chg="mod">
          <ac:chgData name="Nicholas Romanidis" userId="f29e2cf6a91c20a6" providerId="LiveId" clId="{1384488A-D529-45FA-96B3-302BF87D2356}" dt="2020-10-04T16:12:50.770" v="736" actId="1036"/>
          <ac:picMkLst>
            <pc:docMk/>
            <pc:sldMk cId="2766866812" sldId="357"/>
            <ac:picMk id="4098" creationId="{C29C96C0-C58E-43D0-A10C-7B9B10013519}"/>
          </ac:picMkLst>
        </pc:picChg>
        <pc:picChg chg="mod">
          <ac:chgData name="Nicholas Romanidis" userId="f29e2cf6a91c20a6" providerId="LiveId" clId="{1384488A-D529-45FA-96B3-302BF87D2356}" dt="2020-10-04T16:12:47.779" v="729" actId="1035"/>
          <ac:picMkLst>
            <pc:docMk/>
            <pc:sldMk cId="2766866812" sldId="357"/>
            <ac:picMk id="5122" creationId="{95253AD3-D737-41CD-A4E8-76A49EFC61A4}"/>
          </ac:picMkLst>
        </pc:picChg>
        <pc:picChg chg="del mod">
          <ac:chgData name="Nicholas Romanidis" userId="f29e2cf6a91c20a6" providerId="LiveId" clId="{1384488A-D529-45FA-96B3-302BF87D2356}" dt="2020-10-04T16:09:31.843" v="696" actId="478"/>
          <ac:picMkLst>
            <pc:docMk/>
            <pc:sldMk cId="2766866812" sldId="357"/>
            <ac:picMk id="6146" creationId="{DC80DAAA-66A8-49DC-A28B-FD8E55959BCB}"/>
          </ac:picMkLst>
        </pc:picChg>
        <pc:picChg chg="mod">
          <ac:chgData name="Nicholas Romanidis" userId="f29e2cf6a91c20a6" providerId="LiveId" clId="{1384488A-D529-45FA-96B3-302BF87D2356}" dt="2020-10-04T16:11:23.053" v="709" actId="1076"/>
          <ac:picMkLst>
            <pc:docMk/>
            <pc:sldMk cId="2766866812" sldId="357"/>
            <ac:picMk id="7170" creationId="{B549F8EC-8BB0-4778-A04C-23257C0A2822}"/>
          </ac:picMkLst>
        </pc:picChg>
        <pc:picChg chg="mod">
          <ac:chgData name="Nicholas Romanidis" userId="f29e2cf6a91c20a6" providerId="LiveId" clId="{1384488A-D529-45FA-96B3-302BF87D2356}" dt="2020-10-04T16:11:13.052" v="707" actId="1076"/>
          <ac:picMkLst>
            <pc:docMk/>
            <pc:sldMk cId="2766866812" sldId="357"/>
            <ac:picMk id="8194" creationId="{D12F4D99-CDEA-480B-8CF5-A522A84C25DA}"/>
          </ac:picMkLst>
        </pc:picChg>
      </pc:sldChg>
      <pc:sldChg chg="addSp">
        <pc:chgData name="Nicholas Romanidis" userId="f29e2cf6a91c20a6" providerId="LiveId" clId="{1384488A-D529-45FA-96B3-302BF87D2356}" dt="2020-10-04T16:13:56.685" v="781"/>
        <pc:sldMkLst>
          <pc:docMk/>
          <pc:sldMk cId="2422069195" sldId="358"/>
        </pc:sldMkLst>
        <pc:picChg chg="add">
          <ac:chgData name="Nicholas Romanidis" userId="f29e2cf6a91c20a6" providerId="LiveId" clId="{1384488A-D529-45FA-96B3-302BF87D2356}" dt="2020-10-04T16:13:56.685" v="781"/>
          <ac:picMkLst>
            <pc:docMk/>
            <pc:sldMk cId="2422069195" sldId="358"/>
            <ac:picMk id="10242" creationId="{73A5F170-CCAA-4EC9-ADE0-5A293DD63856}"/>
          </ac:picMkLst>
        </pc:picChg>
      </pc:sldChg>
      <pc:sldChg chg="addSp delSp modSp new add del mod">
        <pc:chgData name="Nicholas Romanidis" userId="f29e2cf6a91c20a6" providerId="LiveId" clId="{1384488A-D529-45FA-96B3-302BF87D2356}" dt="2020-10-04T18:11:30.635" v="1913" actId="20577"/>
        <pc:sldMkLst>
          <pc:docMk/>
          <pc:sldMk cId="2734070143" sldId="358"/>
        </pc:sldMkLst>
        <pc:spChg chg="mod">
          <ac:chgData name="Nicholas Romanidis" userId="f29e2cf6a91c20a6" providerId="LiveId" clId="{1384488A-D529-45FA-96B3-302BF87D2356}" dt="2020-10-04T18:11:30.635" v="1913" actId="20577"/>
          <ac:spMkLst>
            <pc:docMk/>
            <pc:sldMk cId="2734070143" sldId="358"/>
            <ac:spMk id="2" creationId="{2FD766CE-1EFD-4D07-A2F2-A366290B91AD}"/>
          </ac:spMkLst>
        </pc:spChg>
        <pc:spChg chg="add del mod">
          <ac:chgData name="Nicholas Romanidis" userId="f29e2cf6a91c20a6" providerId="LiveId" clId="{1384488A-D529-45FA-96B3-302BF87D2356}" dt="2020-10-04T16:14:12.860" v="786" actId="478"/>
          <ac:spMkLst>
            <pc:docMk/>
            <pc:sldMk cId="2734070143" sldId="358"/>
            <ac:spMk id="3" creationId="{A5E595AD-9E13-49D3-A1B6-2A8B7C7E5A4C}"/>
          </ac:spMkLst>
        </pc:spChg>
        <pc:picChg chg="del">
          <ac:chgData name="Nicholas Romanidis" userId="f29e2cf6a91c20a6" providerId="LiveId" clId="{1384488A-D529-45FA-96B3-302BF87D2356}" dt="2020-10-04T16:14:09.363" v="785" actId="478"/>
          <ac:picMkLst>
            <pc:docMk/>
            <pc:sldMk cId="2734070143" sldId="358"/>
            <ac:picMk id="9218" creationId="{27586B6C-1499-4A6F-8EE6-C48E13E5A26B}"/>
          </ac:picMkLst>
        </pc:picChg>
        <pc:picChg chg="mod">
          <ac:chgData name="Nicholas Romanidis" userId="f29e2cf6a91c20a6" providerId="LiveId" clId="{1384488A-D529-45FA-96B3-302BF87D2356}" dt="2020-10-04T16:14:18.103" v="787" actId="14100"/>
          <ac:picMkLst>
            <pc:docMk/>
            <pc:sldMk cId="2734070143" sldId="358"/>
            <ac:picMk id="10242" creationId="{73A5F170-CCAA-4EC9-ADE0-5A293DD63856}"/>
          </ac:picMkLst>
        </pc:picChg>
      </pc:sldChg>
      <pc:sldChg chg="addSp delSp modSp">
        <pc:chgData name="Nicholas Romanidis" userId="f29e2cf6a91c20a6" providerId="LiveId" clId="{1384488A-D529-45FA-96B3-302BF87D2356}" dt="2020-10-04T16:13:21.765" v="779"/>
        <pc:sldMkLst>
          <pc:docMk/>
          <pc:sldMk cId="3015993524" sldId="358"/>
        </pc:sldMkLst>
        <pc:spChg chg="del">
          <ac:chgData name="Nicholas Romanidis" userId="f29e2cf6a91c20a6" providerId="LiveId" clId="{1384488A-D529-45FA-96B3-302BF87D2356}" dt="2020-10-04T16:13:21.765" v="779"/>
          <ac:spMkLst>
            <pc:docMk/>
            <pc:sldMk cId="3015993524" sldId="358"/>
            <ac:spMk id="3" creationId="{F963F785-28FC-4B32-81B5-8FD4B2275550}"/>
          </ac:spMkLst>
        </pc:spChg>
        <pc:picChg chg="add mod">
          <ac:chgData name="Nicholas Romanidis" userId="f29e2cf6a91c20a6" providerId="LiveId" clId="{1384488A-D529-45FA-96B3-302BF87D2356}" dt="2020-10-04T16:13:21.765" v="779"/>
          <ac:picMkLst>
            <pc:docMk/>
            <pc:sldMk cId="3015993524" sldId="358"/>
            <ac:picMk id="9218" creationId="{27586B6C-1499-4A6F-8EE6-C48E13E5A26B}"/>
          </ac:picMkLst>
        </pc:picChg>
      </pc:sldChg>
      <pc:sldChg chg="addSp">
        <pc:chgData name="Nicholas Romanidis" userId="f29e2cf6a91c20a6" providerId="LiveId" clId="{1384488A-D529-45FA-96B3-302BF87D2356}" dt="2020-10-04T16:16:34.856" v="837"/>
        <pc:sldMkLst>
          <pc:docMk/>
          <pc:sldMk cId="780024728" sldId="359"/>
        </pc:sldMkLst>
        <pc:picChg chg="add">
          <ac:chgData name="Nicholas Romanidis" userId="f29e2cf6a91c20a6" providerId="LiveId" clId="{1384488A-D529-45FA-96B3-302BF87D2356}" dt="2020-10-04T16:16:34.856" v="837"/>
          <ac:picMkLst>
            <pc:docMk/>
            <pc:sldMk cId="780024728" sldId="359"/>
            <ac:picMk id="11266" creationId="{14F56CB8-4422-4F12-8C11-3B95FA44FD5D}"/>
          </ac:picMkLst>
        </pc:picChg>
      </pc:sldChg>
      <pc:sldChg chg="addSp modSp new add del mod">
        <pc:chgData name="Nicholas Romanidis" userId="f29e2cf6a91c20a6" providerId="LiveId" clId="{1384488A-D529-45FA-96B3-302BF87D2356}" dt="2020-10-04T16:20:07.726" v="939" actId="113"/>
        <pc:sldMkLst>
          <pc:docMk/>
          <pc:sldMk cId="1163227454" sldId="359"/>
        </pc:sldMkLst>
        <pc:spChg chg="mod">
          <ac:chgData name="Nicholas Romanidis" userId="f29e2cf6a91c20a6" providerId="LiveId" clId="{1384488A-D529-45FA-96B3-302BF87D2356}" dt="2020-10-04T16:15:36.975" v="818" actId="20577"/>
          <ac:spMkLst>
            <pc:docMk/>
            <pc:sldMk cId="1163227454" sldId="359"/>
            <ac:spMk id="2" creationId="{65C893B8-46A4-4BB3-80F8-2320F2049606}"/>
          </ac:spMkLst>
        </pc:spChg>
        <pc:spChg chg="mod">
          <ac:chgData name="Nicholas Romanidis" userId="f29e2cf6a91c20a6" providerId="LiveId" clId="{1384488A-D529-45FA-96B3-302BF87D2356}" dt="2020-10-04T16:20:07.726" v="939" actId="113"/>
          <ac:spMkLst>
            <pc:docMk/>
            <pc:sldMk cId="1163227454" sldId="359"/>
            <ac:spMk id="3" creationId="{39429B68-C024-4774-AE81-D436CBB2A20B}"/>
          </ac:spMkLst>
        </pc:spChg>
        <pc:spChg chg="add mod">
          <ac:chgData name="Nicholas Romanidis" userId="f29e2cf6a91c20a6" providerId="LiveId" clId="{1384488A-D529-45FA-96B3-302BF87D2356}" dt="2020-10-04T16:19:56.254" v="934" actId="1076"/>
          <ac:spMkLst>
            <pc:docMk/>
            <pc:sldMk cId="1163227454" sldId="359"/>
            <ac:spMk id="7" creationId="{5A61870D-80D6-4221-826B-6E002379E07B}"/>
          </ac:spMkLst>
        </pc:spChg>
        <pc:picChg chg="mod">
          <ac:chgData name="Nicholas Romanidis" userId="f29e2cf6a91c20a6" providerId="LiveId" clId="{1384488A-D529-45FA-96B3-302BF87D2356}" dt="2020-10-04T16:18:35.365" v="870" actId="1076"/>
          <ac:picMkLst>
            <pc:docMk/>
            <pc:sldMk cId="1163227454" sldId="359"/>
            <ac:picMk id="11266" creationId="{14F56CB8-4422-4F12-8C11-3B95FA44FD5D}"/>
          </ac:picMkLst>
        </pc:picChg>
      </pc:sldChg>
      <pc:sldChg chg="modSp new add del mod">
        <pc:chgData name="Nicholas Romanidis" userId="f29e2cf6a91c20a6" providerId="LiveId" clId="{1384488A-D529-45FA-96B3-302BF87D2356}" dt="2020-10-04T16:25:00.591" v="1089" actId="1076"/>
        <pc:sldMkLst>
          <pc:docMk/>
          <pc:sldMk cId="995064838" sldId="360"/>
        </pc:sldMkLst>
        <pc:spChg chg="mod">
          <ac:chgData name="Nicholas Romanidis" userId="f29e2cf6a91c20a6" providerId="LiveId" clId="{1384488A-D529-45FA-96B3-302BF87D2356}" dt="2020-10-04T16:21:26.029" v="987" actId="20577"/>
          <ac:spMkLst>
            <pc:docMk/>
            <pc:sldMk cId="995064838" sldId="360"/>
            <ac:spMk id="2" creationId="{3F6199C7-2C0A-4153-B095-57DA95D82789}"/>
          </ac:spMkLst>
        </pc:spChg>
        <pc:spChg chg="mod">
          <ac:chgData name="Nicholas Romanidis" userId="f29e2cf6a91c20a6" providerId="LiveId" clId="{1384488A-D529-45FA-96B3-302BF87D2356}" dt="2020-10-04T16:24:34.815" v="1083" actId="14100"/>
          <ac:spMkLst>
            <pc:docMk/>
            <pc:sldMk cId="995064838" sldId="360"/>
            <ac:spMk id="3" creationId="{B43E20B9-70A6-4BFB-BF24-EBCC9765A61E}"/>
          </ac:spMkLst>
        </pc:spChg>
        <pc:picChg chg="mod">
          <ac:chgData name="Nicholas Romanidis" userId="f29e2cf6a91c20a6" providerId="LiveId" clId="{1384488A-D529-45FA-96B3-302BF87D2356}" dt="2020-10-04T16:25:00.591" v="1089" actId="1076"/>
          <ac:picMkLst>
            <pc:docMk/>
            <pc:sldMk cId="995064838" sldId="360"/>
            <ac:picMk id="12290" creationId="{35D6922D-EA16-483D-99BB-95CB7F28D4EE}"/>
          </ac:picMkLst>
        </pc:picChg>
      </pc:sldChg>
      <pc:sldChg chg="addSp">
        <pc:chgData name="Nicholas Romanidis" userId="f29e2cf6a91c20a6" providerId="LiveId" clId="{1384488A-D529-45FA-96B3-302BF87D2356}" dt="2020-10-04T16:24:37.175" v="1084"/>
        <pc:sldMkLst>
          <pc:docMk/>
          <pc:sldMk cId="1322771955" sldId="360"/>
        </pc:sldMkLst>
        <pc:picChg chg="add">
          <ac:chgData name="Nicholas Romanidis" userId="f29e2cf6a91c20a6" providerId="LiveId" clId="{1384488A-D529-45FA-96B3-302BF87D2356}" dt="2020-10-04T16:24:37.175" v="1084"/>
          <ac:picMkLst>
            <pc:docMk/>
            <pc:sldMk cId="1322771955" sldId="360"/>
            <ac:picMk id="12290" creationId="{35D6922D-EA16-483D-99BB-95CB7F28D4EE}"/>
          </ac:picMkLst>
        </pc:picChg>
      </pc:sldChg>
      <pc:sldChg chg="modSp new add del mod">
        <pc:chgData name="Nicholas Romanidis" userId="f29e2cf6a91c20a6" providerId="LiveId" clId="{1384488A-D529-45FA-96B3-302BF87D2356}" dt="2020-10-04T16:28:37.831" v="1204" actId="1076"/>
        <pc:sldMkLst>
          <pc:docMk/>
          <pc:sldMk cId="326401237" sldId="361"/>
        </pc:sldMkLst>
        <pc:spChg chg="mod">
          <ac:chgData name="Nicholas Romanidis" userId="f29e2cf6a91c20a6" providerId="LiveId" clId="{1384488A-D529-45FA-96B3-302BF87D2356}" dt="2020-10-04T16:25:31.299" v="1127" actId="12"/>
          <ac:spMkLst>
            <pc:docMk/>
            <pc:sldMk cId="326401237" sldId="361"/>
            <ac:spMk id="2" creationId="{61115792-17F3-49B2-800A-52253495C8D8}"/>
          </ac:spMkLst>
        </pc:spChg>
        <pc:spChg chg="mod">
          <ac:chgData name="Nicholas Romanidis" userId="f29e2cf6a91c20a6" providerId="LiveId" clId="{1384488A-D529-45FA-96B3-302BF87D2356}" dt="2020-10-04T16:28:35.548" v="1203" actId="20577"/>
          <ac:spMkLst>
            <pc:docMk/>
            <pc:sldMk cId="326401237" sldId="361"/>
            <ac:spMk id="3" creationId="{0F48095B-EE5B-468A-9864-FC60393C2517}"/>
          </ac:spMkLst>
        </pc:spChg>
        <pc:picChg chg="mod">
          <ac:chgData name="Nicholas Romanidis" userId="f29e2cf6a91c20a6" providerId="LiveId" clId="{1384488A-D529-45FA-96B3-302BF87D2356}" dt="2020-10-04T16:27:29.480" v="1186" actId="1076"/>
          <ac:picMkLst>
            <pc:docMk/>
            <pc:sldMk cId="326401237" sldId="361"/>
            <ac:picMk id="13314" creationId="{46BC466F-3702-4E27-B4A0-B510111482B7}"/>
          </ac:picMkLst>
        </pc:picChg>
        <pc:picChg chg="mod">
          <ac:chgData name="Nicholas Romanidis" userId="f29e2cf6a91c20a6" providerId="LiveId" clId="{1384488A-D529-45FA-96B3-302BF87D2356}" dt="2020-10-04T16:28:37.831" v="1204" actId="1076"/>
          <ac:picMkLst>
            <pc:docMk/>
            <pc:sldMk cId="326401237" sldId="361"/>
            <ac:picMk id="14338" creationId="{ADB4C732-028D-45CD-8912-BA58E46C5937}"/>
          </ac:picMkLst>
        </pc:picChg>
      </pc:sldChg>
      <pc:sldChg chg="addSp">
        <pc:chgData name="Nicholas Romanidis" userId="f29e2cf6a91c20a6" providerId="LiveId" clId="{1384488A-D529-45FA-96B3-302BF87D2356}" dt="2020-10-04T16:27:04.043" v="1179"/>
        <pc:sldMkLst>
          <pc:docMk/>
          <pc:sldMk cId="2955841567" sldId="361"/>
        </pc:sldMkLst>
        <pc:picChg chg="add">
          <ac:chgData name="Nicholas Romanidis" userId="f29e2cf6a91c20a6" providerId="LiveId" clId="{1384488A-D529-45FA-96B3-302BF87D2356}" dt="2020-10-04T16:27:04.043" v="1179"/>
          <ac:picMkLst>
            <pc:docMk/>
            <pc:sldMk cId="2955841567" sldId="361"/>
            <ac:picMk id="13314" creationId="{46BC466F-3702-4E27-B4A0-B510111482B7}"/>
          </ac:picMkLst>
        </pc:picChg>
      </pc:sldChg>
      <pc:sldChg chg="addSp">
        <pc:chgData name="Nicholas Romanidis" userId="f29e2cf6a91c20a6" providerId="LiveId" clId="{1384488A-D529-45FA-96B3-302BF87D2356}" dt="2020-10-04T16:28:23.292" v="1200"/>
        <pc:sldMkLst>
          <pc:docMk/>
          <pc:sldMk cId="4009313786" sldId="361"/>
        </pc:sldMkLst>
        <pc:picChg chg="add">
          <ac:chgData name="Nicholas Romanidis" userId="f29e2cf6a91c20a6" providerId="LiveId" clId="{1384488A-D529-45FA-96B3-302BF87D2356}" dt="2020-10-04T16:28:23.292" v="1200"/>
          <ac:picMkLst>
            <pc:docMk/>
            <pc:sldMk cId="4009313786" sldId="361"/>
            <ac:picMk id="14338" creationId="{ADB4C732-028D-45CD-8912-BA58E46C5937}"/>
          </ac:picMkLst>
        </pc:picChg>
      </pc:sldChg>
      <pc:sldChg chg="addSp">
        <pc:chgData name="Nicholas Romanidis" userId="f29e2cf6a91c20a6" providerId="LiveId" clId="{1384488A-D529-45FA-96B3-302BF87D2356}" dt="2020-10-04T16:31:51.697" v="1335"/>
        <pc:sldMkLst>
          <pc:docMk/>
          <pc:sldMk cId="855403363" sldId="362"/>
        </pc:sldMkLst>
        <pc:picChg chg="add">
          <ac:chgData name="Nicholas Romanidis" userId="f29e2cf6a91c20a6" providerId="LiveId" clId="{1384488A-D529-45FA-96B3-302BF87D2356}" dt="2020-10-04T16:31:51.697" v="1335"/>
          <ac:picMkLst>
            <pc:docMk/>
            <pc:sldMk cId="855403363" sldId="362"/>
            <ac:picMk id="16386" creationId="{196CD222-7313-4610-B321-7EF4FBA67C5E}"/>
          </ac:picMkLst>
        </pc:picChg>
      </pc:sldChg>
      <pc:sldChg chg="addSp">
        <pc:chgData name="Nicholas Romanidis" userId="f29e2cf6a91c20a6" providerId="LiveId" clId="{1384488A-D529-45FA-96B3-302BF87D2356}" dt="2020-10-04T16:31:28.888" v="1324"/>
        <pc:sldMkLst>
          <pc:docMk/>
          <pc:sldMk cId="1595452940" sldId="362"/>
        </pc:sldMkLst>
        <pc:picChg chg="add">
          <ac:chgData name="Nicholas Romanidis" userId="f29e2cf6a91c20a6" providerId="LiveId" clId="{1384488A-D529-45FA-96B3-302BF87D2356}" dt="2020-10-04T16:31:28.888" v="1324"/>
          <ac:picMkLst>
            <pc:docMk/>
            <pc:sldMk cId="1595452940" sldId="362"/>
            <ac:picMk id="15362" creationId="{1C12B703-8A00-4E52-92DB-3E8DA4ED6863}"/>
          </ac:picMkLst>
        </pc:picChg>
      </pc:sldChg>
      <pc:sldChg chg="modSp new add del mod">
        <pc:chgData name="Nicholas Romanidis" userId="f29e2cf6a91c20a6" providerId="LiveId" clId="{1384488A-D529-45FA-96B3-302BF87D2356}" dt="2020-10-04T16:32:28.120" v="1342" actId="1076"/>
        <pc:sldMkLst>
          <pc:docMk/>
          <pc:sldMk cId="3509492643" sldId="362"/>
        </pc:sldMkLst>
        <pc:spChg chg="mod">
          <ac:chgData name="Nicholas Romanidis" userId="f29e2cf6a91c20a6" providerId="LiveId" clId="{1384488A-D529-45FA-96B3-302BF87D2356}" dt="2020-10-04T16:28:58.457" v="1237" actId="20577"/>
          <ac:spMkLst>
            <pc:docMk/>
            <pc:sldMk cId="3509492643" sldId="362"/>
            <ac:spMk id="2" creationId="{C2AB16D4-A849-4936-8BBA-0547F0107BA3}"/>
          </ac:spMkLst>
        </pc:spChg>
        <pc:spChg chg="mod">
          <ac:chgData name="Nicholas Romanidis" userId="f29e2cf6a91c20a6" providerId="LiveId" clId="{1384488A-D529-45FA-96B3-302BF87D2356}" dt="2020-10-04T16:31:49.752" v="1334" actId="6549"/>
          <ac:spMkLst>
            <pc:docMk/>
            <pc:sldMk cId="3509492643" sldId="362"/>
            <ac:spMk id="3" creationId="{BE1D5CC6-E0A3-439A-8DA6-E92D766BD3B8}"/>
          </ac:spMkLst>
        </pc:spChg>
        <pc:picChg chg="mod">
          <ac:chgData name="Nicholas Romanidis" userId="f29e2cf6a91c20a6" providerId="LiveId" clId="{1384488A-D529-45FA-96B3-302BF87D2356}" dt="2020-10-04T16:31:32.216" v="1326" actId="1076"/>
          <ac:picMkLst>
            <pc:docMk/>
            <pc:sldMk cId="3509492643" sldId="362"/>
            <ac:picMk id="15362" creationId="{1C12B703-8A00-4E52-92DB-3E8DA4ED6863}"/>
          </ac:picMkLst>
        </pc:picChg>
        <pc:picChg chg="mod">
          <ac:chgData name="Nicholas Romanidis" userId="f29e2cf6a91c20a6" providerId="LiveId" clId="{1384488A-D529-45FA-96B3-302BF87D2356}" dt="2020-10-04T16:32:28.120" v="1342" actId="1076"/>
          <ac:picMkLst>
            <pc:docMk/>
            <pc:sldMk cId="3509492643" sldId="362"/>
            <ac:picMk id="16386" creationId="{196CD222-7313-4610-B321-7EF4FBA67C5E}"/>
          </ac:picMkLst>
        </pc:picChg>
      </pc:sldChg>
      <pc:sldChg chg="addSp">
        <pc:chgData name="Nicholas Romanidis" userId="f29e2cf6a91c20a6" providerId="LiveId" clId="{1384488A-D529-45FA-96B3-302BF87D2356}" dt="2020-10-04T16:37:14.257" v="1548"/>
        <pc:sldMkLst>
          <pc:docMk/>
          <pc:sldMk cId="4646250" sldId="363"/>
        </pc:sldMkLst>
        <pc:picChg chg="add">
          <ac:chgData name="Nicholas Romanidis" userId="f29e2cf6a91c20a6" providerId="LiveId" clId="{1384488A-D529-45FA-96B3-302BF87D2356}" dt="2020-10-04T16:37:14.257" v="1548"/>
          <ac:picMkLst>
            <pc:docMk/>
            <pc:sldMk cId="4646250" sldId="363"/>
            <ac:picMk id="17410" creationId="{7CE28990-F434-4FA2-8819-ED5E7C79AA30}"/>
          </ac:picMkLst>
        </pc:picChg>
      </pc:sldChg>
      <pc:sldChg chg="addSp modSp new add del mod">
        <pc:chgData name="Nicholas Romanidis" userId="f29e2cf6a91c20a6" providerId="LiveId" clId="{1384488A-D529-45FA-96B3-302BF87D2356}" dt="2020-10-04T16:37:43.431" v="1553" actId="14100"/>
        <pc:sldMkLst>
          <pc:docMk/>
          <pc:sldMk cId="1060269589" sldId="363"/>
        </pc:sldMkLst>
        <pc:spChg chg="mod">
          <ac:chgData name="Nicholas Romanidis" userId="f29e2cf6a91c20a6" providerId="LiveId" clId="{1384488A-D529-45FA-96B3-302BF87D2356}" dt="2020-10-04T16:32:53.952" v="1368" actId="20577"/>
          <ac:spMkLst>
            <pc:docMk/>
            <pc:sldMk cId="1060269589" sldId="363"/>
            <ac:spMk id="2" creationId="{E8C72935-9A9D-4B5B-B11F-E98BE2598678}"/>
          </ac:spMkLst>
        </pc:spChg>
        <pc:spChg chg="mod">
          <ac:chgData name="Nicholas Romanidis" userId="f29e2cf6a91c20a6" providerId="LiveId" clId="{1384488A-D529-45FA-96B3-302BF87D2356}" dt="2020-10-04T16:36:43.280" v="1540" actId="6549"/>
          <ac:spMkLst>
            <pc:docMk/>
            <pc:sldMk cId="1060269589" sldId="363"/>
            <ac:spMk id="3" creationId="{9827BB53-B68E-4CD2-B04C-2E42E8224A2E}"/>
          </ac:spMkLst>
        </pc:spChg>
        <pc:spChg chg="add mod">
          <ac:chgData name="Nicholas Romanidis" userId="f29e2cf6a91c20a6" providerId="LiveId" clId="{1384488A-D529-45FA-96B3-302BF87D2356}" dt="2020-10-04T16:37:43.431" v="1553" actId="14100"/>
          <ac:spMkLst>
            <pc:docMk/>
            <pc:sldMk cId="1060269589" sldId="363"/>
            <ac:spMk id="6" creationId="{CAE8020A-D990-44C6-92CC-AE55A564D948}"/>
          </ac:spMkLst>
        </pc:spChg>
        <pc:picChg chg="mod">
          <ac:chgData name="Nicholas Romanidis" userId="f29e2cf6a91c20a6" providerId="LiveId" clId="{1384488A-D529-45FA-96B3-302BF87D2356}" dt="2020-10-04T16:37:30.868" v="1552" actId="14100"/>
          <ac:picMkLst>
            <pc:docMk/>
            <pc:sldMk cId="1060269589" sldId="363"/>
            <ac:picMk id="17410" creationId="{7CE28990-F434-4FA2-8819-ED5E7C79AA30}"/>
          </ac:picMkLst>
        </pc:picChg>
      </pc:sldChg>
      <pc:sldChg chg="addSp">
        <pc:chgData name="Nicholas Romanidis" userId="f29e2cf6a91c20a6" providerId="LiveId" clId="{1384488A-D529-45FA-96B3-302BF87D2356}" dt="2020-10-04T16:40:46.624" v="1676"/>
        <pc:sldMkLst>
          <pc:docMk/>
          <pc:sldMk cId="2088792462" sldId="364"/>
        </pc:sldMkLst>
        <pc:picChg chg="add">
          <ac:chgData name="Nicholas Romanidis" userId="f29e2cf6a91c20a6" providerId="LiveId" clId="{1384488A-D529-45FA-96B3-302BF87D2356}" dt="2020-10-04T16:40:46.624" v="1676"/>
          <ac:picMkLst>
            <pc:docMk/>
            <pc:sldMk cId="2088792462" sldId="364"/>
            <ac:picMk id="18434" creationId="{13708530-398B-4E92-B050-DDA732833395}"/>
          </ac:picMkLst>
        </pc:picChg>
      </pc:sldChg>
      <pc:sldChg chg="modSp new add del mod">
        <pc:chgData name="Nicholas Romanidis" userId="f29e2cf6a91c20a6" providerId="LiveId" clId="{1384488A-D529-45FA-96B3-302BF87D2356}" dt="2020-10-04T16:41:19.885" v="1683" actId="27636"/>
        <pc:sldMkLst>
          <pc:docMk/>
          <pc:sldMk cId="3965626757" sldId="364"/>
        </pc:sldMkLst>
        <pc:spChg chg="mod">
          <ac:chgData name="Nicholas Romanidis" userId="f29e2cf6a91c20a6" providerId="LiveId" clId="{1384488A-D529-45FA-96B3-302BF87D2356}" dt="2020-10-04T16:37:59.102" v="1555"/>
          <ac:spMkLst>
            <pc:docMk/>
            <pc:sldMk cId="3965626757" sldId="364"/>
            <ac:spMk id="2" creationId="{5B4A4B84-A6F5-402C-AC93-14DF499DD834}"/>
          </ac:spMkLst>
        </pc:spChg>
        <pc:spChg chg="mod">
          <ac:chgData name="Nicholas Romanidis" userId="f29e2cf6a91c20a6" providerId="LiveId" clId="{1384488A-D529-45FA-96B3-302BF87D2356}" dt="2020-10-04T16:41:19.885" v="1683" actId="27636"/>
          <ac:spMkLst>
            <pc:docMk/>
            <pc:sldMk cId="3965626757" sldId="364"/>
            <ac:spMk id="3" creationId="{52A6261E-2366-42A3-A062-42DF65E0AB7B}"/>
          </ac:spMkLst>
        </pc:spChg>
        <pc:picChg chg="mod">
          <ac:chgData name="Nicholas Romanidis" userId="f29e2cf6a91c20a6" providerId="LiveId" clId="{1384488A-D529-45FA-96B3-302BF87D2356}" dt="2020-10-04T16:41:07.124" v="1681" actId="1076"/>
          <ac:picMkLst>
            <pc:docMk/>
            <pc:sldMk cId="3965626757" sldId="364"/>
            <ac:picMk id="18434" creationId="{13708530-398B-4E92-B050-DDA732833395}"/>
          </ac:picMkLst>
        </pc:picChg>
      </pc:sldChg>
      <pc:sldChg chg="addSp">
        <pc:chgData name="Nicholas Romanidis" userId="f29e2cf6a91c20a6" providerId="LiveId" clId="{1384488A-D529-45FA-96B3-302BF87D2356}" dt="2020-10-04T16:43:05.822" v="1774"/>
        <pc:sldMkLst>
          <pc:docMk/>
          <pc:sldMk cId="506342594" sldId="365"/>
        </pc:sldMkLst>
        <pc:picChg chg="add">
          <ac:chgData name="Nicholas Romanidis" userId="f29e2cf6a91c20a6" providerId="LiveId" clId="{1384488A-D529-45FA-96B3-302BF87D2356}" dt="2020-10-04T16:43:05.822" v="1774"/>
          <ac:picMkLst>
            <pc:docMk/>
            <pc:sldMk cId="506342594" sldId="365"/>
            <ac:picMk id="19458" creationId="{CF5146B1-B978-4D05-94FF-CFF17AE6D3F5}"/>
          </ac:picMkLst>
        </pc:picChg>
      </pc:sldChg>
      <pc:sldChg chg="modSp new add del mod">
        <pc:chgData name="Nicholas Romanidis" userId="f29e2cf6a91c20a6" providerId="LiveId" clId="{1384488A-D529-45FA-96B3-302BF87D2356}" dt="2020-10-04T16:44:11.937" v="1814" actId="47"/>
        <pc:sldMkLst>
          <pc:docMk/>
          <pc:sldMk cId="2353082787" sldId="365"/>
        </pc:sldMkLst>
        <pc:spChg chg="mod">
          <ac:chgData name="Nicholas Romanidis" userId="f29e2cf6a91c20a6" providerId="LiveId" clId="{1384488A-D529-45FA-96B3-302BF87D2356}" dt="2020-10-04T16:41:59.305" v="1718" actId="20577"/>
          <ac:spMkLst>
            <pc:docMk/>
            <pc:sldMk cId="2353082787" sldId="365"/>
            <ac:spMk id="2" creationId="{483AE11F-C4FF-4B28-8F1D-BFC400F14779}"/>
          </ac:spMkLst>
        </pc:spChg>
        <pc:spChg chg="mod">
          <ac:chgData name="Nicholas Romanidis" userId="f29e2cf6a91c20a6" providerId="LiveId" clId="{1384488A-D529-45FA-96B3-302BF87D2356}" dt="2020-10-04T16:43:04.649" v="1773" actId="14100"/>
          <ac:spMkLst>
            <pc:docMk/>
            <pc:sldMk cId="2353082787" sldId="365"/>
            <ac:spMk id="3" creationId="{CDD7D1B7-B9AA-4B81-A805-72182AD8CDB1}"/>
          </ac:spMkLst>
        </pc:spChg>
        <pc:picChg chg="mod">
          <ac:chgData name="Nicholas Romanidis" userId="f29e2cf6a91c20a6" providerId="LiveId" clId="{1384488A-D529-45FA-96B3-302BF87D2356}" dt="2020-10-04T16:43:59.397" v="1813" actId="1037"/>
          <ac:picMkLst>
            <pc:docMk/>
            <pc:sldMk cId="2353082787" sldId="365"/>
            <ac:picMk id="19458" creationId="{CF5146B1-B978-4D05-94FF-CFF17AE6D3F5}"/>
          </ac:picMkLst>
        </pc:picChg>
        <pc:picChg chg="mod">
          <ac:chgData name="Nicholas Romanidis" userId="f29e2cf6a91c20a6" providerId="LiveId" clId="{1384488A-D529-45FA-96B3-302BF87D2356}" dt="2020-10-04T16:43:59.397" v="1813" actId="1037"/>
          <ac:picMkLst>
            <pc:docMk/>
            <pc:sldMk cId="2353082787" sldId="365"/>
            <ac:picMk id="20482" creationId="{4C44BCB9-9F78-4B3D-BAB5-D1C38B0F158D}"/>
          </ac:picMkLst>
        </pc:picChg>
        <pc:picChg chg="mod">
          <ac:chgData name="Nicholas Romanidis" userId="f29e2cf6a91c20a6" providerId="LiveId" clId="{1384488A-D529-45FA-96B3-302BF87D2356}" dt="2020-10-04T16:43:52.686" v="1787" actId="1076"/>
          <ac:picMkLst>
            <pc:docMk/>
            <pc:sldMk cId="2353082787" sldId="365"/>
            <ac:picMk id="21506" creationId="{51676574-D4CE-444C-B924-3344703DA972}"/>
          </ac:picMkLst>
        </pc:picChg>
      </pc:sldChg>
      <pc:sldChg chg="addSp">
        <pc:chgData name="Nicholas Romanidis" userId="f29e2cf6a91c20a6" providerId="LiveId" clId="{1384488A-D529-45FA-96B3-302BF87D2356}" dt="2020-10-04T16:43:10.332" v="1777"/>
        <pc:sldMkLst>
          <pc:docMk/>
          <pc:sldMk cId="3270924273" sldId="365"/>
        </pc:sldMkLst>
        <pc:picChg chg="add">
          <ac:chgData name="Nicholas Romanidis" userId="f29e2cf6a91c20a6" providerId="LiveId" clId="{1384488A-D529-45FA-96B3-302BF87D2356}" dt="2020-10-04T16:43:10.332" v="1777"/>
          <ac:picMkLst>
            <pc:docMk/>
            <pc:sldMk cId="3270924273" sldId="365"/>
            <ac:picMk id="20482" creationId="{4C44BCB9-9F78-4B3D-BAB5-D1C38B0F158D}"/>
          </ac:picMkLst>
        </pc:picChg>
      </pc:sldChg>
      <pc:sldChg chg="addSp">
        <pc:chgData name="Nicholas Romanidis" userId="f29e2cf6a91c20a6" providerId="LiveId" clId="{1384488A-D529-45FA-96B3-302BF87D2356}" dt="2020-10-04T16:43:37.206" v="1783"/>
        <pc:sldMkLst>
          <pc:docMk/>
          <pc:sldMk cId="3398462094" sldId="365"/>
        </pc:sldMkLst>
        <pc:picChg chg="add">
          <ac:chgData name="Nicholas Romanidis" userId="f29e2cf6a91c20a6" providerId="LiveId" clId="{1384488A-D529-45FA-96B3-302BF87D2356}" dt="2020-10-04T16:43:37.206" v="1783"/>
          <ac:picMkLst>
            <pc:docMk/>
            <pc:sldMk cId="3398462094" sldId="365"/>
            <ac:picMk id="21506" creationId="{51676574-D4CE-444C-B924-3344703DA972}"/>
          </ac:picMkLst>
        </pc:picChg>
      </pc:sldChg>
    </pc:docChg>
  </pc:docChgLst>
  <pc:docChgLst>
    <pc:chgData name="Nicholas Romanidis" userId="f29e2cf6a91c20a6" providerId="LiveId" clId="{2DEE6840-A13F-4C41-8B0A-74DBA8E221B3}"/>
    <pc:docChg chg="undo custSel addSld delSld modSld sldOrd">
      <pc:chgData name="Nicholas Romanidis" userId="f29e2cf6a91c20a6" providerId="LiveId" clId="{2DEE6840-A13F-4C41-8B0A-74DBA8E221B3}" dt="2020-05-18T17:22:45.922" v="2079" actId="20577"/>
      <pc:docMkLst>
        <pc:docMk/>
      </pc:docMkLst>
      <pc:sldChg chg="modSp mod">
        <pc:chgData name="Nicholas Romanidis" userId="f29e2cf6a91c20a6" providerId="LiveId" clId="{2DEE6840-A13F-4C41-8B0A-74DBA8E221B3}" dt="2020-05-18T16:51:03.669" v="86" actId="20577"/>
        <pc:sldMkLst>
          <pc:docMk/>
          <pc:sldMk cId="4239534415" sldId="261"/>
        </pc:sldMkLst>
        <pc:spChg chg="mod">
          <ac:chgData name="Nicholas Romanidis" userId="f29e2cf6a91c20a6" providerId="LiveId" clId="{2DEE6840-A13F-4C41-8B0A-74DBA8E221B3}" dt="2020-05-18T16:50:37.729" v="41" actId="20577"/>
          <ac:spMkLst>
            <pc:docMk/>
            <pc:sldMk cId="4239534415" sldId="261"/>
            <ac:spMk id="2" creationId="{01EC0A17-59C4-4BC6-8A36-DF672DF725FB}"/>
          </ac:spMkLst>
        </pc:spChg>
        <pc:spChg chg="mod">
          <ac:chgData name="Nicholas Romanidis" userId="f29e2cf6a91c20a6" providerId="LiveId" clId="{2DEE6840-A13F-4C41-8B0A-74DBA8E221B3}" dt="2020-05-18T16:51:03.669" v="86" actId="20577"/>
          <ac:spMkLst>
            <pc:docMk/>
            <pc:sldMk cId="4239534415" sldId="261"/>
            <ac:spMk id="3" creationId="{3905E362-4539-40CC-AD13-54DFB7F403A7}"/>
          </ac:spMkLst>
        </pc:spChg>
      </pc:sldChg>
      <pc:sldChg chg="modSp mod">
        <pc:chgData name="Nicholas Romanidis" userId="f29e2cf6a91c20a6" providerId="LiveId" clId="{2DEE6840-A13F-4C41-8B0A-74DBA8E221B3}" dt="2020-05-18T16:54:21.345" v="185" actId="27636"/>
        <pc:sldMkLst>
          <pc:docMk/>
          <pc:sldMk cId="3435859688" sldId="262"/>
        </pc:sldMkLst>
        <pc:spChg chg="mod">
          <ac:chgData name="Nicholas Romanidis" userId="f29e2cf6a91c20a6" providerId="LiveId" clId="{2DEE6840-A13F-4C41-8B0A-74DBA8E221B3}" dt="2020-05-18T16:54:21.345" v="185" actId="27636"/>
          <ac:spMkLst>
            <pc:docMk/>
            <pc:sldMk cId="3435859688" sldId="262"/>
            <ac:spMk id="3" creationId="{5A20245F-F14E-4D5E-859F-B6DD26ECA0D9}"/>
          </ac:spMkLst>
        </pc:spChg>
      </pc:sldChg>
      <pc:sldChg chg="addSp delSp modSp mod modNotesTx">
        <pc:chgData name="Nicholas Romanidis" userId="f29e2cf6a91c20a6" providerId="LiveId" clId="{2DEE6840-A13F-4C41-8B0A-74DBA8E221B3}" dt="2020-05-18T17:22:45.922" v="2079" actId="20577"/>
        <pc:sldMkLst>
          <pc:docMk/>
          <pc:sldMk cId="1342105631" sldId="263"/>
        </pc:sldMkLst>
        <pc:spChg chg="mod">
          <ac:chgData name="Nicholas Romanidis" userId="f29e2cf6a91c20a6" providerId="LiveId" clId="{2DEE6840-A13F-4C41-8B0A-74DBA8E221B3}" dt="2020-05-18T16:56:46.509" v="355" actId="20577"/>
          <ac:spMkLst>
            <pc:docMk/>
            <pc:sldMk cId="1342105631" sldId="263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6:59:27.379" v="489" actId="12"/>
          <ac:spMkLst>
            <pc:docMk/>
            <pc:sldMk cId="1342105631" sldId="263"/>
            <ac:spMk id="3" creationId="{AF4B9719-3E8B-4026-AAF7-683241D83E5C}"/>
          </ac:spMkLst>
        </pc:spChg>
        <pc:spChg chg="add del mod">
          <ac:chgData name="Nicholas Romanidis" userId="f29e2cf6a91c20a6" providerId="LiveId" clId="{2DEE6840-A13F-4C41-8B0A-74DBA8E221B3}" dt="2020-05-18T16:57:02.145" v="358" actId="478"/>
          <ac:spMkLst>
            <pc:docMk/>
            <pc:sldMk cId="1342105631" sldId="263"/>
            <ac:spMk id="7" creationId="{E3785757-6A0F-43E3-9BBE-8E058707BA56}"/>
          </ac:spMkLst>
        </pc:spChg>
        <pc:picChg chg="mod">
          <ac:chgData name="Nicholas Romanidis" userId="f29e2cf6a91c20a6" providerId="LiveId" clId="{2DEE6840-A13F-4C41-8B0A-74DBA8E221B3}" dt="2020-05-18T16:57:14.899" v="360" actId="1076"/>
          <ac:picMkLst>
            <pc:docMk/>
            <pc:sldMk cId="1342105631" sldId="263"/>
            <ac:picMk id="1026" creationId="{F843A0B2-2142-4E18-AAF6-5EAE59DACFB1}"/>
          </ac:picMkLst>
        </pc:picChg>
      </pc:sldChg>
      <pc:sldChg chg="modSp mod">
        <pc:chgData name="Nicholas Romanidis" userId="f29e2cf6a91c20a6" providerId="LiveId" clId="{2DEE6840-A13F-4C41-8B0A-74DBA8E221B3}" dt="2020-05-18T17:12:35.007" v="1560" actId="27636"/>
        <pc:sldMkLst>
          <pc:docMk/>
          <pc:sldMk cId="542067436" sldId="264"/>
        </pc:sldMkLst>
        <pc:spChg chg="mod">
          <ac:chgData name="Nicholas Romanidis" userId="f29e2cf6a91c20a6" providerId="LiveId" clId="{2DEE6840-A13F-4C41-8B0A-74DBA8E221B3}" dt="2020-05-18T17:12:28.961" v="1557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2:35.007" v="1560" actId="27636"/>
          <ac:spMkLst>
            <pc:docMk/>
            <pc:sldMk cId="542067436" sldId="264"/>
            <ac:spMk id="3" creationId="{BD78925B-2CC7-4FC2-844B-B6CE39A1FC9F}"/>
          </ac:spMkLst>
        </pc:spChg>
      </pc:sldChg>
      <pc:sldChg chg="modSp mod">
        <pc:chgData name="Nicholas Romanidis" userId="f29e2cf6a91c20a6" providerId="LiveId" clId="{2DEE6840-A13F-4C41-8B0A-74DBA8E221B3}" dt="2020-05-18T17:16:46.438" v="1796" actId="20577"/>
        <pc:sldMkLst>
          <pc:docMk/>
          <pc:sldMk cId="3364694005" sldId="265"/>
        </pc:sldMkLst>
        <pc:spChg chg="mod">
          <ac:chgData name="Nicholas Romanidis" userId="f29e2cf6a91c20a6" providerId="LiveId" clId="{2DEE6840-A13F-4C41-8B0A-74DBA8E221B3}" dt="2020-05-18T17:14:37.485" v="1677" actId="20577"/>
          <ac:spMkLst>
            <pc:docMk/>
            <pc:sldMk cId="3364694005" sldId="265"/>
            <ac:spMk id="2" creationId="{E02D8D9C-D42F-40ED-8BE2-4663FBFBC6B2}"/>
          </ac:spMkLst>
        </pc:spChg>
        <pc:spChg chg="mod">
          <ac:chgData name="Nicholas Romanidis" userId="f29e2cf6a91c20a6" providerId="LiveId" clId="{2DEE6840-A13F-4C41-8B0A-74DBA8E221B3}" dt="2020-05-18T17:16:46.438" v="1796" actId="20577"/>
          <ac:spMkLst>
            <pc:docMk/>
            <pc:sldMk cId="3364694005" sldId="265"/>
            <ac:spMk id="3" creationId="{DDD0EC81-FACB-4E75-B3BD-BDAFF49D171A}"/>
          </ac:spMkLst>
        </pc:spChg>
      </pc:sldChg>
      <pc:sldChg chg="modSp mod">
        <pc:chgData name="Nicholas Romanidis" userId="f29e2cf6a91c20a6" providerId="LiveId" clId="{2DEE6840-A13F-4C41-8B0A-74DBA8E221B3}" dt="2020-05-18T17:19:10.986" v="1858" actId="20577"/>
        <pc:sldMkLst>
          <pc:docMk/>
          <pc:sldMk cId="20607787" sldId="266"/>
        </pc:sldMkLst>
        <pc:spChg chg="mod">
          <ac:chgData name="Nicholas Romanidis" userId="f29e2cf6a91c20a6" providerId="LiveId" clId="{2DEE6840-A13F-4C41-8B0A-74DBA8E221B3}" dt="2020-05-18T17:19:10.986" v="185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2DEE6840-A13F-4C41-8B0A-74DBA8E221B3}" dt="2020-05-18T17:19:47.788" v="1859" actId="2696"/>
        <pc:sldMkLst>
          <pc:docMk/>
          <pc:sldMk cId="2706023780" sldId="267"/>
        </pc:sldMkLst>
      </pc:sldChg>
      <pc:sldChg chg="modSp mod">
        <pc:chgData name="Nicholas Romanidis" userId="f29e2cf6a91c20a6" providerId="LiveId" clId="{2DEE6840-A13F-4C41-8B0A-74DBA8E221B3}" dt="2020-05-18T17:21:24.555" v="2078" actId="20577"/>
        <pc:sldMkLst>
          <pc:docMk/>
          <pc:sldMk cId="1778639378" sldId="268"/>
        </pc:sldMkLst>
        <pc:spChg chg="mod">
          <ac:chgData name="Nicholas Romanidis" userId="f29e2cf6a91c20a6" providerId="LiveId" clId="{2DEE6840-A13F-4C41-8B0A-74DBA8E221B3}" dt="2020-05-18T17:21:24.555" v="2078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mod">
        <pc:chgData name="Nicholas Romanidis" userId="f29e2cf6a91c20a6" providerId="LiveId" clId="{2DEE6840-A13F-4C41-8B0A-74DBA8E221B3}" dt="2020-05-18T17:15:42.586" v="1694"/>
        <pc:sldMkLst>
          <pc:docMk/>
          <pc:sldMk cId="530623812" sldId="269"/>
        </pc:sldMkLst>
        <pc:spChg chg="mod">
          <ac:chgData name="Nicholas Romanidis" userId="f29e2cf6a91c20a6" providerId="LiveId" clId="{2DEE6840-A13F-4C41-8B0A-74DBA8E221B3}" dt="2020-05-18T17:12:43.057" v="15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5:42.586" v="1694"/>
          <ac:spMkLst>
            <pc:docMk/>
            <pc:sldMk cId="530623812" sldId="269"/>
            <ac:spMk id="3" creationId="{BD78925B-2CC7-4FC2-844B-B6CE39A1FC9F}"/>
          </ac:spMkLst>
        </pc:spChg>
      </pc:sldChg>
      <pc:sldChg chg="modSp new mod ord">
        <pc:chgData name="Nicholas Romanidis" userId="f29e2cf6a91c20a6" providerId="LiveId" clId="{2DEE6840-A13F-4C41-8B0A-74DBA8E221B3}" dt="2020-05-18T16:51:23.198" v="94" actId="14"/>
        <pc:sldMkLst>
          <pc:docMk/>
          <pc:sldMk cId="3816370643" sldId="271"/>
        </pc:sldMkLst>
        <pc:spChg chg="mod">
          <ac:chgData name="Nicholas Romanidis" userId="f29e2cf6a91c20a6" providerId="LiveId" clId="{2DEE6840-A13F-4C41-8B0A-74DBA8E221B3}" dt="2020-05-18T16:50:46.681" v="72" actId="20577"/>
          <ac:spMkLst>
            <pc:docMk/>
            <pc:sldMk cId="3816370643" sldId="271"/>
            <ac:spMk id="2" creationId="{C5948107-E04B-4A3A-AC32-4CB57CE995FF}"/>
          </ac:spMkLst>
        </pc:spChg>
        <pc:spChg chg="mod">
          <ac:chgData name="Nicholas Romanidis" userId="f29e2cf6a91c20a6" providerId="LiveId" clId="{2DEE6840-A13F-4C41-8B0A-74DBA8E221B3}" dt="2020-05-18T16:51:23.198" v="94" actId="14"/>
          <ac:spMkLst>
            <pc:docMk/>
            <pc:sldMk cId="3816370643" sldId="271"/>
            <ac:spMk id="3" creationId="{4A5A6DBB-B9A2-41CB-A89E-59ADB2CABFB8}"/>
          </ac:spMkLst>
        </pc:spChg>
      </pc:sldChg>
      <pc:sldChg chg="delSp modSp add mod">
        <pc:chgData name="Nicholas Romanidis" userId="f29e2cf6a91c20a6" providerId="LiveId" clId="{2DEE6840-A13F-4C41-8B0A-74DBA8E221B3}" dt="2020-05-18T17:01:59.263" v="761" actId="20577"/>
        <pc:sldMkLst>
          <pc:docMk/>
          <pc:sldMk cId="1283923513" sldId="272"/>
        </pc:sldMkLst>
        <pc:spChg chg="mod">
          <ac:chgData name="Nicholas Romanidis" userId="f29e2cf6a91c20a6" providerId="LiveId" clId="{2DEE6840-A13F-4C41-8B0A-74DBA8E221B3}" dt="2020-05-18T16:57:32.128" v="369" actId="20577"/>
          <ac:spMkLst>
            <pc:docMk/>
            <pc:sldMk cId="1283923513" sldId="272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7:01:59.263" v="761" actId="20577"/>
          <ac:spMkLst>
            <pc:docMk/>
            <pc:sldMk cId="1283923513" sldId="272"/>
            <ac:spMk id="3" creationId="{AF4B9719-3E8B-4026-AAF7-683241D83E5C}"/>
          </ac:spMkLst>
        </pc:spChg>
        <pc:spChg chg="del">
          <ac:chgData name="Nicholas Romanidis" userId="f29e2cf6a91c20a6" providerId="LiveId" clId="{2DEE6840-A13F-4C41-8B0A-74DBA8E221B3}" dt="2020-05-18T16:57:40.321" v="370" actId="478"/>
          <ac:spMkLst>
            <pc:docMk/>
            <pc:sldMk cId="1283923513" sldId="272"/>
            <ac:spMk id="7" creationId="{E3785757-6A0F-43E3-9BBE-8E058707BA56}"/>
          </ac:spMkLst>
        </pc:spChg>
        <pc:picChg chg="del">
          <ac:chgData name="Nicholas Romanidis" userId="f29e2cf6a91c20a6" providerId="LiveId" clId="{2DEE6840-A13F-4C41-8B0A-74DBA8E221B3}" dt="2020-05-18T16:57:41.960" v="371" actId="478"/>
          <ac:picMkLst>
            <pc:docMk/>
            <pc:sldMk cId="1283923513" sldId="272"/>
            <ac:picMk id="1026" creationId="{F843A0B2-2142-4E18-AAF6-5EAE59DACFB1}"/>
          </ac:picMkLst>
        </pc:picChg>
      </pc:sldChg>
      <pc:sldChg chg="modSp add mod">
        <pc:chgData name="Nicholas Romanidis" userId="f29e2cf6a91c20a6" providerId="LiveId" clId="{2DEE6840-A13F-4C41-8B0A-74DBA8E221B3}" dt="2020-05-18T17:13:48.551" v="1639" actId="6549"/>
        <pc:sldMkLst>
          <pc:docMk/>
          <pc:sldMk cId="3895776052" sldId="273"/>
        </pc:sldMkLst>
        <pc:spChg chg="mod">
          <ac:chgData name="Nicholas Romanidis" userId="f29e2cf6a91c20a6" providerId="LiveId" clId="{2DEE6840-A13F-4C41-8B0A-74DBA8E221B3}" dt="2020-05-18T17:13:00.857" v="1606" actId="20577"/>
          <ac:spMkLst>
            <pc:docMk/>
            <pc:sldMk cId="3895776052" sldId="273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3:48.551" v="1639" actId="6549"/>
          <ac:spMkLst>
            <pc:docMk/>
            <pc:sldMk cId="3895776052" sldId="273"/>
            <ac:spMk id="3" creationId="{BD78925B-2CC7-4FC2-844B-B6CE39A1FC9F}"/>
          </ac:spMkLst>
        </pc:spChg>
      </pc:sldChg>
      <pc:sldChg chg="add del">
        <pc:chgData name="Nicholas Romanidis" userId="f29e2cf6a91c20a6" providerId="LiveId" clId="{2DEE6840-A13F-4C41-8B0A-74DBA8E221B3}" dt="2020-05-18T17:16:53.177" v="1797" actId="2696"/>
        <pc:sldMkLst>
          <pc:docMk/>
          <pc:sldMk cId="612519898" sldId="274"/>
        </pc:sldMkLst>
      </pc:sldChg>
    </pc:docChg>
  </pc:docChgLst>
  <pc:docChgLst>
    <pc:chgData name="Nicholas Romanidis" userId="f29e2cf6a91c20a6" providerId="LiveId" clId="{29486510-2C96-482D-8373-08A2C83F0A29}"/>
    <pc:docChg chg="undo redo custSel addSld delSld modSld">
      <pc:chgData name="Nicholas Romanidis" userId="f29e2cf6a91c20a6" providerId="LiveId" clId="{29486510-2C96-482D-8373-08A2C83F0A29}" dt="2020-11-08T15:13:33.519" v="4585" actId="20577"/>
      <pc:docMkLst>
        <pc:docMk/>
      </pc:docMkLst>
      <pc:sldChg chg="modSp mod">
        <pc:chgData name="Nicholas Romanidis" userId="f29e2cf6a91c20a6" providerId="LiveId" clId="{29486510-2C96-482D-8373-08A2C83F0A29}" dt="2020-11-08T15:13:33.519" v="4585" actId="20577"/>
        <pc:sldMkLst>
          <pc:docMk/>
          <pc:sldMk cId="1804591582" sldId="256"/>
        </pc:sldMkLst>
        <pc:spChg chg="mod">
          <ac:chgData name="Nicholas Romanidis" userId="f29e2cf6a91c20a6" providerId="LiveId" clId="{29486510-2C96-482D-8373-08A2C83F0A29}" dt="2020-11-08T15:13:33.519" v="4585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mod">
        <pc:chgData name="Nicholas Romanidis" userId="f29e2cf6a91c20a6" providerId="LiveId" clId="{29486510-2C96-482D-8373-08A2C83F0A29}" dt="2020-11-07T11:32:06.850" v="425" actId="5793"/>
        <pc:sldMkLst>
          <pc:docMk/>
          <pc:sldMk cId="1262591253" sldId="257"/>
        </pc:sldMkLst>
        <pc:spChg chg="mod">
          <ac:chgData name="Nicholas Romanidis" userId="f29e2cf6a91c20a6" providerId="LiveId" clId="{29486510-2C96-482D-8373-08A2C83F0A29}" dt="2020-11-07T11:22:27.320" v="29" actId="20577"/>
          <ac:spMkLst>
            <pc:docMk/>
            <pc:sldMk cId="1262591253" sldId="257"/>
            <ac:spMk id="2" creationId="{54CE109F-AC03-4D24-A0E9-A287691F3390}"/>
          </ac:spMkLst>
        </pc:spChg>
        <pc:spChg chg="mod">
          <ac:chgData name="Nicholas Romanidis" userId="f29e2cf6a91c20a6" providerId="LiveId" clId="{29486510-2C96-482D-8373-08A2C83F0A29}" dt="2020-11-07T11:32:06.850" v="425" actId="5793"/>
          <ac:spMkLst>
            <pc:docMk/>
            <pc:sldMk cId="1262591253" sldId="257"/>
            <ac:spMk id="3" creationId="{9E423C88-6C06-4F75-BCF7-BA2C6DBBD017}"/>
          </ac:spMkLst>
        </pc:spChg>
        <pc:picChg chg="mod">
          <ac:chgData name="Nicholas Romanidis" userId="f29e2cf6a91c20a6" providerId="LiveId" clId="{29486510-2C96-482D-8373-08A2C83F0A29}" dt="2020-11-07T11:30:24.240" v="343" actId="14826"/>
          <ac:picMkLst>
            <pc:docMk/>
            <pc:sldMk cId="1262591253" sldId="257"/>
            <ac:picMk id="1026" creationId="{271E67D3-1B8C-467E-829A-19B3DD5D1A4E}"/>
          </ac:picMkLst>
        </pc:picChg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4217794736" sldId="258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514685497" sldId="259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545024173" sldId="260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924016126" sldId="261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111607682" sldId="262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85413612" sldId="263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341593655" sldId="264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803119062" sldId="265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3901538652" sldId="266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40262476" sldId="269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3834602338" sldId="272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906477717" sldId="273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138447583" sldId="274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839405554" sldId="275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823909522" sldId="276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791158124" sldId="277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625151588" sldId="278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645326289" sldId="279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387421630" sldId="280"/>
        </pc:sldMkLst>
      </pc:sldChg>
      <pc:sldChg chg="addSp">
        <pc:chgData name="Nicholas Romanidis" userId="f29e2cf6a91c20a6" providerId="LiveId" clId="{29486510-2C96-482D-8373-08A2C83F0A29}" dt="2020-11-07T11:35:32.492" v="709"/>
        <pc:sldMkLst>
          <pc:docMk/>
          <pc:sldMk cId="2004901377" sldId="310"/>
        </pc:sldMkLst>
        <pc:picChg chg="add">
          <ac:chgData name="Nicholas Romanidis" userId="f29e2cf6a91c20a6" providerId="LiveId" clId="{29486510-2C96-482D-8373-08A2C83F0A29}" dt="2020-11-07T11:35:32.492" v="709"/>
          <ac:picMkLst>
            <pc:docMk/>
            <pc:sldMk cId="2004901377" sldId="310"/>
            <ac:picMk id="1026" creationId="{10091EDC-8C1D-40AA-B917-CD07647EB8F0}"/>
          </ac:picMkLst>
        </pc:picChg>
      </pc:sldChg>
      <pc:sldChg chg="modSp new add del mod">
        <pc:chgData name="Nicholas Romanidis" userId="f29e2cf6a91c20a6" providerId="LiveId" clId="{29486510-2C96-482D-8373-08A2C83F0A29}" dt="2020-11-07T11:36:37.555" v="787" actId="20577"/>
        <pc:sldMkLst>
          <pc:docMk/>
          <pc:sldMk cId="4227485280" sldId="310"/>
        </pc:sldMkLst>
        <pc:spChg chg="mod">
          <ac:chgData name="Nicholas Romanidis" userId="f29e2cf6a91c20a6" providerId="LiveId" clId="{29486510-2C96-482D-8373-08A2C83F0A29}" dt="2020-11-07T11:36:37.555" v="787" actId="20577"/>
          <ac:spMkLst>
            <pc:docMk/>
            <pc:sldMk cId="4227485280" sldId="310"/>
            <ac:spMk id="2" creationId="{28BC706A-ABB1-4EC8-9F61-86513B539ABB}"/>
          </ac:spMkLst>
        </pc:spChg>
        <pc:spChg chg="mod">
          <ac:chgData name="Nicholas Romanidis" userId="f29e2cf6a91c20a6" providerId="LiveId" clId="{29486510-2C96-482D-8373-08A2C83F0A29}" dt="2020-11-07T11:35:39.422" v="713" actId="27636"/>
          <ac:spMkLst>
            <pc:docMk/>
            <pc:sldMk cId="4227485280" sldId="310"/>
            <ac:spMk id="3" creationId="{ED60B9CD-9C91-4004-9AB8-08CCD032F7FF}"/>
          </ac:spMkLst>
        </pc:spChg>
        <pc:picChg chg="mod">
          <ac:chgData name="Nicholas Romanidis" userId="f29e2cf6a91c20a6" providerId="LiveId" clId="{29486510-2C96-482D-8373-08A2C83F0A29}" dt="2020-11-07T11:35:36.820" v="711" actId="1076"/>
          <ac:picMkLst>
            <pc:docMk/>
            <pc:sldMk cId="4227485280" sldId="310"/>
            <ac:picMk id="1026" creationId="{10091EDC-8C1D-40AA-B917-CD07647EB8F0}"/>
          </ac:picMkLst>
        </pc:picChg>
      </pc:sldChg>
      <pc:sldChg chg="addSp modSp new mod">
        <pc:chgData name="Nicholas Romanidis" userId="f29e2cf6a91c20a6" providerId="LiveId" clId="{29486510-2C96-482D-8373-08A2C83F0A29}" dt="2020-11-07T11:55:59.468" v="1609" actId="207"/>
        <pc:sldMkLst>
          <pc:docMk/>
          <pc:sldMk cId="4072130907" sldId="311"/>
        </pc:sldMkLst>
        <pc:spChg chg="mod">
          <ac:chgData name="Nicholas Romanidis" userId="f29e2cf6a91c20a6" providerId="LiveId" clId="{29486510-2C96-482D-8373-08A2C83F0A29}" dt="2020-11-07T11:55:52.263" v="1608" actId="20577"/>
          <ac:spMkLst>
            <pc:docMk/>
            <pc:sldMk cId="4072130907" sldId="311"/>
            <ac:spMk id="2" creationId="{C443C1C8-3943-4BE2-B86C-421623E845A5}"/>
          </ac:spMkLst>
        </pc:spChg>
        <pc:spChg chg="mod">
          <ac:chgData name="Nicholas Romanidis" userId="f29e2cf6a91c20a6" providerId="LiveId" clId="{29486510-2C96-482D-8373-08A2C83F0A29}" dt="2020-11-07T11:41:44.795" v="1042" actId="14100"/>
          <ac:spMkLst>
            <pc:docMk/>
            <pc:sldMk cId="4072130907" sldId="311"/>
            <ac:spMk id="3" creationId="{7A1E5069-1BFF-4255-836B-1A5CCAD4E12A}"/>
          </ac:spMkLst>
        </pc:spChg>
        <pc:spChg chg="add mod">
          <ac:chgData name="Nicholas Romanidis" userId="f29e2cf6a91c20a6" providerId="LiveId" clId="{29486510-2C96-482D-8373-08A2C83F0A29}" dt="2020-11-07T11:55:59.468" v="1609" actId="207"/>
          <ac:spMkLst>
            <pc:docMk/>
            <pc:sldMk cId="4072130907" sldId="311"/>
            <ac:spMk id="6" creationId="{A10B7C15-E61D-46AC-B212-9B3CB86B32FD}"/>
          </ac:spMkLst>
        </pc:spChg>
      </pc:sldChg>
      <pc:sldChg chg="addSp delSp modSp new add del mod">
        <pc:chgData name="Nicholas Romanidis" userId="f29e2cf6a91c20a6" providerId="LiveId" clId="{29486510-2C96-482D-8373-08A2C83F0A29}" dt="2020-11-07T11:55:42.445" v="1606" actId="20577"/>
        <pc:sldMkLst>
          <pc:docMk/>
          <pc:sldMk cId="3421434956" sldId="312"/>
        </pc:sldMkLst>
        <pc:spChg chg="mod">
          <ac:chgData name="Nicholas Romanidis" userId="f29e2cf6a91c20a6" providerId="LiveId" clId="{29486510-2C96-482D-8373-08A2C83F0A29}" dt="2020-11-07T11:55:42.445" v="1606" actId="20577"/>
          <ac:spMkLst>
            <pc:docMk/>
            <pc:sldMk cId="3421434956" sldId="312"/>
            <ac:spMk id="2" creationId="{F4CEA6A9-31CF-495A-91D6-4710DEE671B1}"/>
          </ac:spMkLst>
        </pc:spChg>
        <pc:spChg chg="mod">
          <ac:chgData name="Nicholas Romanidis" userId="f29e2cf6a91c20a6" providerId="LiveId" clId="{29486510-2C96-482D-8373-08A2C83F0A29}" dt="2020-11-07T11:54:48.862" v="1581" actId="27636"/>
          <ac:spMkLst>
            <pc:docMk/>
            <pc:sldMk cId="3421434956" sldId="312"/>
            <ac:spMk id="3" creationId="{0FF287F1-8106-4261-AB51-4E0116701B97}"/>
          </ac:spMkLst>
        </pc:spChg>
        <pc:spChg chg="add del mod">
          <ac:chgData name="Nicholas Romanidis" userId="f29e2cf6a91c20a6" providerId="LiveId" clId="{29486510-2C96-482D-8373-08A2C83F0A29}" dt="2020-11-07T11:47:36.114" v="1469" actId="478"/>
          <ac:spMkLst>
            <pc:docMk/>
            <pc:sldMk cId="3421434956" sldId="312"/>
            <ac:spMk id="6" creationId="{60B13E40-C78D-43AE-A8EC-FC186040B0E2}"/>
          </ac:spMkLst>
        </pc:spChg>
        <pc:spChg chg="mod">
          <ac:chgData name="Nicholas Romanidis" userId="f29e2cf6a91c20a6" providerId="LiveId" clId="{29486510-2C96-482D-8373-08A2C83F0A29}" dt="2020-11-07T11:54:52.819" v="1582" actId="1076"/>
          <ac:spMkLst>
            <pc:docMk/>
            <pc:sldMk cId="3421434956" sldId="312"/>
            <ac:spMk id="7" creationId="{00DB9AC0-25DD-464D-A099-7C80A837419A}"/>
          </ac:spMkLst>
        </pc:spChg>
      </pc:sldChg>
      <pc:sldChg chg="addSp">
        <pc:chgData name="Nicholas Romanidis" userId="f29e2cf6a91c20a6" providerId="LiveId" clId="{29486510-2C96-482D-8373-08A2C83F0A29}" dt="2020-11-07T11:47:17.968" v="1464"/>
        <pc:sldMkLst>
          <pc:docMk/>
          <pc:sldMk cId="3494117611" sldId="312"/>
        </pc:sldMkLst>
        <pc:spChg chg="add">
          <ac:chgData name="Nicholas Romanidis" userId="f29e2cf6a91c20a6" providerId="LiveId" clId="{29486510-2C96-482D-8373-08A2C83F0A29}" dt="2020-11-07T11:47:17.968" v="1464"/>
          <ac:spMkLst>
            <pc:docMk/>
            <pc:sldMk cId="3494117611" sldId="312"/>
            <ac:spMk id="7" creationId="{66C1BA71-7D94-4F2A-A023-AC4A267D62E3}"/>
          </ac:spMkLst>
        </pc:spChg>
      </pc:sldChg>
      <pc:sldChg chg="addSp">
        <pc:chgData name="Nicholas Romanidis" userId="f29e2cf6a91c20a6" providerId="LiveId" clId="{29486510-2C96-482D-8373-08A2C83F0A29}" dt="2020-11-07T11:47:28.057" v="1467"/>
        <pc:sldMkLst>
          <pc:docMk/>
          <pc:sldMk cId="4094089905" sldId="312"/>
        </pc:sldMkLst>
        <pc:spChg chg="add">
          <ac:chgData name="Nicholas Romanidis" userId="f29e2cf6a91c20a6" providerId="LiveId" clId="{29486510-2C96-482D-8373-08A2C83F0A29}" dt="2020-11-07T11:47:28.057" v="1467"/>
          <ac:spMkLst>
            <pc:docMk/>
            <pc:sldMk cId="4094089905" sldId="312"/>
            <ac:spMk id="7" creationId="{00DB9AC0-25DD-464D-A099-7C80A837419A}"/>
          </ac:spMkLst>
        </pc:spChg>
      </pc:sldChg>
      <pc:sldChg chg="modSp new mod">
        <pc:chgData name="Nicholas Romanidis" userId="f29e2cf6a91c20a6" providerId="LiveId" clId="{29486510-2C96-482D-8373-08A2C83F0A29}" dt="2020-11-07T12:05:00.164" v="2312" actId="27636"/>
        <pc:sldMkLst>
          <pc:docMk/>
          <pc:sldMk cId="1363530135" sldId="313"/>
        </pc:sldMkLst>
        <pc:spChg chg="mod">
          <ac:chgData name="Nicholas Romanidis" userId="f29e2cf6a91c20a6" providerId="LiveId" clId="{29486510-2C96-482D-8373-08A2C83F0A29}" dt="2020-11-07T11:56:14.504" v="1630" actId="20577"/>
          <ac:spMkLst>
            <pc:docMk/>
            <pc:sldMk cId="1363530135" sldId="313"/>
            <ac:spMk id="2" creationId="{2FD4F16D-9124-4B0E-A748-434B3DEDDA50}"/>
          </ac:spMkLst>
        </pc:spChg>
        <pc:spChg chg="mod">
          <ac:chgData name="Nicholas Romanidis" userId="f29e2cf6a91c20a6" providerId="LiveId" clId="{29486510-2C96-482D-8373-08A2C83F0A29}" dt="2020-11-07T12:05:00.164" v="2312" actId="27636"/>
          <ac:spMkLst>
            <pc:docMk/>
            <pc:sldMk cId="1363530135" sldId="313"/>
            <ac:spMk id="3" creationId="{42E4BBC7-6BE4-4360-BDB1-C6A642F1C1A5}"/>
          </ac:spMkLst>
        </pc:spChg>
      </pc:sldChg>
      <pc:sldChg chg="modSp new add del mod">
        <pc:chgData name="Nicholas Romanidis" userId="f29e2cf6a91c20a6" providerId="LiveId" clId="{29486510-2C96-482D-8373-08A2C83F0A29}" dt="2020-11-07T12:13:28.377" v="2779" actId="27636"/>
        <pc:sldMkLst>
          <pc:docMk/>
          <pc:sldMk cId="1025563945" sldId="314"/>
        </pc:sldMkLst>
        <pc:spChg chg="mod">
          <ac:chgData name="Nicholas Romanidis" userId="f29e2cf6a91c20a6" providerId="LiveId" clId="{29486510-2C96-482D-8373-08A2C83F0A29}" dt="2020-11-07T12:05:19.205" v="2341" actId="20577"/>
          <ac:spMkLst>
            <pc:docMk/>
            <pc:sldMk cId="1025563945" sldId="314"/>
            <ac:spMk id="2" creationId="{9DE970AD-31BB-4EEE-8CE2-1148D61028CF}"/>
          </ac:spMkLst>
        </pc:spChg>
        <pc:spChg chg="mod">
          <ac:chgData name="Nicholas Romanidis" userId="f29e2cf6a91c20a6" providerId="LiveId" clId="{29486510-2C96-482D-8373-08A2C83F0A29}" dt="2020-11-07T12:13:28.377" v="2779" actId="27636"/>
          <ac:spMkLst>
            <pc:docMk/>
            <pc:sldMk cId="1025563945" sldId="314"/>
            <ac:spMk id="3" creationId="{103C61EB-C99F-4889-9D7F-EB73C8D82145}"/>
          </ac:spMkLst>
        </pc:spChg>
        <pc:spChg chg="mod">
          <ac:chgData name="Nicholas Romanidis" userId="f29e2cf6a91c20a6" providerId="LiveId" clId="{29486510-2C96-482D-8373-08A2C83F0A29}" dt="2020-11-07T12:09:02.040" v="2614" actId="1076"/>
          <ac:spMkLst>
            <pc:docMk/>
            <pc:sldMk cId="1025563945" sldId="314"/>
            <ac:spMk id="6" creationId="{8A6EC2E3-B47F-4282-BCE7-21014C5CD1B3}"/>
          </ac:spMkLst>
        </pc:spChg>
      </pc:sldChg>
      <pc:sldChg chg="addSp">
        <pc:chgData name="Nicholas Romanidis" userId="f29e2cf6a91c20a6" providerId="LiveId" clId="{29486510-2C96-482D-8373-08A2C83F0A29}" dt="2020-11-07T12:07:35.905" v="2580"/>
        <pc:sldMkLst>
          <pc:docMk/>
          <pc:sldMk cId="1637606775" sldId="314"/>
        </pc:sldMkLst>
        <pc:spChg chg="add">
          <ac:chgData name="Nicholas Romanidis" userId="f29e2cf6a91c20a6" providerId="LiveId" clId="{29486510-2C96-482D-8373-08A2C83F0A29}" dt="2020-11-07T12:07:35.905" v="2580"/>
          <ac:spMkLst>
            <pc:docMk/>
            <pc:sldMk cId="1637606775" sldId="314"/>
            <ac:spMk id="6" creationId="{8A6EC2E3-B47F-4282-BCE7-21014C5CD1B3}"/>
          </ac:spMkLst>
        </pc:spChg>
      </pc:sldChg>
      <pc:sldChg chg="modSp new add del mod">
        <pc:chgData name="Nicholas Romanidis" userId="f29e2cf6a91c20a6" providerId="LiveId" clId="{29486510-2C96-482D-8373-08A2C83F0A29}" dt="2020-11-07T12:11:19.417" v="2712" actId="692"/>
        <pc:sldMkLst>
          <pc:docMk/>
          <pc:sldMk cId="301891872" sldId="315"/>
        </pc:sldMkLst>
        <pc:spChg chg="mod">
          <ac:chgData name="Nicholas Romanidis" userId="f29e2cf6a91c20a6" providerId="LiveId" clId="{29486510-2C96-482D-8373-08A2C83F0A29}" dt="2020-11-07T12:09:11.679" v="2632" actId="20577"/>
          <ac:spMkLst>
            <pc:docMk/>
            <pc:sldMk cId="301891872" sldId="315"/>
            <ac:spMk id="2" creationId="{E4BFE6FE-01F4-446C-ADD3-E73719786D19}"/>
          </ac:spMkLst>
        </pc:spChg>
        <pc:spChg chg="mod">
          <ac:chgData name="Nicholas Romanidis" userId="f29e2cf6a91c20a6" providerId="LiveId" clId="{29486510-2C96-482D-8373-08A2C83F0A29}" dt="2020-11-07T12:11:19.417" v="2712" actId="692"/>
          <ac:spMkLst>
            <pc:docMk/>
            <pc:sldMk cId="301891872" sldId="315"/>
            <ac:spMk id="6" creationId="{9561BFE4-6FD8-4D3D-9771-162106918121}"/>
          </ac:spMkLst>
        </pc:spChg>
      </pc:sldChg>
      <pc:sldChg chg="addSp delSp modSp">
        <pc:chgData name="Nicholas Romanidis" userId="f29e2cf6a91c20a6" providerId="LiveId" clId="{29486510-2C96-482D-8373-08A2C83F0A29}" dt="2020-11-07T12:09:18.883" v="2633"/>
        <pc:sldMkLst>
          <pc:docMk/>
          <pc:sldMk cId="3504474169" sldId="315"/>
        </pc:sldMkLst>
        <pc:spChg chg="del">
          <ac:chgData name="Nicholas Romanidis" userId="f29e2cf6a91c20a6" providerId="LiveId" clId="{29486510-2C96-482D-8373-08A2C83F0A29}" dt="2020-11-07T12:09:18.883" v="2633"/>
          <ac:spMkLst>
            <pc:docMk/>
            <pc:sldMk cId="3504474169" sldId="315"/>
            <ac:spMk id="3" creationId="{E57602E2-AC0E-4F89-9180-BF113D74664E}"/>
          </ac:spMkLst>
        </pc:spChg>
        <pc:spChg chg="add mod">
          <ac:chgData name="Nicholas Romanidis" userId="f29e2cf6a91c20a6" providerId="LiveId" clId="{29486510-2C96-482D-8373-08A2C83F0A29}" dt="2020-11-07T12:09:18.883" v="2633"/>
          <ac:spMkLst>
            <pc:docMk/>
            <pc:sldMk cId="3504474169" sldId="315"/>
            <ac:spMk id="6" creationId="{9561BFE4-6FD8-4D3D-9771-162106918121}"/>
          </ac:spMkLst>
        </pc:spChg>
      </pc:sldChg>
      <pc:sldChg chg="modSp new add del mod">
        <pc:chgData name="Nicholas Romanidis" userId="f29e2cf6a91c20a6" providerId="LiveId" clId="{29486510-2C96-482D-8373-08A2C83F0A29}" dt="2020-11-07T13:39:25.245" v="3138" actId="1076"/>
        <pc:sldMkLst>
          <pc:docMk/>
          <pc:sldMk cId="730180259" sldId="316"/>
        </pc:sldMkLst>
        <pc:spChg chg="mod">
          <ac:chgData name="Nicholas Romanidis" userId="f29e2cf6a91c20a6" providerId="LiveId" clId="{29486510-2C96-482D-8373-08A2C83F0A29}" dt="2020-11-07T13:36:18.258" v="2784" actId="20577"/>
          <ac:spMkLst>
            <pc:docMk/>
            <pc:sldMk cId="730180259" sldId="316"/>
            <ac:spMk id="2" creationId="{12A746C3-2F24-4C54-BAEB-09E317ECCA59}"/>
          </ac:spMkLst>
        </pc:spChg>
        <pc:spChg chg="mod">
          <ac:chgData name="Nicholas Romanidis" userId="f29e2cf6a91c20a6" providerId="LiveId" clId="{29486510-2C96-482D-8373-08A2C83F0A29}" dt="2020-11-07T13:38:20.284" v="3130" actId="20577"/>
          <ac:spMkLst>
            <pc:docMk/>
            <pc:sldMk cId="730180259" sldId="316"/>
            <ac:spMk id="3" creationId="{4E62D597-608C-4BA9-940D-7052B94808AE}"/>
          </ac:spMkLst>
        </pc:spChg>
        <pc:picChg chg="mod">
          <ac:chgData name="Nicholas Romanidis" userId="f29e2cf6a91c20a6" providerId="LiveId" clId="{29486510-2C96-482D-8373-08A2C83F0A29}" dt="2020-11-07T13:39:25.245" v="3138" actId="1076"/>
          <ac:picMkLst>
            <pc:docMk/>
            <pc:sldMk cId="730180259" sldId="316"/>
            <ac:picMk id="6146" creationId="{0CE242F5-7A08-4DB2-8684-75AE0E6EE59E}"/>
          </ac:picMkLst>
        </pc:picChg>
      </pc:sldChg>
      <pc:sldChg chg="addSp">
        <pc:chgData name="Nicholas Romanidis" userId="f29e2cf6a91c20a6" providerId="LiveId" clId="{29486510-2C96-482D-8373-08A2C83F0A29}" dt="2020-11-07T13:39:06.441" v="3131"/>
        <pc:sldMkLst>
          <pc:docMk/>
          <pc:sldMk cId="1391365655" sldId="316"/>
        </pc:sldMkLst>
        <pc:picChg chg="add">
          <ac:chgData name="Nicholas Romanidis" userId="f29e2cf6a91c20a6" providerId="LiveId" clId="{29486510-2C96-482D-8373-08A2C83F0A29}" dt="2020-11-07T13:39:06.441" v="3131"/>
          <ac:picMkLst>
            <pc:docMk/>
            <pc:sldMk cId="1391365655" sldId="316"/>
            <ac:picMk id="6146" creationId="{0CE242F5-7A08-4DB2-8684-75AE0E6EE59E}"/>
          </ac:picMkLst>
        </pc:picChg>
      </pc:sldChg>
      <pc:sldChg chg="addSp delSp modSp">
        <pc:chgData name="Nicholas Romanidis" userId="f29e2cf6a91c20a6" providerId="LiveId" clId="{29486510-2C96-482D-8373-08A2C83F0A29}" dt="2020-11-07T13:40:16.133" v="3221"/>
        <pc:sldMkLst>
          <pc:docMk/>
          <pc:sldMk cId="40968846" sldId="317"/>
        </pc:sldMkLst>
        <pc:spChg chg="del">
          <ac:chgData name="Nicholas Romanidis" userId="f29e2cf6a91c20a6" providerId="LiveId" clId="{29486510-2C96-482D-8373-08A2C83F0A29}" dt="2020-11-07T13:40:16.133" v="3221"/>
          <ac:spMkLst>
            <pc:docMk/>
            <pc:sldMk cId="40968846" sldId="317"/>
            <ac:spMk id="3" creationId="{A79C7717-BC93-47BD-98E4-2813E31C22A7}"/>
          </ac:spMkLst>
        </pc:spChg>
        <pc:spChg chg="add mod">
          <ac:chgData name="Nicholas Romanidis" userId="f29e2cf6a91c20a6" providerId="LiveId" clId="{29486510-2C96-482D-8373-08A2C83F0A29}" dt="2020-11-07T13:40:16.133" v="3221"/>
          <ac:spMkLst>
            <pc:docMk/>
            <pc:sldMk cId="40968846" sldId="317"/>
            <ac:spMk id="6" creationId="{024A9873-3C23-4CF8-A762-CA8DF7D87A37}"/>
          </ac:spMkLst>
        </pc:spChg>
      </pc:sldChg>
      <pc:sldChg chg="addSp">
        <pc:chgData name="Nicholas Romanidis" userId="f29e2cf6a91c20a6" providerId="LiveId" clId="{29486510-2C96-482D-8373-08A2C83F0A29}" dt="2020-11-07T13:42:15.218" v="3256"/>
        <pc:sldMkLst>
          <pc:docMk/>
          <pc:sldMk cId="44494865" sldId="317"/>
        </pc:sldMkLst>
        <pc:spChg chg="add">
          <ac:chgData name="Nicholas Romanidis" userId="f29e2cf6a91c20a6" providerId="LiveId" clId="{29486510-2C96-482D-8373-08A2C83F0A29}" dt="2020-11-07T13:42:15.218" v="3256"/>
          <ac:spMkLst>
            <pc:docMk/>
            <pc:sldMk cId="44494865" sldId="317"/>
            <ac:spMk id="3" creationId="{79239E5F-25B4-41D0-8DAD-080519A41930}"/>
          </ac:spMkLst>
        </pc:spChg>
      </pc:sldChg>
      <pc:sldChg chg="modSp new add del mod">
        <pc:chgData name="Nicholas Romanidis" userId="f29e2cf6a91c20a6" providerId="LiveId" clId="{29486510-2C96-482D-8373-08A2C83F0A29}" dt="2020-11-07T13:46:04.868" v="3385" actId="692"/>
        <pc:sldMkLst>
          <pc:docMk/>
          <pc:sldMk cId="1643402540" sldId="317"/>
        </pc:sldMkLst>
        <pc:spChg chg="mod">
          <ac:chgData name="Nicholas Romanidis" userId="f29e2cf6a91c20a6" providerId="LiveId" clId="{29486510-2C96-482D-8373-08A2C83F0A29}" dt="2020-11-07T13:40:03.927" v="3220" actId="20577"/>
          <ac:spMkLst>
            <pc:docMk/>
            <pc:sldMk cId="1643402540" sldId="317"/>
            <ac:spMk id="2" creationId="{83B4E30A-D574-4077-8EDB-F8C606873945}"/>
          </ac:spMkLst>
        </pc:spChg>
        <pc:spChg chg="mod">
          <ac:chgData name="Nicholas Romanidis" userId="f29e2cf6a91c20a6" providerId="LiveId" clId="{29486510-2C96-482D-8373-08A2C83F0A29}" dt="2020-11-07T13:46:04.868" v="3385" actId="692"/>
          <ac:spMkLst>
            <pc:docMk/>
            <pc:sldMk cId="1643402540" sldId="317"/>
            <ac:spMk id="3" creationId="{79239E5F-25B4-41D0-8DAD-080519A41930}"/>
          </ac:spMkLst>
        </pc:spChg>
        <pc:spChg chg="mod">
          <ac:chgData name="Nicholas Romanidis" userId="f29e2cf6a91c20a6" providerId="LiveId" clId="{29486510-2C96-482D-8373-08A2C83F0A29}" dt="2020-11-07T13:46:04.868" v="3385" actId="692"/>
          <ac:spMkLst>
            <pc:docMk/>
            <pc:sldMk cId="1643402540" sldId="317"/>
            <ac:spMk id="6" creationId="{024A9873-3C23-4CF8-A762-CA8DF7D87A37}"/>
          </ac:spMkLst>
        </pc:spChg>
      </pc:sldChg>
      <pc:sldChg chg="addSp">
        <pc:chgData name="Nicholas Romanidis" userId="f29e2cf6a91c20a6" providerId="LiveId" clId="{29486510-2C96-482D-8373-08A2C83F0A29}" dt="2020-11-08T14:40:17.358" v="3967"/>
        <pc:sldMkLst>
          <pc:docMk/>
          <pc:sldMk cId="846466340" sldId="318"/>
        </pc:sldMkLst>
        <pc:spChg chg="add">
          <ac:chgData name="Nicholas Romanidis" userId="f29e2cf6a91c20a6" providerId="LiveId" clId="{29486510-2C96-482D-8373-08A2C83F0A29}" dt="2020-11-08T14:40:17.358" v="3967"/>
          <ac:spMkLst>
            <pc:docMk/>
            <pc:sldMk cId="846466340" sldId="318"/>
            <ac:spMk id="8" creationId="{61E20254-2364-4728-949B-75EB74A02229}"/>
          </ac:spMkLst>
        </pc:spChg>
      </pc:sldChg>
      <pc:sldChg chg="addSp">
        <pc:chgData name="Nicholas Romanidis" userId="f29e2cf6a91c20a6" providerId="LiveId" clId="{29486510-2C96-482D-8373-08A2C83F0A29}" dt="2020-11-07T13:48:21.097" v="3398"/>
        <pc:sldMkLst>
          <pc:docMk/>
          <pc:sldMk cId="986178510" sldId="318"/>
        </pc:sldMkLst>
        <pc:picChg chg="add">
          <ac:chgData name="Nicholas Romanidis" userId="f29e2cf6a91c20a6" providerId="LiveId" clId="{29486510-2C96-482D-8373-08A2C83F0A29}" dt="2020-11-07T13:48:21.097" v="3398"/>
          <ac:picMkLst>
            <pc:docMk/>
            <pc:sldMk cId="986178510" sldId="318"/>
            <ac:picMk id="9218" creationId="{B0014C19-7B1D-4FB2-8211-A47AB20A583F}"/>
          </ac:picMkLst>
        </pc:picChg>
      </pc:sldChg>
      <pc:sldChg chg="addSp">
        <pc:chgData name="Nicholas Romanidis" userId="f29e2cf6a91c20a6" providerId="LiveId" clId="{29486510-2C96-482D-8373-08A2C83F0A29}" dt="2020-11-08T14:38:19.589" v="3872"/>
        <pc:sldMkLst>
          <pc:docMk/>
          <pc:sldMk cId="1411780884" sldId="318"/>
        </pc:sldMkLst>
        <pc:spChg chg="add">
          <ac:chgData name="Nicholas Romanidis" userId="f29e2cf6a91c20a6" providerId="LiveId" clId="{29486510-2C96-482D-8373-08A2C83F0A29}" dt="2020-11-08T14:38:19.589" v="3872"/>
          <ac:spMkLst>
            <pc:docMk/>
            <pc:sldMk cId="1411780884" sldId="318"/>
            <ac:spMk id="6" creationId="{A69CB89E-D78E-4AC4-BBF3-5FC33EE84F35}"/>
          </ac:spMkLst>
        </pc:spChg>
      </pc:sldChg>
      <pc:sldChg chg="addSp delSp modSp new add del mod">
        <pc:chgData name="Nicholas Romanidis" userId="f29e2cf6a91c20a6" providerId="LiveId" clId="{29486510-2C96-482D-8373-08A2C83F0A29}" dt="2020-11-08T14:43:03.809" v="4062" actId="1076"/>
        <pc:sldMkLst>
          <pc:docMk/>
          <pc:sldMk cId="1692490467" sldId="318"/>
        </pc:sldMkLst>
        <pc:spChg chg="mod">
          <ac:chgData name="Nicholas Romanidis" userId="f29e2cf6a91c20a6" providerId="LiveId" clId="{29486510-2C96-482D-8373-08A2C83F0A29}" dt="2020-11-07T13:47:37.438" v="3397" actId="20577"/>
          <ac:spMkLst>
            <pc:docMk/>
            <pc:sldMk cId="1692490467" sldId="318"/>
            <ac:spMk id="2" creationId="{AF54FC30-5957-4FC6-8374-C9B4E7BDF1AB}"/>
          </ac:spMkLst>
        </pc:spChg>
        <pc:spChg chg="mod">
          <ac:chgData name="Nicholas Romanidis" userId="f29e2cf6a91c20a6" providerId="LiveId" clId="{29486510-2C96-482D-8373-08A2C83F0A29}" dt="2020-11-08T14:42:51.017" v="4061" actId="27636"/>
          <ac:spMkLst>
            <pc:docMk/>
            <pc:sldMk cId="1692490467" sldId="318"/>
            <ac:spMk id="3" creationId="{0FC7AB05-F619-4ADE-9907-A5E34A5F7574}"/>
          </ac:spMkLst>
        </pc:spChg>
        <pc:spChg chg="del mod">
          <ac:chgData name="Nicholas Romanidis" userId="f29e2cf6a91c20a6" providerId="LiveId" clId="{29486510-2C96-482D-8373-08A2C83F0A29}" dt="2020-11-08T14:39:36.564" v="3952" actId="478"/>
          <ac:spMkLst>
            <pc:docMk/>
            <pc:sldMk cId="1692490467" sldId="318"/>
            <ac:spMk id="6" creationId="{A69CB89E-D78E-4AC4-BBF3-5FC33EE84F35}"/>
          </ac:spMkLst>
        </pc:spChg>
        <pc:spChg chg="del mod">
          <ac:chgData name="Nicholas Romanidis" userId="f29e2cf6a91c20a6" providerId="LiveId" clId="{29486510-2C96-482D-8373-08A2C83F0A29}" dt="2020-11-08T14:38:09.505" v="3871" actId="478"/>
          <ac:spMkLst>
            <pc:docMk/>
            <pc:sldMk cId="1692490467" sldId="318"/>
            <ac:spMk id="6" creationId="{A6D389F1-105C-4C6F-9FCC-28E7E205D980}"/>
          </ac:spMkLst>
        </pc:spChg>
        <pc:spChg chg="del mod">
          <ac:chgData name="Nicholas Romanidis" userId="f29e2cf6a91c20a6" providerId="LiveId" clId="{29486510-2C96-482D-8373-08A2C83F0A29}" dt="2020-11-08T14:42:35.778" v="4056" actId="478"/>
          <ac:spMkLst>
            <pc:docMk/>
            <pc:sldMk cId="1692490467" sldId="318"/>
            <ac:spMk id="6" creationId="{FAEB7B70-82E5-4546-AA8E-996B91F8D6AC}"/>
          </ac:spMkLst>
        </pc:spChg>
        <pc:spChg chg="add mod">
          <ac:chgData name="Nicholas Romanidis" userId="f29e2cf6a91c20a6" providerId="LiveId" clId="{29486510-2C96-482D-8373-08A2C83F0A29}" dt="2020-11-08T14:43:03.809" v="4062" actId="1076"/>
          <ac:spMkLst>
            <pc:docMk/>
            <pc:sldMk cId="1692490467" sldId="318"/>
            <ac:spMk id="7" creationId="{CE09BC25-3A66-431B-A664-8B78326D0923}"/>
          </ac:spMkLst>
        </pc:spChg>
        <pc:spChg chg="del mod">
          <ac:chgData name="Nicholas Romanidis" userId="f29e2cf6a91c20a6" providerId="LiveId" clId="{29486510-2C96-482D-8373-08A2C83F0A29}" dt="2020-11-08T14:42:34.197" v="4055" actId="478"/>
          <ac:spMkLst>
            <pc:docMk/>
            <pc:sldMk cId="1692490467" sldId="318"/>
            <ac:spMk id="8" creationId="{61E20254-2364-4728-949B-75EB74A02229}"/>
          </ac:spMkLst>
        </pc:spChg>
        <pc:spChg chg="del">
          <ac:chgData name="Nicholas Romanidis" userId="f29e2cf6a91c20a6" providerId="LiveId" clId="{29486510-2C96-482D-8373-08A2C83F0A29}" dt="2020-11-08T14:39:33.165" v="3951" actId="478"/>
          <ac:spMkLst>
            <pc:docMk/>
            <pc:sldMk cId="1692490467" sldId="318"/>
            <ac:spMk id="8" creationId="{BBF3E757-6C7C-4340-BAB0-05C9D0592C24}"/>
          </ac:spMkLst>
        </pc:spChg>
        <pc:spChg chg="del mod">
          <ac:chgData name="Nicholas Romanidis" userId="f29e2cf6a91c20a6" providerId="LiveId" clId="{29486510-2C96-482D-8373-08A2C83F0A29}" dt="2020-11-08T14:42:32.617" v="4054" actId="478"/>
          <ac:spMkLst>
            <pc:docMk/>
            <pc:sldMk cId="1692490467" sldId="318"/>
            <ac:spMk id="9" creationId="{906820F5-7CE1-4A35-84BE-3EE0F561CF57}"/>
          </ac:spMkLst>
        </pc:spChg>
        <pc:picChg chg="mod">
          <ac:chgData name="Nicholas Romanidis" userId="f29e2cf6a91c20a6" providerId="LiveId" clId="{29486510-2C96-482D-8373-08A2C83F0A29}" dt="2020-11-07T13:48:32.528" v="3403" actId="1076"/>
          <ac:picMkLst>
            <pc:docMk/>
            <pc:sldMk cId="1692490467" sldId="318"/>
            <ac:picMk id="9218" creationId="{B0014C19-7B1D-4FB2-8211-A47AB20A583F}"/>
          </ac:picMkLst>
        </pc:picChg>
      </pc:sldChg>
      <pc:sldChg chg="addSp">
        <pc:chgData name="Nicholas Romanidis" userId="f29e2cf6a91c20a6" providerId="LiveId" clId="{29486510-2C96-482D-8373-08A2C83F0A29}" dt="2020-11-08T14:37:35.654" v="3860"/>
        <pc:sldMkLst>
          <pc:docMk/>
          <pc:sldMk cId="2074908743" sldId="318"/>
        </pc:sldMkLst>
        <pc:spChg chg="add">
          <ac:chgData name="Nicholas Romanidis" userId="f29e2cf6a91c20a6" providerId="LiveId" clId="{29486510-2C96-482D-8373-08A2C83F0A29}" dt="2020-11-08T14:37:35.654" v="3860"/>
          <ac:spMkLst>
            <pc:docMk/>
            <pc:sldMk cId="2074908743" sldId="318"/>
            <ac:spMk id="6" creationId="{D22318CF-64CF-4C0B-A1F4-5B5382BDEFF9}"/>
          </ac:spMkLst>
        </pc:spChg>
      </pc:sldChg>
      <pc:sldChg chg="addSp">
        <pc:chgData name="Nicholas Romanidis" userId="f29e2cf6a91c20a6" providerId="LiveId" clId="{29486510-2C96-482D-8373-08A2C83F0A29}" dt="2020-11-08T14:41:20.982" v="4017"/>
        <pc:sldMkLst>
          <pc:docMk/>
          <pc:sldMk cId="2203467624" sldId="318"/>
        </pc:sldMkLst>
        <pc:spChg chg="add">
          <ac:chgData name="Nicholas Romanidis" userId="f29e2cf6a91c20a6" providerId="LiveId" clId="{29486510-2C96-482D-8373-08A2C83F0A29}" dt="2020-11-08T14:41:20.982" v="4017"/>
          <ac:spMkLst>
            <pc:docMk/>
            <pc:sldMk cId="2203467624" sldId="318"/>
            <ac:spMk id="9" creationId="{906820F5-7CE1-4A35-84BE-3EE0F561CF57}"/>
          </ac:spMkLst>
        </pc:spChg>
      </pc:sldChg>
      <pc:sldChg chg="addSp">
        <pc:chgData name="Nicholas Romanidis" userId="f29e2cf6a91c20a6" providerId="LiveId" clId="{29486510-2C96-482D-8373-08A2C83F0A29}" dt="2020-11-08T14:37:50.951" v="3864"/>
        <pc:sldMkLst>
          <pc:docMk/>
          <pc:sldMk cId="2630615684" sldId="318"/>
        </pc:sldMkLst>
        <pc:spChg chg="add">
          <ac:chgData name="Nicholas Romanidis" userId="f29e2cf6a91c20a6" providerId="LiveId" clId="{29486510-2C96-482D-8373-08A2C83F0A29}" dt="2020-11-08T14:37:50.951" v="3864"/>
          <ac:spMkLst>
            <pc:docMk/>
            <pc:sldMk cId="2630615684" sldId="318"/>
            <ac:spMk id="6" creationId="{A6D389F1-105C-4C6F-9FCC-28E7E205D980}"/>
          </ac:spMkLst>
        </pc:spChg>
      </pc:sldChg>
      <pc:sldChg chg="addSp">
        <pc:chgData name="Nicholas Romanidis" userId="f29e2cf6a91c20a6" providerId="LiveId" clId="{29486510-2C96-482D-8373-08A2C83F0A29}" dt="2020-11-08T14:39:41.829" v="3953"/>
        <pc:sldMkLst>
          <pc:docMk/>
          <pc:sldMk cId="3700678476" sldId="318"/>
        </pc:sldMkLst>
        <pc:spChg chg="add">
          <ac:chgData name="Nicholas Romanidis" userId="f29e2cf6a91c20a6" providerId="LiveId" clId="{29486510-2C96-482D-8373-08A2C83F0A29}" dt="2020-11-08T14:39:41.829" v="3953"/>
          <ac:spMkLst>
            <pc:docMk/>
            <pc:sldMk cId="3700678476" sldId="318"/>
            <ac:spMk id="6" creationId="{FAEB7B70-82E5-4546-AA8E-996B91F8D6AC}"/>
          </ac:spMkLst>
        </pc:spChg>
      </pc:sldChg>
      <pc:sldChg chg="addSp">
        <pc:chgData name="Nicholas Romanidis" userId="f29e2cf6a91c20a6" providerId="LiveId" clId="{29486510-2C96-482D-8373-08A2C83F0A29}" dt="2020-11-08T14:39:19.451" v="3947"/>
        <pc:sldMkLst>
          <pc:docMk/>
          <pc:sldMk cId="4088118913" sldId="318"/>
        </pc:sldMkLst>
        <pc:spChg chg="add">
          <ac:chgData name="Nicholas Romanidis" userId="f29e2cf6a91c20a6" providerId="LiveId" clId="{29486510-2C96-482D-8373-08A2C83F0A29}" dt="2020-11-08T14:39:19.451" v="3947"/>
          <ac:spMkLst>
            <pc:docMk/>
            <pc:sldMk cId="4088118913" sldId="318"/>
            <ac:spMk id="8" creationId="{BBF3E757-6C7C-4340-BAB0-05C9D0592C24}"/>
          </ac:spMkLst>
        </pc:spChg>
      </pc:sldChg>
      <pc:sldChg chg="modSp new add del mod">
        <pc:chgData name="Nicholas Romanidis" userId="f29e2cf6a91c20a6" providerId="LiveId" clId="{29486510-2C96-482D-8373-08A2C83F0A29}" dt="2020-11-08T14:54:40.601" v="4583" actId="1076"/>
        <pc:sldMkLst>
          <pc:docMk/>
          <pc:sldMk cId="1251096467" sldId="319"/>
        </pc:sldMkLst>
        <pc:spChg chg="mod">
          <ac:chgData name="Nicholas Romanidis" userId="f29e2cf6a91c20a6" providerId="LiveId" clId="{29486510-2C96-482D-8373-08A2C83F0A29}" dt="2020-11-08T14:48:19.979" v="4067" actId="20577"/>
          <ac:spMkLst>
            <pc:docMk/>
            <pc:sldMk cId="1251096467" sldId="319"/>
            <ac:spMk id="2" creationId="{87F5716B-50FD-451D-A50F-3618464E052A}"/>
          </ac:spMkLst>
        </pc:spChg>
        <pc:spChg chg="mod">
          <ac:chgData name="Nicholas Romanidis" userId="f29e2cf6a91c20a6" providerId="LiveId" clId="{29486510-2C96-482D-8373-08A2C83F0A29}" dt="2020-11-08T14:54:32.320" v="4581" actId="27636"/>
          <ac:spMkLst>
            <pc:docMk/>
            <pc:sldMk cId="1251096467" sldId="319"/>
            <ac:spMk id="3" creationId="{B41983BA-B11E-4847-9F40-8C63AD4F76BA}"/>
          </ac:spMkLst>
        </pc:spChg>
        <pc:picChg chg="mod">
          <ac:chgData name="Nicholas Romanidis" userId="f29e2cf6a91c20a6" providerId="LiveId" clId="{29486510-2C96-482D-8373-08A2C83F0A29}" dt="2020-11-08T14:54:40.601" v="4583" actId="1076"/>
          <ac:picMkLst>
            <pc:docMk/>
            <pc:sldMk cId="1251096467" sldId="319"/>
            <ac:picMk id="17410" creationId="{1BD8B5B5-B7F1-4784-AB66-2E4CE3853319}"/>
          </ac:picMkLst>
        </pc:picChg>
      </pc:sldChg>
      <pc:sldChg chg="addSp">
        <pc:chgData name="Nicholas Romanidis" userId="f29e2cf6a91c20a6" providerId="LiveId" clId="{29486510-2C96-482D-8373-08A2C83F0A29}" dt="2020-11-08T14:54:11.070" v="4575"/>
        <pc:sldMkLst>
          <pc:docMk/>
          <pc:sldMk cId="1539521909" sldId="319"/>
        </pc:sldMkLst>
        <pc:picChg chg="add">
          <ac:chgData name="Nicholas Romanidis" userId="f29e2cf6a91c20a6" providerId="LiveId" clId="{29486510-2C96-482D-8373-08A2C83F0A29}" dt="2020-11-08T14:54:11.070" v="4575"/>
          <ac:picMkLst>
            <pc:docMk/>
            <pc:sldMk cId="1539521909" sldId="319"/>
            <ac:picMk id="17410" creationId="{1BD8B5B5-B7F1-4784-AB66-2E4CE3853319}"/>
          </ac:picMkLst>
        </pc:picChg>
      </pc:sldChg>
      <pc:sldChg chg="add del">
        <pc:chgData name="Nicholas Romanidis" userId="f29e2cf6a91c20a6" providerId="LiveId" clId="{29486510-2C96-482D-8373-08A2C83F0A29}" dt="2020-11-08T14:37:17.802" v="3858"/>
        <pc:sldMkLst>
          <pc:docMk/>
          <pc:sldMk cId="3418120725" sldId="319"/>
        </pc:sldMkLst>
      </pc:sldChg>
    </pc:docChg>
  </pc:docChgLst>
  <pc:docChgLst>
    <pc:chgData name="Nicholas Romanidis" userId="f29e2cf6a91c20a6" providerId="LiveId" clId="{C2388921-A0B0-4978-ACB3-EF4659FDDC5E}"/>
    <pc:docChg chg="undo custSel addSld delSld modSld sldOrd">
      <pc:chgData name="Nicholas Romanidis" userId="f29e2cf6a91c20a6" providerId="LiveId" clId="{C2388921-A0B0-4978-ACB3-EF4659FDDC5E}" dt="2020-09-13T21:20:22.257" v="5203" actId="14100"/>
      <pc:docMkLst>
        <pc:docMk/>
      </pc:docMkLst>
      <pc:sldChg chg="modSp mod">
        <pc:chgData name="Nicholas Romanidis" userId="f29e2cf6a91c20a6" providerId="LiveId" clId="{C2388921-A0B0-4978-ACB3-EF4659FDDC5E}" dt="2020-09-13T19:39:37.093" v="558" actId="20577"/>
        <pc:sldMkLst>
          <pc:docMk/>
          <pc:sldMk cId="1804591582" sldId="256"/>
        </pc:sldMkLst>
        <pc:spChg chg="mod">
          <ac:chgData name="Nicholas Romanidis" userId="f29e2cf6a91c20a6" providerId="LiveId" clId="{C2388921-A0B0-4978-ACB3-EF4659FDDC5E}" dt="2020-09-13T18:48:01.694" v="38" actId="20577"/>
          <ac:spMkLst>
            <pc:docMk/>
            <pc:sldMk cId="1804591582" sldId="256"/>
            <ac:spMk id="2" creationId="{422CC2E1-0660-4D1C-9018-EDB887BFB953}"/>
          </ac:spMkLst>
        </pc:spChg>
        <pc:spChg chg="mod">
          <ac:chgData name="Nicholas Romanidis" userId="f29e2cf6a91c20a6" providerId="LiveId" clId="{C2388921-A0B0-4978-ACB3-EF4659FDDC5E}" dt="2020-09-13T19:39:37.093" v="558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540217787" sldId="257"/>
        </pc:sldMkLst>
        <pc:spChg chg="mod">
          <ac:chgData name="Nicholas Romanidis" userId="f29e2cf6a91c20a6" providerId="LiveId" clId="{C2388921-A0B0-4978-ACB3-EF4659FDDC5E}" dt="2020-09-13T18:50:06.035" v="48" actId="20577"/>
          <ac:spMkLst>
            <pc:docMk/>
            <pc:sldMk cId="2540217787" sldId="257"/>
            <ac:spMk id="3" creationId="{6BCA289D-EA40-45F9-A6FD-E2E86C91315B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481925345" sldId="258"/>
        </pc:sldMkLst>
        <pc:spChg chg="mod">
          <ac:chgData name="Nicholas Romanidis" userId="f29e2cf6a91c20a6" providerId="LiveId" clId="{C2388921-A0B0-4978-ACB3-EF4659FDDC5E}" dt="2020-09-13T18:51:15.829" v="56" actId="20577"/>
          <ac:spMkLst>
            <pc:docMk/>
            <pc:sldMk cId="481925345" sldId="258"/>
            <ac:spMk id="3" creationId="{EE085AE0-23F4-4461-A210-2D08B4EB28D8}"/>
          </ac:spMkLst>
        </pc:spChg>
      </pc:sldChg>
      <pc:sldChg chg="del">
        <pc:chgData name="Nicholas Romanidis" userId="f29e2cf6a91c20a6" providerId="LiveId" clId="{C2388921-A0B0-4978-ACB3-EF4659FDDC5E}" dt="2020-09-13T18:52:48.618" v="57" actId="2696"/>
        <pc:sldMkLst>
          <pc:docMk/>
          <pc:sldMk cId="4078980961" sldId="259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061133240" sldId="260"/>
        </pc:sldMkLst>
        <pc:spChg chg="mod">
          <ac:chgData name="Nicholas Romanidis" userId="f29e2cf6a91c20a6" providerId="LiveId" clId="{C2388921-A0B0-4978-ACB3-EF4659FDDC5E}" dt="2020-09-13T18:53:13.120" v="58" actId="20577"/>
          <ac:spMkLst>
            <pc:docMk/>
            <pc:sldMk cId="1061133240" sldId="260"/>
            <ac:spMk id="3" creationId="{ADED2E06-7BEC-4A9C-8F37-96253D973241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4239534415" sldId="26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435859688" sldId="262"/>
        </pc:sldMkLst>
        <pc:spChg chg="mod">
          <ac:chgData name="Nicholas Romanidis" userId="f29e2cf6a91c20a6" providerId="LiveId" clId="{C2388921-A0B0-4978-ACB3-EF4659FDDC5E}" dt="2020-09-13T18:54:28.439" v="82" actId="20577"/>
          <ac:spMkLst>
            <pc:docMk/>
            <pc:sldMk cId="3435859688" sldId="262"/>
            <ac:spMk id="3" creationId="{5A20245F-F14E-4D5E-859F-B6DD26ECA0D9}"/>
          </ac:spMkLst>
        </pc:spChg>
      </pc:sldChg>
      <pc:sldChg chg="del">
        <pc:chgData name="Nicholas Romanidis" userId="f29e2cf6a91c20a6" providerId="LiveId" clId="{C2388921-A0B0-4978-ACB3-EF4659FDDC5E}" dt="2020-09-13T18:54:47.457" v="83" actId="2696"/>
        <pc:sldMkLst>
          <pc:docMk/>
          <pc:sldMk cId="1342105631" sldId="263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42067436" sldId="264"/>
        </pc:sldMkLst>
        <pc:spChg chg="mod">
          <ac:chgData name="Nicholas Romanidis" userId="f29e2cf6a91c20a6" providerId="LiveId" clId="{C2388921-A0B0-4978-ACB3-EF4659FDDC5E}" dt="2020-09-13T18:55:23.131" v="88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8:58:44.891" v="167" actId="6549"/>
          <ac:spMkLst>
            <pc:docMk/>
            <pc:sldMk cId="542067436" sldId="264"/>
            <ac:spMk id="3" creationId="{BD78925B-2CC7-4FC2-844B-B6CE39A1FC9F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364694005" sldId="265"/>
        </pc:sldMkLst>
        <pc:spChg chg="mod">
          <ac:chgData name="Nicholas Romanidis" userId="f29e2cf6a91c20a6" providerId="LiveId" clId="{C2388921-A0B0-4978-ACB3-EF4659FDDC5E}" dt="2020-09-13T19:03:04.420" v="433" actId="27636"/>
          <ac:spMkLst>
            <pc:docMk/>
            <pc:sldMk cId="3364694005" sldId="265"/>
            <ac:spMk id="3" creationId="{DDD0EC81-FACB-4E75-B3BD-BDAFF49D171A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0607787" sldId="266"/>
        </pc:sldMkLst>
        <pc:spChg chg="mod">
          <ac:chgData name="Nicholas Romanidis" userId="f29e2cf6a91c20a6" providerId="LiveId" clId="{C2388921-A0B0-4978-ACB3-EF4659FDDC5E}" dt="2020-09-13T19:04:17.111" v="49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778639378" sldId="268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30623812" sldId="269"/>
        </pc:sldMkLst>
        <pc:spChg chg="mod">
          <ac:chgData name="Nicholas Romanidis" userId="f29e2cf6a91c20a6" providerId="LiveId" clId="{C2388921-A0B0-4978-ACB3-EF4659FDDC5E}" dt="2020-09-13T18:59:06.209" v="1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9:01:07.585" v="368" actId="20577"/>
          <ac:spMkLst>
            <pc:docMk/>
            <pc:sldMk cId="530623812" sldId="269"/>
            <ac:spMk id="3" creationId="{BD78925B-2CC7-4FC2-844B-B6CE39A1FC9F}"/>
          </ac:spMkLst>
        </pc:spChg>
      </pc:sldChg>
      <pc:sldChg chg="del">
        <pc:chgData name="Nicholas Romanidis" userId="f29e2cf6a91c20a6" providerId="LiveId" clId="{C2388921-A0B0-4978-ACB3-EF4659FDDC5E}" dt="2020-09-13T18:51:07.074" v="52" actId="2696"/>
        <pc:sldMkLst>
          <pc:docMk/>
          <pc:sldMk cId="3606519397" sldId="270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16370643" sldId="27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283923513" sldId="272"/>
        </pc:sldMkLst>
        <pc:spChg chg="mod">
          <ac:chgData name="Nicholas Romanidis" userId="f29e2cf6a91c20a6" providerId="LiveId" clId="{C2388921-A0B0-4978-ACB3-EF4659FDDC5E}" dt="2020-09-13T19:02:16.837" v="416" actId="20577"/>
          <ac:spMkLst>
            <pc:docMk/>
            <pc:sldMk cId="1283923513" sldId="272"/>
            <ac:spMk id="3" creationId="{AF4B9719-3E8B-4026-AAF7-683241D83E5C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95776052" sldId="273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212831329" sldId="274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2514629540" sldId="275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562508310" sldId="276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994887175" sldId="277"/>
        </pc:sldMkLst>
      </pc:sldChg>
      <pc:sldChg chg="addSp">
        <pc:chgData name="Nicholas Romanidis" userId="f29e2cf6a91c20a6" providerId="LiveId" clId="{C2388921-A0B0-4978-ACB3-EF4659FDDC5E}" dt="2020-09-13T19:47:15.610" v="802"/>
        <pc:sldMkLst>
          <pc:docMk/>
          <pc:sldMk cId="204306123" sldId="278"/>
        </pc:sldMkLst>
        <pc:picChg chg="add">
          <ac:chgData name="Nicholas Romanidis" userId="f29e2cf6a91c20a6" providerId="LiveId" clId="{C2388921-A0B0-4978-ACB3-EF4659FDDC5E}" dt="2020-09-13T19:47:15.610" v="802"/>
          <ac:picMkLst>
            <pc:docMk/>
            <pc:sldMk cId="204306123" sldId="278"/>
            <ac:picMk id="1026" creationId="{18A0CE7A-E228-4584-AF5D-0A60490B5647}"/>
          </ac:picMkLst>
        </pc:picChg>
      </pc:sldChg>
      <pc:sldChg chg="modSp new add del mod ord">
        <pc:chgData name="Nicholas Romanidis" userId="f29e2cf6a91c20a6" providerId="LiveId" clId="{C2388921-A0B0-4978-ACB3-EF4659FDDC5E}" dt="2020-09-13T19:52:55.502" v="970" actId="20577"/>
        <pc:sldMkLst>
          <pc:docMk/>
          <pc:sldMk cId="2372548588" sldId="278"/>
        </pc:sldMkLst>
        <pc:spChg chg="mod">
          <ac:chgData name="Nicholas Romanidis" userId="f29e2cf6a91c20a6" providerId="LiveId" clId="{C2388921-A0B0-4978-ACB3-EF4659FDDC5E}" dt="2020-09-13T19:44:39.252" v="587" actId="20577"/>
          <ac:spMkLst>
            <pc:docMk/>
            <pc:sldMk cId="2372548588" sldId="278"/>
            <ac:spMk id="2" creationId="{616914A0-4737-4A79-8CDA-499E52193962}"/>
          </ac:spMkLst>
        </pc:spChg>
        <pc:spChg chg="mod">
          <ac:chgData name="Nicholas Romanidis" userId="f29e2cf6a91c20a6" providerId="LiveId" clId="{C2388921-A0B0-4978-ACB3-EF4659FDDC5E}" dt="2020-09-13T19:52:55.502" v="970" actId="20577"/>
          <ac:spMkLst>
            <pc:docMk/>
            <pc:sldMk cId="2372548588" sldId="278"/>
            <ac:spMk id="3" creationId="{74709E42-F1E8-46C4-94B4-0283DD65A86B}"/>
          </ac:spMkLst>
        </pc:spChg>
        <pc:picChg chg="mod">
          <ac:chgData name="Nicholas Romanidis" userId="f29e2cf6a91c20a6" providerId="LiveId" clId="{C2388921-A0B0-4978-ACB3-EF4659FDDC5E}" dt="2020-09-13T19:47:30.911" v="807" actId="14100"/>
          <ac:picMkLst>
            <pc:docMk/>
            <pc:sldMk cId="2372548588" sldId="278"/>
            <ac:picMk id="1026" creationId="{18A0CE7A-E228-4584-AF5D-0A60490B5647}"/>
          </ac:picMkLst>
        </pc:picChg>
      </pc:sldChg>
      <pc:sldChg chg="addSp">
        <pc:chgData name="Nicholas Romanidis" userId="f29e2cf6a91c20a6" providerId="LiveId" clId="{C2388921-A0B0-4978-ACB3-EF4659FDDC5E}" dt="2020-09-13T19:54:07.113" v="1054"/>
        <pc:sldMkLst>
          <pc:docMk/>
          <pc:sldMk cId="789138668" sldId="279"/>
        </pc:sldMkLst>
        <pc:picChg chg="add">
          <ac:chgData name="Nicholas Romanidis" userId="f29e2cf6a91c20a6" providerId="LiveId" clId="{C2388921-A0B0-4978-ACB3-EF4659FDDC5E}" dt="2020-09-13T19:54:07.113" v="1054"/>
          <ac:picMkLst>
            <pc:docMk/>
            <pc:sldMk cId="789138668" sldId="279"/>
            <ac:picMk id="3074" creationId="{4D5091CB-9E61-49AA-9396-FCD697CC7874}"/>
          </ac:picMkLst>
        </pc:picChg>
      </pc:sldChg>
      <pc:sldChg chg="addSp modSp new add del mod">
        <pc:chgData name="Nicholas Romanidis" userId="f29e2cf6a91c20a6" providerId="LiveId" clId="{C2388921-A0B0-4978-ACB3-EF4659FDDC5E}" dt="2020-09-13T20:02:07.720" v="1629" actId="27636"/>
        <pc:sldMkLst>
          <pc:docMk/>
          <pc:sldMk cId="907111199" sldId="279"/>
        </pc:sldMkLst>
        <pc:spChg chg="mod">
          <ac:chgData name="Nicholas Romanidis" userId="f29e2cf6a91c20a6" providerId="LiveId" clId="{C2388921-A0B0-4978-ACB3-EF4659FDDC5E}" dt="2020-09-13T19:53:09.591" v="987" actId="20577"/>
          <ac:spMkLst>
            <pc:docMk/>
            <pc:sldMk cId="907111199" sldId="279"/>
            <ac:spMk id="2" creationId="{0220544B-7D0E-4CAA-8338-5F34E2A6B013}"/>
          </ac:spMkLst>
        </pc:spChg>
        <pc:spChg chg="mod">
          <ac:chgData name="Nicholas Romanidis" userId="f29e2cf6a91c20a6" providerId="LiveId" clId="{C2388921-A0B0-4978-ACB3-EF4659FDDC5E}" dt="2020-09-13T20:02:07.720" v="1629" actId="27636"/>
          <ac:spMkLst>
            <pc:docMk/>
            <pc:sldMk cId="907111199" sldId="279"/>
            <ac:spMk id="3" creationId="{8222847B-C2E9-4DF0-BD58-3478CA5B2599}"/>
          </ac:spMkLst>
        </pc:spChg>
        <pc:spChg chg="add mod">
          <ac:chgData name="Nicholas Romanidis" userId="f29e2cf6a91c20a6" providerId="LiveId" clId="{C2388921-A0B0-4978-ACB3-EF4659FDDC5E}" dt="2020-09-13T19:55:05.490" v="1078" actId="1076"/>
          <ac:spMkLst>
            <pc:docMk/>
            <pc:sldMk cId="907111199" sldId="279"/>
            <ac:spMk id="6" creationId="{654C1A05-1E66-41A5-A471-85600F841B5D}"/>
          </ac:spMkLst>
        </pc:spChg>
        <pc:spChg chg="add mod">
          <ac:chgData name="Nicholas Romanidis" userId="f29e2cf6a91c20a6" providerId="LiveId" clId="{C2388921-A0B0-4978-ACB3-EF4659FDDC5E}" dt="2020-09-13T19:55:11.387" v="1079" actId="1076"/>
          <ac:spMkLst>
            <pc:docMk/>
            <pc:sldMk cId="907111199" sldId="279"/>
            <ac:spMk id="7" creationId="{93A64EFF-2036-4E0E-92C5-93A3C6875C8A}"/>
          </ac:spMkLst>
        </pc:spChg>
        <pc:picChg chg="mod">
          <ac:chgData name="Nicholas Romanidis" userId="f29e2cf6a91c20a6" providerId="LiveId" clId="{C2388921-A0B0-4978-ACB3-EF4659FDDC5E}" dt="2020-09-13T19:54:00.780" v="1053" actId="1076"/>
          <ac:picMkLst>
            <pc:docMk/>
            <pc:sldMk cId="907111199" sldId="279"/>
            <ac:picMk id="2050" creationId="{7BD3737F-2A04-4A6B-8B1F-65AFE24D6E71}"/>
          </ac:picMkLst>
        </pc:picChg>
        <pc:picChg chg="mod">
          <ac:chgData name="Nicholas Romanidis" userId="f29e2cf6a91c20a6" providerId="LiveId" clId="{C2388921-A0B0-4978-ACB3-EF4659FDDC5E}" dt="2020-09-13T19:54:12.771" v="1056" actId="1076"/>
          <ac:picMkLst>
            <pc:docMk/>
            <pc:sldMk cId="907111199" sldId="279"/>
            <ac:picMk id="3074" creationId="{4D5091CB-9E61-49AA-9396-FCD697CC7874}"/>
          </ac:picMkLst>
        </pc:picChg>
      </pc:sldChg>
      <pc:sldChg chg="addSp">
        <pc:chgData name="Nicholas Romanidis" userId="f29e2cf6a91c20a6" providerId="LiveId" clId="{C2388921-A0B0-4978-ACB3-EF4659FDDC5E}" dt="2020-09-13T19:53:54.941" v="1051"/>
        <pc:sldMkLst>
          <pc:docMk/>
          <pc:sldMk cId="1755134955" sldId="279"/>
        </pc:sldMkLst>
        <pc:picChg chg="add">
          <ac:chgData name="Nicholas Romanidis" userId="f29e2cf6a91c20a6" providerId="LiveId" clId="{C2388921-A0B0-4978-ACB3-EF4659FDDC5E}" dt="2020-09-13T19:53:54.941" v="1051"/>
          <ac:picMkLst>
            <pc:docMk/>
            <pc:sldMk cId="1755134955" sldId="279"/>
            <ac:picMk id="2050" creationId="{7BD3737F-2A04-4A6B-8B1F-65AFE24D6E71}"/>
          </ac:picMkLst>
        </pc:picChg>
      </pc:sldChg>
      <pc:sldChg chg="addSp">
        <pc:chgData name="Nicholas Romanidis" userId="f29e2cf6a91c20a6" providerId="LiveId" clId="{C2388921-A0B0-4978-ACB3-EF4659FDDC5E}" dt="2020-09-13T20:01:24.182" v="1621"/>
        <pc:sldMkLst>
          <pc:docMk/>
          <pc:sldMk cId="211390125" sldId="280"/>
        </pc:sldMkLst>
        <pc:picChg chg="add">
          <ac:chgData name="Nicholas Romanidis" userId="f29e2cf6a91c20a6" providerId="LiveId" clId="{C2388921-A0B0-4978-ACB3-EF4659FDDC5E}" dt="2020-09-13T20:01:24.182" v="1621"/>
          <ac:picMkLst>
            <pc:docMk/>
            <pc:sldMk cId="211390125" sldId="280"/>
            <ac:picMk id="4098" creationId="{D1F92B79-619F-492B-8FC9-ACEA6FAE3767}"/>
          </ac:picMkLst>
        </pc:picChg>
      </pc:sldChg>
      <pc:sldChg chg="modSp new add del mod">
        <pc:chgData name="Nicholas Romanidis" userId="f29e2cf6a91c20a6" providerId="LiveId" clId="{C2388921-A0B0-4978-ACB3-EF4659FDDC5E}" dt="2020-09-13T20:18:43.883" v="2259" actId="20577"/>
        <pc:sldMkLst>
          <pc:docMk/>
          <pc:sldMk cId="1519686889" sldId="280"/>
        </pc:sldMkLst>
        <pc:spChg chg="mod">
          <ac:chgData name="Nicholas Romanidis" userId="f29e2cf6a91c20a6" providerId="LiveId" clId="{C2388921-A0B0-4978-ACB3-EF4659FDDC5E}" dt="2020-09-13T20:18:43.883" v="2259" actId="20577"/>
          <ac:spMkLst>
            <pc:docMk/>
            <pc:sldMk cId="1519686889" sldId="280"/>
            <ac:spMk id="2" creationId="{249034A1-7B80-423A-A537-664E60DBC6BD}"/>
          </ac:spMkLst>
        </pc:spChg>
        <pc:spChg chg="mod">
          <ac:chgData name="Nicholas Romanidis" userId="f29e2cf6a91c20a6" providerId="LiveId" clId="{C2388921-A0B0-4978-ACB3-EF4659FDDC5E}" dt="2020-09-13T20:01:40.039" v="1626" actId="14100"/>
          <ac:spMkLst>
            <pc:docMk/>
            <pc:sldMk cId="1519686889" sldId="280"/>
            <ac:spMk id="3" creationId="{CB48F4F7-8114-4925-9333-2205DEF4CDE9}"/>
          </ac:spMkLst>
        </pc:spChg>
        <pc:picChg chg="mod">
          <ac:chgData name="Nicholas Romanidis" userId="f29e2cf6a91c20a6" providerId="LiveId" clId="{C2388921-A0B0-4978-ACB3-EF4659FDDC5E}" dt="2020-09-13T20:01:35.981" v="1625" actId="14100"/>
          <ac:picMkLst>
            <pc:docMk/>
            <pc:sldMk cId="1519686889" sldId="280"/>
            <ac:picMk id="4098" creationId="{D1F92B79-619F-492B-8FC9-ACEA6FAE3767}"/>
          </ac:picMkLst>
        </pc:picChg>
      </pc:sldChg>
      <pc:sldChg chg="addSp">
        <pc:chgData name="Nicholas Romanidis" userId="f29e2cf6a91c20a6" providerId="LiveId" clId="{C2388921-A0B0-4978-ACB3-EF4659FDDC5E}" dt="2020-09-13T20:08:40.489" v="2017"/>
        <pc:sldMkLst>
          <pc:docMk/>
          <pc:sldMk cId="358859870" sldId="281"/>
        </pc:sldMkLst>
        <pc:picChg chg="add">
          <ac:chgData name="Nicholas Romanidis" userId="f29e2cf6a91c20a6" providerId="LiveId" clId="{C2388921-A0B0-4978-ACB3-EF4659FDDC5E}" dt="2020-09-13T20:08:40.489" v="2017"/>
          <ac:picMkLst>
            <pc:docMk/>
            <pc:sldMk cId="358859870" sldId="281"/>
            <ac:picMk id="5122" creationId="{07FE380B-F1DF-42D4-AB82-3ACF7C71EE46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44:28.377" v="3925" actId="27636"/>
        <pc:sldMkLst>
          <pc:docMk/>
          <pc:sldMk cId="2435656567" sldId="281"/>
        </pc:sldMkLst>
        <pc:spChg chg="mod">
          <ac:chgData name="Nicholas Romanidis" userId="f29e2cf6a91c20a6" providerId="LiveId" clId="{C2388921-A0B0-4978-ACB3-EF4659FDDC5E}" dt="2020-09-13T20:03:15.593" v="1663" actId="20577"/>
          <ac:spMkLst>
            <pc:docMk/>
            <pc:sldMk cId="2435656567" sldId="281"/>
            <ac:spMk id="2" creationId="{29148FCE-6FAC-4C42-938A-43EDFD354C57}"/>
          </ac:spMkLst>
        </pc:spChg>
        <pc:spChg chg="mod">
          <ac:chgData name="Nicholas Romanidis" userId="f29e2cf6a91c20a6" providerId="LiveId" clId="{C2388921-A0B0-4978-ACB3-EF4659FDDC5E}" dt="2020-09-13T20:44:28.377" v="3925" actId="27636"/>
          <ac:spMkLst>
            <pc:docMk/>
            <pc:sldMk cId="2435656567" sldId="281"/>
            <ac:spMk id="3" creationId="{FE9DD9D9-7605-43B2-B280-D54D3E88F55E}"/>
          </ac:spMkLst>
        </pc:spChg>
        <pc:picChg chg="add mod">
          <ac:chgData name="Nicholas Romanidis" userId="f29e2cf6a91c20a6" providerId="LiveId" clId="{C2388921-A0B0-4978-ACB3-EF4659FDDC5E}" dt="2020-09-13T20:44:23.834" v="3923" actId="14100"/>
          <ac:picMkLst>
            <pc:docMk/>
            <pc:sldMk cId="2435656567" sldId="281"/>
            <ac:picMk id="7" creationId="{E3AE1834-F2BE-45BC-9C31-B110F03DC9AF}"/>
          </ac:picMkLst>
        </pc:picChg>
        <pc:picChg chg="del mod">
          <ac:chgData name="Nicholas Romanidis" userId="f29e2cf6a91c20a6" providerId="LiveId" clId="{C2388921-A0B0-4978-ACB3-EF4659FDDC5E}" dt="2020-09-13T20:43:32.721" v="3912" actId="478"/>
          <ac:picMkLst>
            <pc:docMk/>
            <pc:sldMk cId="2435656567" sldId="281"/>
            <ac:picMk id="5122" creationId="{07FE380B-F1DF-42D4-AB82-3ACF7C71EE46}"/>
          </ac:picMkLst>
        </pc:picChg>
      </pc:sldChg>
      <pc:sldChg chg="addSp">
        <pc:chgData name="Nicholas Romanidis" userId="f29e2cf6a91c20a6" providerId="LiveId" clId="{C2388921-A0B0-4978-ACB3-EF4659FDDC5E}" dt="2020-09-13T20:17:19.157" v="2203"/>
        <pc:sldMkLst>
          <pc:docMk/>
          <pc:sldMk cId="3181649844" sldId="282"/>
        </pc:sldMkLst>
        <pc:picChg chg="add">
          <ac:chgData name="Nicholas Romanidis" userId="f29e2cf6a91c20a6" providerId="LiveId" clId="{C2388921-A0B0-4978-ACB3-EF4659FDDC5E}" dt="2020-09-13T20:17:19.157" v="2203"/>
          <ac:picMkLst>
            <pc:docMk/>
            <pc:sldMk cId="3181649844" sldId="282"/>
            <ac:picMk id="6146" creationId="{3E9A2EBA-F25D-45E9-BA2E-5678E6A8793C}"/>
          </ac:picMkLst>
        </pc:picChg>
      </pc:sldChg>
      <pc:sldChg chg="modSp new add del mod">
        <pc:chgData name="Nicholas Romanidis" userId="f29e2cf6a91c20a6" providerId="LiveId" clId="{C2388921-A0B0-4978-ACB3-EF4659FDDC5E}" dt="2020-09-13T20:26:13.351" v="2750" actId="20577"/>
        <pc:sldMkLst>
          <pc:docMk/>
          <pc:sldMk cId="3393284714" sldId="282"/>
        </pc:sldMkLst>
        <pc:spChg chg="mod">
          <ac:chgData name="Nicholas Romanidis" userId="f29e2cf6a91c20a6" providerId="LiveId" clId="{C2388921-A0B0-4978-ACB3-EF4659FDDC5E}" dt="2020-09-13T20:12:06.436" v="2068" actId="20577"/>
          <ac:spMkLst>
            <pc:docMk/>
            <pc:sldMk cId="3393284714" sldId="282"/>
            <ac:spMk id="2" creationId="{7D32C683-333D-449F-BFB8-6DABDB196D8E}"/>
          </ac:spMkLst>
        </pc:spChg>
        <pc:spChg chg="mod">
          <ac:chgData name="Nicholas Romanidis" userId="f29e2cf6a91c20a6" providerId="LiveId" clId="{C2388921-A0B0-4978-ACB3-EF4659FDDC5E}" dt="2020-09-13T20:26:13.351" v="2750" actId="20577"/>
          <ac:spMkLst>
            <pc:docMk/>
            <pc:sldMk cId="3393284714" sldId="282"/>
            <ac:spMk id="3" creationId="{6E4B8254-6A1B-4F7E-A2C3-44FDB15A63D6}"/>
          </ac:spMkLst>
        </pc:spChg>
        <pc:picChg chg="mod">
          <ac:chgData name="Nicholas Romanidis" userId="f29e2cf6a91c20a6" providerId="LiveId" clId="{C2388921-A0B0-4978-ACB3-EF4659FDDC5E}" dt="2020-09-13T20:17:28.006" v="2207" actId="1076"/>
          <ac:picMkLst>
            <pc:docMk/>
            <pc:sldMk cId="3393284714" sldId="282"/>
            <ac:picMk id="6146" creationId="{3E9A2EBA-F25D-45E9-BA2E-5678E6A8793C}"/>
          </ac:picMkLst>
        </pc:picChg>
      </pc:sldChg>
      <pc:sldChg chg="modSp new mod">
        <pc:chgData name="Nicholas Romanidis" userId="f29e2cf6a91c20a6" providerId="LiveId" clId="{C2388921-A0B0-4978-ACB3-EF4659FDDC5E}" dt="2020-09-13T20:27:18.654" v="2792" actId="20577"/>
        <pc:sldMkLst>
          <pc:docMk/>
          <pc:sldMk cId="2200271753" sldId="283"/>
        </pc:sldMkLst>
        <pc:spChg chg="mod">
          <ac:chgData name="Nicholas Romanidis" userId="f29e2cf6a91c20a6" providerId="LiveId" clId="{C2388921-A0B0-4978-ACB3-EF4659FDDC5E}" dt="2020-09-13T20:19:42.348" v="2384"/>
          <ac:spMkLst>
            <pc:docMk/>
            <pc:sldMk cId="2200271753" sldId="283"/>
            <ac:spMk id="2" creationId="{5819B332-12D8-48C6-84ED-A45F270E3C17}"/>
          </ac:spMkLst>
        </pc:spChg>
        <pc:spChg chg="mod">
          <ac:chgData name="Nicholas Romanidis" userId="f29e2cf6a91c20a6" providerId="LiveId" clId="{C2388921-A0B0-4978-ACB3-EF4659FDDC5E}" dt="2020-09-13T20:27:18.654" v="2792" actId="20577"/>
          <ac:spMkLst>
            <pc:docMk/>
            <pc:sldMk cId="2200271753" sldId="283"/>
            <ac:spMk id="3" creationId="{2D2586E8-458F-48FF-A073-958DC216CE79}"/>
          </ac:spMkLst>
        </pc:spChg>
      </pc:sldChg>
      <pc:sldChg chg="addSp">
        <pc:chgData name="Nicholas Romanidis" userId="f29e2cf6a91c20a6" providerId="LiveId" clId="{C2388921-A0B0-4978-ACB3-EF4659FDDC5E}" dt="2020-09-13T20:25:13.804" v="2725"/>
        <pc:sldMkLst>
          <pc:docMk/>
          <pc:sldMk cId="132073296" sldId="284"/>
        </pc:sldMkLst>
        <pc:picChg chg="add">
          <ac:chgData name="Nicholas Romanidis" userId="f29e2cf6a91c20a6" providerId="LiveId" clId="{C2388921-A0B0-4978-ACB3-EF4659FDDC5E}" dt="2020-09-13T20:25:13.804" v="2725"/>
          <ac:picMkLst>
            <pc:docMk/>
            <pc:sldMk cId="132073296" sldId="284"/>
            <ac:picMk id="7170" creationId="{79EAAA4A-1E76-48BC-BC4A-A2C8C062ED20}"/>
          </ac:picMkLst>
        </pc:picChg>
      </pc:sldChg>
      <pc:sldChg chg="modSp new add del mod">
        <pc:chgData name="Nicholas Romanidis" userId="f29e2cf6a91c20a6" providerId="LiveId" clId="{C2388921-A0B0-4978-ACB3-EF4659FDDC5E}" dt="2020-09-13T20:25:20.044" v="2727" actId="1076"/>
        <pc:sldMkLst>
          <pc:docMk/>
          <pc:sldMk cId="789724434" sldId="284"/>
        </pc:sldMkLst>
        <pc:spChg chg="mod">
          <ac:chgData name="Nicholas Romanidis" userId="f29e2cf6a91c20a6" providerId="LiveId" clId="{C2388921-A0B0-4978-ACB3-EF4659FDDC5E}" dt="2020-09-13T20:22:26.750" v="2614" actId="20577"/>
          <ac:spMkLst>
            <pc:docMk/>
            <pc:sldMk cId="789724434" sldId="284"/>
            <ac:spMk id="2" creationId="{8D30A60D-B9B8-4B71-A32F-75F0544A68D7}"/>
          </ac:spMkLst>
        </pc:spChg>
        <pc:spChg chg="mod">
          <ac:chgData name="Nicholas Romanidis" userId="f29e2cf6a91c20a6" providerId="LiveId" clId="{C2388921-A0B0-4978-ACB3-EF4659FDDC5E}" dt="2020-09-13T20:25:10.317" v="2724" actId="5793"/>
          <ac:spMkLst>
            <pc:docMk/>
            <pc:sldMk cId="789724434" sldId="284"/>
            <ac:spMk id="3" creationId="{CA52A3EF-2117-4D09-8EB0-80D0955DD28C}"/>
          </ac:spMkLst>
        </pc:spChg>
        <pc:picChg chg="mod">
          <ac:chgData name="Nicholas Romanidis" userId="f29e2cf6a91c20a6" providerId="LiveId" clId="{C2388921-A0B0-4978-ACB3-EF4659FDDC5E}" dt="2020-09-13T20:25:20.044" v="2727" actId="1076"/>
          <ac:picMkLst>
            <pc:docMk/>
            <pc:sldMk cId="789724434" sldId="284"/>
            <ac:picMk id="7170" creationId="{79EAAA4A-1E76-48BC-BC4A-A2C8C062ED20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34:31.257" v="3290" actId="1076"/>
        <pc:sldMkLst>
          <pc:docMk/>
          <pc:sldMk cId="2232863741" sldId="285"/>
        </pc:sldMkLst>
        <pc:spChg chg="mod">
          <ac:chgData name="Nicholas Romanidis" userId="f29e2cf6a91c20a6" providerId="LiveId" clId="{C2388921-A0B0-4978-ACB3-EF4659FDDC5E}" dt="2020-09-13T20:27:33.029" v="2808" actId="20577"/>
          <ac:spMkLst>
            <pc:docMk/>
            <pc:sldMk cId="2232863741" sldId="285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4:31.257" v="3290" actId="1076"/>
          <ac:spMkLst>
            <pc:docMk/>
            <pc:sldMk cId="2232863741" sldId="285"/>
            <ac:spMk id="3" creationId="{ADEDDC55-3A33-463C-B5FD-6D107DB92FCE}"/>
          </ac:spMkLst>
        </pc:spChg>
        <pc:spChg chg="add del mod">
          <ac:chgData name="Nicholas Romanidis" userId="f29e2cf6a91c20a6" providerId="LiveId" clId="{C2388921-A0B0-4978-ACB3-EF4659FDDC5E}" dt="2020-09-13T20:29:48.969" v="2911" actId="478"/>
          <ac:spMkLst>
            <pc:docMk/>
            <pc:sldMk cId="2232863741" sldId="285"/>
            <ac:spMk id="6" creationId="{F304392F-A236-462A-9D34-E62E87BD87EB}"/>
          </ac:spMkLst>
        </pc:spChg>
        <pc:spChg chg="add mod">
          <ac:chgData name="Nicholas Romanidis" userId="f29e2cf6a91c20a6" providerId="LiveId" clId="{C2388921-A0B0-4978-ACB3-EF4659FDDC5E}" dt="2020-09-13T20:33:41.820" v="3277" actId="14100"/>
          <ac:spMkLst>
            <pc:docMk/>
            <pc:sldMk cId="2232863741" sldId="285"/>
            <ac:spMk id="7" creationId="{1CAB6E3A-EDB4-4B75-A6BA-BC045D7B91A7}"/>
          </ac:spMkLst>
        </pc:spChg>
        <pc:picChg chg="mod">
          <ac:chgData name="Nicholas Romanidis" userId="f29e2cf6a91c20a6" providerId="LiveId" clId="{C2388921-A0B0-4978-ACB3-EF4659FDDC5E}" dt="2020-09-13T20:34:24.761" v="3289" actId="14100"/>
          <ac:picMkLst>
            <pc:docMk/>
            <pc:sldMk cId="2232863741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3:51.683" v="3279"/>
        <pc:sldMkLst>
          <pc:docMk/>
          <pc:sldMk cId="3107812017" sldId="285"/>
        </pc:sldMkLst>
        <pc:picChg chg="add">
          <ac:chgData name="Nicholas Romanidis" userId="f29e2cf6a91c20a6" providerId="LiveId" clId="{C2388921-A0B0-4978-ACB3-EF4659FDDC5E}" dt="2020-09-13T20:33:51.683" v="3279"/>
          <ac:picMkLst>
            <pc:docMk/>
            <pc:sldMk cId="3107812017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5:57.265" v="3490"/>
        <pc:sldMkLst>
          <pc:docMk/>
          <pc:sldMk cId="2233847158" sldId="286"/>
        </pc:sldMkLst>
        <pc:picChg chg="add">
          <ac:chgData name="Nicholas Romanidis" userId="f29e2cf6a91c20a6" providerId="LiveId" clId="{C2388921-A0B0-4978-ACB3-EF4659FDDC5E}" dt="2020-09-13T20:35:57.265" v="3490"/>
          <ac:picMkLst>
            <pc:docMk/>
            <pc:sldMk cId="2233847158" sldId="286"/>
            <ac:picMk id="9218" creationId="{80926A41-08B5-4CA2-8983-5EFD312F1943}"/>
          </ac:picMkLst>
        </pc:picChg>
      </pc:sldChg>
      <pc:sldChg chg="delSp modSp add del mod">
        <pc:chgData name="Nicholas Romanidis" userId="f29e2cf6a91c20a6" providerId="LiveId" clId="{C2388921-A0B0-4978-ACB3-EF4659FDDC5E}" dt="2020-09-13T20:38:28.279" v="3810" actId="14100"/>
        <pc:sldMkLst>
          <pc:docMk/>
          <pc:sldMk cId="3446697676" sldId="286"/>
        </pc:sldMkLst>
        <pc:spChg chg="mod">
          <ac:chgData name="Nicholas Romanidis" userId="f29e2cf6a91c20a6" providerId="LiveId" clId="{C2388921-A0B0-4978-ACB3-EF4659FDDC5E}" dt="2020-09-13T20:34:52.872" v="3314" actId="20577"/>
          <ac:spMkLst>
            <pc:docMk/>
            <pc:sldMk cId="3446697676" sldId="286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5:51.751" v="3488" actId="14100"/>
          <ac:spMkLst>
            <pc:docMk/>
            <pc:sldMk cId="3446697676" sldId="286"/>
            <ac:spMk id="3" creationId="{ADEDDC55-3A33-463C-B5FD-6D107DB92FCE}"/>
          </ac:spMkLst>
        </pc:spChg>
        <pc:spChg chg="mod">
          <ac:chgData name="Nicholas Romanidis" userId="f29e2cf6a91c20a6" providerId="LiveId" clId="{C2388921-A0B0-4978-ACB3-EF4659FDDC5E}" dt="2020-09-13T20:38:28.279" v="3810" actId="14100"/>
          <ac:spMkLst>
            <pc:docMk/>
            <pc:sldMk cId="3446697676" sldId="286"/>
            <ac:spMk id="7" creationId="{1CAB6E3A-EDB4-4B75-A6BA-BC045D7B91A7}"/>
          </ac:spMkLst>
        </pc:spChg>
        <pc:picChg chg="del">
          <ac:chgData name="Nicholas Romanidis" userId="f29e2cf6a91c20a6" providerId="LiveId" clId="{C2388921-A0B0-4978-ACB3-EF4659FDDC5E}" dt="2020-09-13T20:35:53.441" v="3489" actId="478"/>
          <ac:picMkLst>
            <pc:docMk/>
            <pc:sldMk cId="3446697676" sldId="286"/>
            <ac:picMk id="8194" creationId="{64BA8F8A-6D4C-46D1-999D-917B8DADB0B7}"/>
          </ac:picMkLst>
        </pc:picChg>
        <pc:picChg chg="mod">
          <ac:chgData name="Nicholas Romanidis" userId="f29e2cf6a91c20a6" providerId="LiveId" clId="{C2388921-A0B0-4978-ACB3-EF4659FDDC5E}" dt="2020-09-13T20:36:04.728" v="3493" actId="1076"/>
          <ac:picMkLst>
            <pc:docMk/>
            <pc:sldMk cId="3446697676" sldId="286"/>
            <ac:picMk id="9218" creationId="{80926A41-08B5-4CA2-8983-5EFD312F1943}"/>
          </ac:picMkLst>
        </pc:picChg>
      </pc:sldChg>
      <pc:sldChg chg="modSp new mod">
        <pc:chgData name="Nicholas Romanidis" userId="f29e2cf6a91c20a6" providerId="LiveId" clId="{C2388921-A0B0-4978-ACB3-EF4659FDDC5E}" dt="2020-09-13T20:40:21.095" v="3885" actId="20577"/>
        <pc:sldMkLst>
          <pc:docMk/>
          <pc:sldMk cId="1289631475" sldId="287"/>
        </pc:sldMkLst>
        <pc:spChg chg="mod">
          <ac:chgData name="Nicholas Romanidis" userId="f29e2cf6a91c20a6" providerId="LiveId" clId="{C2388921-A0B0-4978-ACB3-EF4659FDDC5E}" dt="2020-09-13T20:40:06.339" v="3828" actId="20577"/>
          <ac:spMkLst>
            <pc:docMk/>
            <pc:sldMk cId="1289631475" sldId="287"/>
            <ac:spMk id="2" creationId="{6A69766A-D29A-4EF3-B4F7-47798F83C076}"/>
          </ac:spMkLst>
        </pc:spChg>
        <pc:spChg chg="mod">
          <ac:chgData name="Nicholas Romanidis" userId="f29e2cf6a91c20a6" providerId="LiveId" clId="{C2388921-A0B0-4978-ACB3-EF4659FDDC5E}" dt="2020-09-13T20:40:21.095" v="3885" actId="20577"/>
          <ac:spMkLst>
            <pc:docMk/>
            <pc:sldMk cId="1289631475" sldId="287"/>
            <ac:spMk id="3" creationId="{6D202F12-9DA7-4BA0-9EFF-02D173061DE4}"/>
          </ac:spMkLst>
        </pc:spChg>
      </pc:sldChg>
      <pc:sldChg chg="addSp modSp new mod">
        <pc:chgData name="Nicholas Romanidis" userId="f29e2cf6a91c20a6" providerId="LiveId" clId="{C2388921-A0B0-4978-ACB3-EF4659FDDC5E}" dt="2020-09-13T20:46:59.084" v="3932" actId="1076"/>
        <pc:sldMkLst>
          <pc:docMk/>
          <pc:sldMk cId="2776156913" sldId="288"/>
        </pc:sldMkLst>
        <pc:spChg chg="mod">
          <ac:chgData name="Nicholas Romanidis" userId="f29e2cf6a91c20a6" providerId="LiveId" clId="{C2388921-A0B0-4978-ACB3-EF4659FDDC5E}" dt="2020-09-13T20:40:34.183" v="3901" actId="20577"/>
          <ac:spMkLst>
            <pc:docMk/>
            <pc:sldMk cId="2776156913" sldId="288"/>
            <ac:spMk id="2" creationId="{B83E1992-8A80-430B-BC14-E0542E1AC975}"/>
          </ac:spMkLst>
        </pc:spChg>
        <pc:spChg chg="mod">
          <ac:chgData name="Nicholas Romanidis" userId="f29e2cf6a91c20a6" providerId="LiveId" clId="{C2388921-A0B0-4978-ACB3-EF4659FDDC5E}" dt="2020-09-13T20:41:04.779" v="3911" actId="20577"/>
          <ac:spMkLst>
            <pc:docMk/>
            <pc:sldMk cId="2776156913" sldId="288"/>
            <ac:spMk id="3" creationId="{2B6CC079-ADFF-429F-847C-14B3036AD4D3}"/>
          </ac:spMkLst>
        </pc:spChg>
        <pc:picChg chg="add mod">
          <ac:chgData name="Nicholas Romanidis" userId="f29e2cf6a91c20a6" providerId="LiveId" clId="{C2388921-A0B0-4978-ACB3-EF4659FDDC5E}" dt="2020-09-13T20:46:59.084" v="3932" actId="1076"/>
          <ac:picMkLst>
            <pc:docMk/>
            <pc:sldMk cId="2776156913" sldId="288"/>
            <ac:picMk id="7" creationId="{75900E8C-BDBA-4BF0-8C7A-68FBD1B706A2}"/>
          </ac:picMkLst>
        </pc:picChg>
      </pc:sldChg>
      <pc:sldChg chg="modSp new mod">
        <pc:chgData name="Nicholas Romanidis" userId="f29e2cf6a91c20a6" providerId="LiveId" clId="{C2388921-A0B0-4978-ACB3-EF4659FDDC5E}" dt="2020-09-13T20:50:58.358" v="4267" actId="6549"/>
        <pc:sldMkLst>
          <pc:docMk/>
          <pc:sldMk cId="2981987373" sldId="289"/>
        </pc:sldMkLst>
        <pc:spChg chg="mod">
          <ac:chgData name="Nicholas Romanidis" userId="f29e2cf6a91c20a6" providerId="LiveId" clId="{C2388921-A0B0-4978-ACB3-EF4659FDDC5E}" dt="2020-09-13T20:47:19.249" v="3949" actId="20577"/>
          <ac:spMkLst>
            <pc:docMk/>
            <pc:sldMk cId="2981987373" sldId="289"/>
            <ac:spMk id="2" creationId="{EA9BFDC7-7C1A-4186-A3DE-CC36E894B043}"/>
          </ac:spMkLst>
        </pc:spChg>
        <pc:spChg chg="mod">
          <ac:chgData name="Nicholas Romanidis" userId="f29e2cf6a91c20a6" providerId="LiveId" clId="{C2388921-A0B0-4978-ACB3-EF4659FDDC5E}" dt="2020-09-13T20:50:58.358" v="4267" actId="6549"/>
          <ac:spMkLst>
            <pc:docMk/>
            <pc:sldMk cId="2981987373" sldId="289"/>
            <ac:spMk id="3" creationId="{D7A742C8-0EF5-4FD5-982B-8A66B92D1982}"/>
          </ac:spMkLst>
        </pc:spChg>
      </pc:sldChg>
      <pc:sldChg chg="modSp new mod">
        <pc:chgData name="Nicholas Romanidis" userId="f29e2cf6a91c20a6" providerId="LiveId" clId="{C2388921-A0B0-4978-ACB3-EF4659FDDC5E}" dt="2020-09-13T20:52:17.860" v="4328" actId="20577"/>
        <pc:sldMkLst>
          <pc:docMk/>
          <pc:sldMk cId="3582921332" sldId="290"/>
        </pc:sldMkLst>
        <pc:spChg chg="mod">
          <ac:chgData name="Nicholas Romanidis" userId="f29e2cf6a91c20a6" providerId="LiveId" clId="{C2388921-A0B0-4978-ACB3-EF4659FDDC5E}" dt="2020-09-13T20:50:39.174" v="4265" actId="20577"/>
          <ac:spMkLst>
            <pc:docMk/>
            <pc:sldMk cId="3582921332" sldId="290"/>
            <ac:spMk id="2" creationId="{15046F50-7EC9-42F2-B7F7-2EFC51BF2FE6}"/>
          </ac:spMkLst>
        </pc:spChg>
        <pc:spChg chg="mod">
          <ac:chgData name="Nicholas Romanidis" userId="f29e2cf6a91c20a6" providerId="LiveId" clId="{C2388921-A0B0-4978-ACB3-EF4659FDDC5E}" dt="2020-09-13T20:52:17.860" v="4328" actId="20577"/>
          <ac:spMkLst>
            <pc:docMk/>
            <pc:sldMk cId="3582921332" sldId="290"/>
            <ac:spMk id="3" creationId="{DA2DD254-FD4E-4C13-8569-F6835DAFF2A1}"/>
          </ac:spMkLst>
        </pc:spChg>
      </pc:sldChg>
      <pc:sldChg chg="modSp new add del mod">
        <pc:chgData name="Nicholas Romanidis" userId="f29e2cf6a91c20a6" providerId="LiveId" clId="{C2388921-A0B0-4978-ACB3-EF4659FDDC5E}" dt="2020-09-13T20:55:37.848" v="4400" actId="1076"/>
        <pc:sldMkLst>
          <pc:docMk/>
          <pc:sldMk cId="119527301" sldId="291"/>
        </pc:sldMkLst>
        <pc:spChg chg="mod">
          <ac:chgData name="Nicholas Romanidis" userId="f29e2cf6a91c20a6" providerId="LiveId" clId="{C2388921-A0B0-4978-ACB3-EF4659FDDC5E}" dt="2020-09-13T20:52:26.445" v="4346" actId="20577"/>
          <ac:spMkLst>
            <pc:docMk/>
            <pc:sldMk cId="119527301" sldId="291"/>
            <ac:spMk id="2" creationId="{7737482C-67FE-47B3-A4DF-422CDD73EC06}"/>
          </ac:spMkLst>
        </pc:spChg>
        <pc:spChg chg="mod">
          <ac:chgData name="Nicholas Romanidis" userId="f29e2cf6a91c20a6" providerId="LiveId" clId="{C2388921-A0B0-4978-ACB3-EF4659FDDC5E}" dt="2020-09-13T20:55:32.841" v="4399" actId="6549"/>
          <ac:spMkLst>
            <pc:docMk/>
            <pc:sldMk cId="119527301" sldId="291"/>
            <ac:spMk id="3" creationId="{52ACB2F0-8FAC-4870-A0FA-1C3057B3C637}"/>
          </ac:spMkLst>
        </pc:spChg>
        <pc:picChg chg="mod">
          <ac:chgData name="Nicholas Romanidis" userId="f29e2cf6a91c20a6" providerId="LiveId" clId="{C2388921-A0B0-4978-ACB3-EF4659FDDC5E}" dt="2020-09-13T20:55:37.848" v="4400" actId="1076"/>
          <ac:picMkLst>
            <pc:docMk/>
            <pc:sldMk cId="119527301" sldId="291"/>
            <ac:picMk id="10242" creationId="{1A7EDF3D-4ACF-4B1F-9A90-E341DF5E0F57}"/>
          </ac:picMkLst>
        </pc:picChg>
      </pc:sldChg>
      <pc:sldChg chg="addSp">
        <pc:chgData name="Nicholas Romanidis" userId="f29e2cf6a91c20a6" providerId="LiveId" clId="{C2388921-A0B0-4978-ACB3-EF4659FDDC5E}" dt="2020-09-13T20:53:45.647" v="4364"/>
        <pc:sldMkLst>
          <pc:docMk/>
          <pc:sldMk cId="716820365" sldId="291"/>
        </pc:sldMkLst>
        <pc:picChg chg="add">
          <ac:chgData name="Nicholas Romanidis" userId="f29e2cf6a91c20a6" providerId="LiveId" clId="{C2388921-A0B0-4978-ACB3-EF4659FDDC5E}" dt="2020-09-13T20:53:45.647" v="4364"/>
          <ac:picMkLst>
            <pc:docMk/>
            <pc:sldMk cId="716820365" sldId="291"/>
            <ac:picMk id="10242" creationId="{1A7EDF3D-4ACF-4B1F-9A90-E341DF5E0F57}"/>
          </ac:picMkLst>
        </pc:picChg>
      </pc:sldChg>
      <pc:sldChg chg="modSp new mod">
        <pc:chgData name="Nicholas Romanidis" userId="f29e2cf6a91c20a6" providerId="LiveId" clId="{C2388921-A0B0-4978-ACB3-EF4659FDDC5E}" dt="2020-09-13T20:56:19.591" v="4432" actId="12"/>
        <pc:sldMkLst>
          <pc:docMk/>
          <pc:sldMk cId="4143562082" sldId="292"/>
        </pc:sldMkLst>
        <pc:spChg chg="mod">
          <ac:chgData name="Nicholas Romanidis" userId="f29e2cf6a91c20a6" providerId="LiveId" clId="{C2388921-A0B0-4978-ACB3-EF4659FDDC5E}" dt="2020-09-13T20:56:08.027" v="4428" actId="20577"/>
          <ac:spMkLst>
            <pc:docMk/>
            <pc:sldMk cId="4143562082" sldId="292"/>
            <ac:spMk id="2" creationId="{5FAB2718-337C-4516-811D-D4421FA87E36}"/>
          </ac:spMkLst>
        </pc:spChg>
        <pc:spChg chg="mod">
          <ac:chgData name="Nicholas Romanidis" userId="f29e2cf6a91c20a6" providerId="LiveId" clId="{C2388921-A0B0-4978-ACB3-EF4659FDDC5E}" dt="2020-09-13T20:56:19.591" v="4432" actId="12"/>
          <ac:spMkLst>
            <pc:docMk/>
            <pc:sldMk cId="4143562082" sldId="292"/>
            <ac:spMk id="3" creationId="{3B29D061-A50C-4CE6-B8CB-8599A3BF90FC}"/>
          </ac:spMkLst>
        </pc:spChg>
      </pc:sldChg>
      <pc:sldChg chg="addSp">
        <pc:chgData name="Nicholas Romanidis" userId="f29e2cf6a91c20a6" providerId="LiveId" clId="{C2388921-A0B0-4978-ACB3-EF4659FDDC5E}" dt="2020-09-13T20:57:46.098" v="4531"/>
        <pc:sldMkLst>
          <pc:docMk/>
          <pc:sldMk cId="1043129835" sldId="293"/>
        </pc:sldMkLst>
        <pc:picChg chg="add">
          <ac:chgData name="Nicholas Romanidis" userId="f29e2cf6a91c20a6" providerId="LiveId" clId="{C2388921-A0B0-4978-ACB3-EF4659FDDC5E}" dt="2020-09-13T20:57:46.098" v="4531"/>
          <ac:picMkLst>
            <pc:docMk/>
            <pc:sldMk cId="1043129835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0:58:08.402" v="4539" actId="1076"/>
        <pc:sldMkLst>
          <pc:docMk/>
          <pc:sldMk cId="3583318186" sldId="293"/>
        </pc:sldMkLst>
        <pc:spChg chg="mod">
          <ac:chgData name="Nicholas Romanidis" userId="f29e2cf6a91c20a6" providerId="LiveId" clId="{C2388921-A0B0-4978-ACB3-EF4659FDDC5E}" dt="2020-09-13T20:56:31.336" v="4458" actId="20577"/>
          <ac:spMkLst>
            <pc:docMk/>
            <pc:sldMk cId="3583318186" sldId="293"/>
            <ac:spMk id="2" creationId="{AFCFCF3D-57AF-43F1-B7EF-FA16E927B095}"/>
          </ac:spMkLst>
        </pc:spChg>
        <pc:spChg chg="mod">
          <ac:chgData name="Nicholas Romanidis" userId="f29e2cf6a91c20a6" providerId="LiveId" clId="{C2388921-A0B0-4978-ACB3-EF4659FDDC5E}" dt="2020-09-13T20:58:04.808" v="4538" actId="20577"/>
          <ac:spMkLst>
            <pc:docMk/>
            <pc:sldMk cId="3583318186" sldId="293"/>
            <ac:spMk id="3" creationId="{CDA0B9C1-3F33-4114-9DDE-0B94D5FB2631}"/>
          </ac:spMkLst>
        </pc:spChg>
        <pc:picChg chg="mod">
          <ac:chgData name="Nicholas Romanidis" userId="f29e2cf6a91c20a6" providerId="LiveId" clId="{C2388921-A0B0-4978-ACB3-EF4659FDDC5E}" dt="2020-09-13T20:58:08.402" v="4539" actId="1076"/>
          <ac:picMkLst>
            <pc:docMk/>
            <pc:sldMk cId="3583318186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1:00:43.372" v="4599" actId="20577"/>
        <pc:sldMkLst>
          <pc:docMk/>
          <pc:sldMk cId="146239129" sldId="294"/>
        </pc:sldMkLst>
        <pc:spChg chg="mod">
          <ac:chgData name="Nicholas Romanidis" userId="f29e2cf6a91c20a6" providerId="LiveId" clId="{C2388921-A0B0-4978-ACB3-EF4659FDDC5E}" dt="2020-09-13T20:58:22.809" v="4574" actId="20577"/>
          <ac:spMkLst>
            <pc:docMk/>
            <pc:sldMk cId="146239129" sldId="294"/>
            <ac:spMk id="2" creationId="{F0EFB65E-DBF8-456B-9749-72E51C92A8A2}"/>
          </ac:spMkLst>
        </pc:spChg>
        <pc:spChg chg="mod">
          <ac:chgData name="Nicholas Romanidis" userId="f29e2cf6a91c20a6" providerId="LiveId" clId="{C2388921-A0B0-4978-ACB3-EF4659FDDC5E}" dt="2020-09-13T21:00:43.372" v="4599" actId="20577"/>
          <ac:spMkLst>
            <pc:docMk/>
            <pc:sldMk cId="146239129" sldId="294"/>
            <ac:spMk id="3" creationId="{E8E75FAD-9E63-4D18-8B0B-4BC5664D3CD3}"/>
          </ac:spMkLst>
        </pc:spChg>
        <pc:picChg chg="mod">
          <ac:chgData name="Nicholas Romanidis" userId="f29e2cf6a91c20a6" providerId="LiveId" clId="{C2388921-A0B0-4978-ACB3-EF4659FDDC5E}" dt="2020-09-13T21:00:13.631" v="4595" actId="1076"/>
          <ac:picMkLst>
            <pc:docMk/>
            <pc:sldMk cId="146239129" sldId="294"/>
            <ac:picMk id="12290" creationId="{5A0A32B3-A27C-41B5-9BEC-62ED6909406F}"/>
          </ac:picMkLst>
        </pc:picChg>
      </pc:sldChg>
      <pc:sldChg chg="addSp">
        <pc:chgData name="Nicholas Romanidis" userId="f29e2cf6a91c20a6" providerId="LiveId" clId="{C2388921-A0B0-4978-ACB3-EF4659FDDC5E}" dt="2020-09-13T20:58:42.609" v="4577"/>
        <pc:sldMkLst>
          <pc:docMk/>
          <pc:sldMk cId="3343654407" sldId="294"/>
        </pc:sldMkLst>
        <pc:picChg chg="add">
          <ac:chgData name="Nicholas Romanidis" userId="f29e2cf6a91c20a6" providerId="LiveId" clId="{C2388921-A0B0-4978-ACB3-EF4659FDDC5E}" dt="2020-09-13T20:58:42.609" v="4577"/>
          <ac:picMkLst>
            <pc:docMk/>
            <pc:sldMk cId="3343654407" sldId="294"/>
            <ac:picMk id="12290" creationId="{5A0A32B3-A27C-41B5-9BEC-62ED6909406F}"/>
          </ac:picMkLst>
        </pc:picChg>
      </pc:sldChg>
      <pc:sldChg chg="modSp new mod">
        <pc:chgData name="Nicholas Romanidis" userId="f29e2cf6a91c20a6" providerId="LiveId" clId="{C2388921-A0B0-4978-ACB3-EF4659FDDC5E}" dt="2020-09-13T21:01:20.911" v="4645" actId="20577"/>
        <pc:sldMkLst>
          <pc:docMk/>
          <pc:sldMk cId="2169663668" sldId="295"/>
        </pc:sldMkLst>
        <pc:spChg chg="mod">
          <ac:chgData name="Nicholas Romanidis" userId="f29e2cf6a91c20a6" providerId="LiveId" clId="{C2388921-A0B0-4978-ACB3-EF4659FDDC5E}" dt="2020-09-13T21:00:59.238" v="4640" actId="20577"/>
          <ac:spMkLst>
            <pc:docMk/>
            <pc:sldMk cId="2169663668" sldId="295"/>
            <ac:spMk id="2" creationId="{4FA5F550-12A7-4366-A1E8-86B55446CD82}"/>
          </ac:spMkLst>
        </pc:spChg>
        <pc:spChg chg="mod">
          <ac:chgData name="Nicholas Romanidis" userId="f29e2cf6a91c20a6" providerId="LiveId" clId="{C2388921-A0B0-4978-ACB3-EF4659FDDC5E}" dt="2020-09-13T21:01:20.911" v="4645" actId="20577"/>
          <ac:spMkLst>
            <pc:docMk/>
            <pc:sldMk cId="2169663668" sldId="295"/>
            <ac:spMk id="3" creationId="{B400F427-1C36-42EB-BAE9-9F421E7523EE}"/>
          </ac:spMkLst>
        </pc:spChg>
      </pc:sldChg>
      <pc:sldChg chg="modSp new add del mod ord">
        <pc:chgData name="Nicholas Romanidis" userId="f29e2cf6a91c20a6" providerId="LiveId" clId="{C2388921-A0B0-4978-ACB3-EF4659FDDC5E}" dt="2020-09-13T21:07:00.184" v="4768" actId="27636"/>
        <pc:sldMkLst>
          <pc:docMk/>
          <pc:sldMk cId="247331632" sldId="296"/>
        </pc:sldMkLst>
        <pc:spChg chg="mod">
          <ac:chgData name="Nicholas Romanidis" userId="f29e2cf6a91c20a6" providerId="LiveId" clId="{C2388921-A0B0-4978-ACB3-EF4659FDDC5E}" dt="2020-09-13T21:03:20.710" v="4678" actId="20577"/>
          <ac:spMkLst>
            <pc:docMk/>
            <pc:sldMk cId="247331632" sldId="296"/>
            <ac:spMk id="2" creationId="{B9152867-A967-4BB5-AF26-6CE2C294A444}"/>
          </ac:spMkLst>
        </pc:spChg>
        <pc:spChg chg="mod">
          <ac:chgData name="Nicholas Romanidis" userId="f29e2cf6a91c20a6" providerId="LiveId" clId="{C2388921-A0B0-4978-ACB3-EF4659FDDC5E}" dt="2020-09-13T21:07:00.184" v="4768" actId="27636"/>
          <ac:spMkLst>
            <pc:docMk/>
            <pc:sldMk cId="247331632" sldId="296"/>
            <ac:spMk id="3" creationId="{D03C4DB9-CD00-4F80-A1E5-3B46AF61D0D2}"/>
          </ac:spMkLst>
        </pc:spChg>
        <pc:picChg chg="mod">
          <ac:chgData name="Nicholas Romanidis" userId="f29e2cf6a91c20a6" providerId="LiveId" clId="{C2388921-A0B0-4978-ACB3-EF4659FDDC5E}" dt="2020-09-13T21:06:54.524" v="4766" actId="732"/>
          <ac:picMkLst>
            <pc:docMk/>
            <pc:sldMk cId="247331632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6:30.184" v="4759"/>
        <pc:sldMkLst>
          <pc:docMk/>
          <pc:sldMk cId="273191360" sldId="296"/>
        </pc:sldMkLst>
        <pc:picChg chg="add">
          <ac:chgData name="Nicholas Romanidis" userId="f29e2cf6a91c20a6" providerId="LiveId" clId="{C2388921-A0B0-4978-ACB3-EF4659FDDC5E}" dt="2020-09-13T21:06:30.184" v="4759"/>
          <ac:picMkLst>
            <pc:docMk/>
            <pc:sldMk cId="273191360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8:55.390" v="4904"/>
        <pc:sldMkLst>
          <pc:docMk/>
          <pc:sldMk cId="188859674" sldId="297"/>
        </pc:sldMkLst>
        <pc:picChg chg="add">
          <ac:chgData name="Nicholas Romanidis" userId="f29e2cf6a91c20a6" providerId="LiveId" clId="{C2388921-A0B0-4978-ACB3-EF4659FDDC5E}" dt="2020-09-13T21:08:55.390" v="4904"/>
          <ac:picMkLst>
            <pc:docMk/>
            <pc:sldMk cId="188859674" sldId="297"/>
            <ac:picMk id="14338" creationId="{020A50E0-F88B-4458-AB67-DCFFD6C55DF7}"/>
          </ac:picMkLst>
        </pc:picChg>
      </pc:sldChg>
      <pc:sldChg chg="addSp">
        <pc:chgData name="Nicholas Romanidis" userId="f29e2cf6a91c20a6" providerId="LiveId" clId="{C2388921-A0B0-4978-ACB3-EF4659FDDC5E}" dt="2020-09-13T21:09:14.806" v="4912"/>
        <pc:sldMkLst>
          <pc:docMk/>
          <pc:sldMk cId="1044887155" sldId="297"/>
        </pc:sldMkLst>
        <pc:picChg chg="add">
          <ac:chgData name="Nicholas Romanidis" userId="f29e2cf6a91c20a6" providerId="LiveId" clId="{C2388921-A0B0-4978-ACB3-EF4659FDDC5E}" dt="2020-09-13T21:09:14.806" v="4912"/>
          <ac:picMkLst>
            <pc:docMk/>
            <pc:sldMk cId="1044887155" sldId="297"/>
            <ac:picMk id="16386" creationId="{48EC3644-D18D-4935-B10C-087E121C245D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11.503" v="5049" actId="14100"/>
        <pc:sldMkLst>
          <pc:docMk/>
          <pc:sldMk cId="1490870477" sldId="297"/>
        </pc:sldMkLst>
        <pc:spChg chg="mod">
          <ac:chgData name="Nicholas Romanidis" userId="f29e2cf6a91c20a6" providerId="LiveId" clId="{C2388921-A0B0-4978-ACB3-EF4659FDDC5E}" dt="2020-09-13T21:07:34.993" v="4783" actId="20577"/>
          <ac:spMkLst>
            <pc:docMk/>
            <pc:sldMk cId="1490870477" sldId="297"/>
            <ac:spMk id="2" creationId="{46921B49-AAE3-469A-8C91-D0BCB435EA36}"/>
          </ac:spMkLst>
        </pc:spChg>
        <pc:spChg chg="mod">
          <ac:chgData name="Nicholas Romanidis" userId="f29e2cf6a91c20a6" providerId="LiveId" clId="{C2388921-A0B0-4978-ACB3-EF4659FDDC5E}" dt="2020-09-13T21:10:05.255" v="4936" actId="27636"/>
          <ac:spMkLst>
            <pc:docMk/>
            <pc:sldMk cId="1490870477" sldId="297"/>
            <ac:spMk id="3" creationId="{431C9D5C-8258-4C62-BA93-ADBCBCF1BD40}"/>
          </ac:spMkLst>
        </pc:spChg>
        <pc:picChg chg="mod">
          <ac:chgData name="Nicholas Romanidis" userId="f29e2cf6a91c20a6" providerId="LiveId" clId="{C2388921-A0B0-4978-ACB3-EF4659FDDC5E}" dt="2020-09-13T21:12:57.661" v="5044" actId="1076"/>
          <ac:picMkLst>
            <pc:docMk/>
            <pc:sldMk cId="1490870477" sldId="297"/>
            <ac:picMk id="14338" creationId="{020A50E0-F88B-4458-AB67-DCFFD6C55DF7}"/>
          </ac:picMkLst>
        </pc:picChg>
        <pc:picChg chg="mod">
          <ac:chgData name="Nicholas Romanidis" userId="f29e2cf6a91c20a6" providerId="LiveId" clId="{C2388921-A0B0-4978-ACB3-EF4659FDDC5E}" dt="2020-09-13T21:13:05.358" v="5047" actId="1076"/>
          <ac:picMkLst>
            <pc:docMk/>
            <pc:sldMk cId="1490870477" sldId="297"/>
            <ac:picMk id="15362" creationId="{9DE41AB6-D9F2-4212-A08D-6BC21A4915A6}"/>
          </ac:picMkLst>
        </pc:picChg>
        <pc:picChg chg="mod">
          <ac:chgData name="Nicholas Romanidis" userId="f29e2cf6a91c20a6" providerId="LiveId" clId="{C2388921-A0B0-4978-ACB3-EF4659FDDC5E}" dt="2020-09-13T21:13:11.503" v="5049" actId="14100"/>
          <ac:picMkLst>
            <pc:docMk/>
            <pc:sldMk cId="1490870477" sldId="297"/>
            <ac:picMk id="16386" creationId="{48EC3644-D18D-4935-B10C-087E121C245D}"/>
          </ac:picMkLst>
        </pc:picChg>
        <pc:picChg chg="del mod">
          <ac:chgData name="Nicholas Romanidis" userId="f29e2cf6a91c20a6" providerId="LiveId" clId="{C2388921-A0B0-4978-ACB3-EF4659FDDC5E}" dt="2020-09-13T21:11:55.779" v="5022" actId="21"/>
          <ac:picMkLst>
            <pc:docMk/>
            <pc:sldMk cId="1490870477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11:43.333" v="5017"/>
        <pc:sldMkLst>
          <pc:docMk/>
          <pc:sldMk cId="1680820674" sldId="297"/>
        </pc:sldMkLst>
        <pc:picChg chg="add">
          <ac:chgData name="Nicholas Romanidis" userId="f29e2cf6a91c20a6" providerId="LiveId" clId="{C2388921-A0B0-4978-ACB3-EF4659FDDC5E}" dt="2020-09-13T21:11:43.333" v="5017"/>
          <ac:picMkLst>
            <pc:docMk/>
            <pc:sldMk cId="1680820674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09:03.778" v="4908"/>
        <pc:sldMkLst>
          <pc:docMk/>
          <pc:sldMk cId="2006713283" sldId="297"/>
        </pc:sldMkLst>
        <pc:picChg chg="add">
          <ac:chgData name="Nicholas Romanidis" userId="f29e2cf6a91c20a6" providerId="LiveId" clId="{C2388921-A0B0-4978-ACB3-EF4659FDDC5E}" dt="2020-09-13T21:09:03.778" v="4908"/>
          <ac:picMkLst>
            <pc:docMk/>
            <pc:sldMk cId="2006713283" sldId="297"/>
            <ac:picMk id="15362" creationId="{9DE41AB6-D9F2-4212-A08D-6BC21A4915A6}"/>
          </ac:picMkLst>
        </pc:picChg>
      </pc:sldChg>
      <pc:sldChg chg="addSp">
        <pc:chgData name="Nicholas Romanidis" userId="f29e2cf6a91c20a6" providerId="LiveId" clId="{C2388921-A0B0-4978-ACB3-EF4659FDDC5E}" dt="2020-09-13T21:12:13.018" v="5029"/>
        <pc:sldMkLst>
          <pc:docMk/>
          <pc:sldMk cId="1445230791" sldId="298"/>
        </pc:sldMkLst>
        <pc:picChg chg="add">
          <ac:chgData name="Nicholas Romanidis" userId="f29e2cf6a91c20a6" providerId="LiveId" clId="{C2388921-A0B0-4978-ACB3-EF4659FDDC5E}" dt="2020-09-13T21:12:13.018" v="5029"/>
          <ac:picMkLst>
            <pc:docMk/>
            <pc:sldMk cId="1445230791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2:01.793" v="5024"/>
        <pc:sldMkLst>
          <pc:docMk/>
          <pc:sldMk cId="1460992251" sldId="298"/>
        </pc:sldMkLst>
        <pc:picChg chg="add">
          <ac:chgData name="Nicholas Romanidis" userId="f29e2cf6a91c20a6" providerId="LiveId" clId="{C2388921-A0B0-4978-ACB3-EF4659FDDC5E}" dt="2020-09-13T21:12:01.793" v="5024"/>
          <ac:picMkLst>
            <pc:docMk/>
            <pc:sldMk cId="1460992251" sldId="298"/>
            <ac:picMk id="18434" creationId="{2421B67A-7988-49C8-95B9-5973F982C19A}"/>
          </ac:picMkLst>
        </pc:picChg>
      </pc:sldChg>
      <pc:sldChg chg="addSp modSp new add del mod ord">
        <pc:chgData name="Nicholas Romanidis" userId="f29e2cf6a91c20a6" providerId="LiveId" clId="{C2388921-A0B0-4978-ACB3-EF4659FDDC5E}" dt="2020-09-13T21:12:46.730" v="5041"/>
        <pc:sldMkLst>
          <pc:docMk/>
          <pc:sldMk cId="2219840568" sldId="298"/>
        </pc:sldMkLst>
        <pc:spChg chg="mod">
          <ac:chgData name="Nicholas Romanidis" userId="f29e2cf6a91c20a6" providerId="LiveId" clId="{C2388921-A0B0-4978-ACB3-EF4659FDDC5E}" dt="2020-09-13T21:10:34.109" v="4978" actId="20577"/>
          <ac:spMkLst>
            <pc:docMk/>
            <pc:sldMk cId="2219840568" sldId="298"/>
            <ac:spMk id="2" creationId="{AEA35EAC-F2FB-473B-BD27-9CC2C3CB2F0B}"/>
          </ac:spMkLst>
        </pc:spChg>
        <pc:spChg chg="mod">
          <ac:chgData name="Nicholas Romanidis" userId="f29e2cf6a91c20a6" providerId="LiveId" clId="{C2388921-A0B0-4978-ACB3-EF4659FDDC5E}" dt="2020-09-13T21:12:46.730" v="5041"/>
          <ac:spMkLst>
            <pc:docMk/>
            <pc:sldMk cId="2219840568" sldId="298"/>
            <ac:spMk id="3" creationId="{FD8FD780-EF16-4847-A532-554572CEC555}"/>
          </ac:spMkLst>
        </pc:spChg>
        <pc:picChg chg="add mod">
          <ac:chgData name="Nicholas Romanidis" userId="f29e2cf6a91c20a6" providerId="LiveId" clId="{C2388921-A0B0-4978-ACB3-EF4659FDDC5E}" dt="2020-09-13T21:12:32.324" v="5037" actId="14100"/>
          <ac:picMkLst>
            <pc:docMk/>
            <pc:sldMk cId="2219840568" sldId="298"/>
            <ac:picMk id="7" creationId="{DDF0A431-7F1E-4B9F-8C76-9A5CC53C453D}"/>
          </ac:picMkLst>
        </pc:picChg>
        <pc:picChg chg="mod">
          <ac:chgData name="Nicholas Romanidis" userId="f29e2cf6a91c20a6" providerId="LiveId" clId="{C2388921-A0B0-4978-ACB3-EF4659FDDC5E}" dt="2020-09-13T21:12:27.731" v="5036" actId="14100"/>
          <ac:picMkLst>
            <pc:docMk/>
            <pc:sldMk cId="2219840568" sldId="298"/>
            <ac:picMk id="18434" creationId="{2421B67A-7988-49C8-95B9-5973F982C19A}"/>
          </ac:picMkLst>
        </pc:picChg>
        <pc:picChg chg="mod">
          <ac:chgData name="Nicholas Romanidis" userId="f29e2cf6a91c20a6" providerId="LiveId" clId="{C2388921-A0B0-4978-ACB3-EF4659FDDC5E}" dt="2020-09-13T21:12:24.153" v="5035" actId="14100"/>
          <ac:picMkLst>
            <pc:docMk/>
            <pc:sldMk cId="2219840568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3:52.716" v="5086"/>
        <pc:sldMkLst>
          <pc:docMk/>
          <pc:sldMk cId="1436629755" sldId="299"/>
        </pc:sldMkLst>
        <pc:picChg chg="add">
          <ac:chgData name="Nicholas Romanidis" userId="f29e2cf6a91c20a6" providerId="LiveId" clId="{C2388921-A0B0-4978-ACB3-EF4659FDDC5E}" dt="2020-09-13T21:13:52.716" v="5086"/>
          <ac:picMkLst>
            <pc:docMk/>
            <pc:sldMk cId="1436629755" sldId="299"/>
            <ac:picMk id="20482" creationId="{C52D916E-EDD5-487C-8696-CA1553D56062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57.299" v="5088" actId="1076"/>
        <pc:sldMkLst>
          <pc:docMk/>
          <pc:sldMk cId="2591689276" sldId="299"/>
        </pc:sldMkLst>
        <pc:spChg chg="mod">
          <ac:chgData name="Nicholas Romanidis" userId="f29e2cf6a91c20a6" providerId="LiveId" clId="{C2388921-A0B0-4978-ACB3-EF4659FDDC5E}" dt="2020-09-13T21:13:43.171" v="5084" actId="20577"/>
          <ac:spMkLst>
            <pc:docMk/>
            <pc:sldMk cId="2591689276" sldId="299"/>
            <ac:spMk id="2" creationId="{A2E4BF0E-DB7B-48E5-9416-332CA0F2A13C}"/>
          </ac:spMkLst>
        </pc:spChg>
        <pc:spChg chg="del">
          <ac:chgData name="Nicholas Romanidis" userId="f29e2cf6a91c20a6" providerId="LiveId" clId="{C2388921-A0B0-4978-ACB3-EF4659FDDC5E}" dt="2020-09-13T21:13:48.502" v="5085" actId="478"/>
          <ac:spMkLst>
            <pc:docMk/>
            <pc:sldMk cId="2591689276" sldId="299"/>
            <ac:spMk id="3" creationId="{68D29B49-4E38-4713-829D-8B2A111A19D2}"/>
          </ac:spMkLst>
        </pc:spChg>
        <pc:picChg chg="mod">
          <ac:chgData name="Nicholas Romanidis" userId="f29e2cf6a91c20a6" providerId="LiveId" clId="{C2388921-A0B0-4978-ACB3-EF4659FDDC5E}" dt="2020-09-13T21:13:57.299" v="5088" actId="1076"/>
          <ac:picMkLst>
            <pc:docMk/>
            <pc:sldMk cId="2591689276" sldId="299"/>
            <ac:picMk id="20482" creationId="{C52D916E-EDD5-487C-8696-CA1553D56062}"/>
          </ac:picMkLst>
        </pc:picChg>
      </pc:sldChg>
      <pc:sldChg chg="addSp">
        <pc:chgData name="Nicholas Romanidis" userId="f29e2cf6a91c20a6" providerId="LiveId" clId="{C2388921-A0B0-4978-ACB3-EF4659FDDC5E}" dt="2020-09-13T21:16:50.408" v="5170"/>
        <pc:sldMkLst>
          <pc:docMk/>
          <pc:sldMk cId="2119863193" sldId="300"/>
        </pc:sldMkLst>
        <pc:picChg chg="add">
          <ac:chgData name="Nicholas Romanidis" userId="f29e2cf6a91c20a6" providerId="LiveId" clId="{C2388921-A0B0-4978-ACB3-EF4659FDDC5E}" dt="2020-09-13T21:16:50.408" v="5170"/>
          <ac:picMkLst>
            <pc:docMk/>
            <pc:sldMk cId="2119863193" sldId="300"/>
            <ac:picMk id="23554" creationId="{0C220D12-C363-4DFA-A2D5-95D0EBCF2CD7}"/>
          </ac:picMkLst>
        </pc:picChg>
      </pc:sldChg>
      <pc:sldChg chg="addSp">
        <pc:chgData name="Nicholas Romanidis" userId="f29e2cf6a91c20a6" providerId="LiveId" clId="{C2388921-A0B0-4978-ACB3-EF4659FDDC5E}" dt="2020-09-13T21:15:56.958" v="5162"/>
        <pc:sldMkLst>
          <pc:docMk/>
          <pc:sldMk cId="4061272916" sldId="300"/>
        </pc:sldMkLst>
        <pc:picChg chg="add">
          <ac:chgData name="Nicholas Romanidis" userId="f29e2cf6a91c20a6" providerId="LiveId" clId="{C2388921-A0B0-4978-ACB3-EF4659FDDC5E}" dt="2020-09-13T21:15:56.958" v="5162"/>
          <ac:picMkLst>
            <pc:docMk/>
            <pc:sldMk cId="4061272916" sldId="300"/>
            <ac:picMk id="22530" creationId="{744CE6B1-F641-49E5-AA41-339C6B174E0B}"/>
          </ac:picMkLst>
        </pc:picChg>
      </pc:sldChg>
      <pc:sldChg chg="modSp new add del mod">
        <pc:chgData name="Nicholas Romanidis" userId="f29e2cf6a91c20a6" providerId="LiveId" clId="{C2388921-A0B0-4978-ACB3-EF4659FDDC5E}" dt="2020-09-13T21:17:20.235" v="5175" actId="14100"/>
        <pc:sldMkLst>
          <pc:docMk/>
          <pc:sldMk cId="4096047924" sldId="300"/>
        </pc:sldMkLst>
        <pc:spChg chg="mod">
          <ac:chgData name="Nicholas Romanidis" userId="f29e2cf6a91c20a6" providerId="LiveId" clId="{C2388921-A0B0-4978-ACB3-EF4659FDDC5E}" dt="2020-09-13T21:14:58.579" v="5127" actId="6549"/>
          <ac:spMkLst>
            <pc:docMk/>
            <pc:sldMk cId="4096047924" sldId="300"/>
            <ac:spMk id="2" creationId="{450F8139-24E8-401D-8FC7-68A81F6593D0}"/>
          </ac:spMkLst>
        </pc:spChg>
        <pc:spChg chg="mod">
          <ac:chgData name="Nicholas Romanidis" userId="f29e2cf6a91c20a6" providerId="LiveId" clId="{C2388921-A0B0-4978-ACB3-EF4659FDDC5E}" dt="2020-09-13T21:14:56.082" v="5126"/>
          <ac:spMkLst>
            <pc:docMk/>
            <pc:sldMk cId="4096047924" sldId="300"/>
            <ac:spMk id="3" creationId="{49963446-8FAF-4F07-A16D-7D5DBBEC2626}"/>
          </ac:spMkLst>
        </pc:spChg>
        <pc:picChg chg="mod">
          <ac:chgData name="Nicholas Romanidis" userId="f29e2cf6a91c20a6" providerId="LiveId" clId="{C2388921-A0B0-4978-ACB3-EF4659FDDC5E}" dt="2020-09-13T21:16:21.364" v="5169" actId="1076"/>
          <ac:picMkLst>
            <pc:docMk/>
            <pc:sldMk cId="4096047924" sldId="300"/>
            <ac:picMk id="22530" creationId="{744CE6B1-F641-49E5-AA41-339C6B174E0B}"/>
          </ac:picMkLst>
        </pc:picChg>
        <pc:picChg chg="mod">
          <ac:chgData name="Nicholas Romanidis" userId="f29e2cf6a91c20a6" providerId="LiveId" clId="{C2388921-A0B0-4978-ACB3-EF4659FDDC5E}" dt="2020-09-13T21:17:20.235" v="5175" actId="14100"/>
          <ac:picMkLst>
            <pc:docMk/>
            <pc:sldMk cId="4096047924" sldId="300"/>
            <ac:picMk id="23554" creationId="{0C220D12-C363-4DFA-A2D5-95D0EBCF2CD7}"/>
          </ac:picMkLst>
        </pc:picChg>
      </pc:sldChg>
      <pc:sldChg chg="addSp delSp modSp">
        <pc:chgData name="Nicholas Romanidis" userId="f29e2cf6a91c20a6" providerId="LiveId" clId="{C2388921-A0B0-4978-ACB3-EF4659FDDC5E}" dt="2020-09-13T21:15:13.961" v="5154"/>
        <pc:sldMkLst>
          <pc:docMk/>
          <pc:sldMk cId="4028483465" sldId="301"/>
        </pc:sldMkLst>
        <pc:spChg chg="del">
          <ac:chgData name="Nicholas Romanidis" userId="f29e2cf6a91c20a6" providerId="LiveId" clId="{C2388921-A0B0-4978-ACB3-EF4659FDDC5E}" dt="2020-09-13T21:15:13.961" v="5154"/>
          <ac:spMkLst>
            <pc:docMk/>
            <pc:sldMk cId="4028483465" sldId="301"/>
            <ac:spMk id="3" creationId="{6756A066-5206-4C2E-8711-FCA774135298}"/>
          </ac:spMkLst>
        </pc:spChg>
        <pc:picChg chg="add mod">
          <ac:chgData name="Nicholas Romanidis" userId="f29e2cf6a91c20a6" providerId="LiveId" clId="{C2388921-A0B0-4978-ACB3-EF4659FDDC5E}" dt="2020-09-13T21:15:13.961" v="5154"/>
          <ac:picMkLst>
            <pc:docMk/>
            <pc:sldMk cId="4028483465" sldId="301"/>
            <ac:picMk id="21506" creationId="{9A20F3C6-1BDE-442E-9726-CFB36C51A5C9}"/>
          </ac:picMkLst>
        </pc:picChg>
      </pc:sldChg>
      <pc:sldChg chg="modSp new add del mod">
        <pc:chgData name="Nicholas Romanidis" userId="f29e2cf6a91c20a6" providerId="LiveId" clId="{C2388921-A0B0-4978-ACB3-EF4659FDDC5E}" dt="2020-09-13T21:15:34.286" v="5161" actId="1076"/>
        <pc:sldMkLst>
          <pc:docMk/>
          <pc:sldMk cId="4245786735" sldId="301"/>
        </pc:sldMkLst>
        <pc:spChg chg="mod">
          <ac:chgData name="Nicholas Romanidis" userId="f29e2cf6a91c20a6" providerId="LiveId" clId="{C2388921-A0B0-4978-ACB3-EF4659FDDC5E}" dt="2020-09-13T21:15:05.753" v="5153" actId="20577"/>
          <ac:spMkLst>
            <pc:docMk/>
            <pc:sldMk cId="4245786735" sldId="301"/>
            <ac:spMk id="2" creationId="{065B36A7-141E-4B10-BD94-DBCC0909BE6E}"/>
          </ac:spMkLst>
        </pc:spChg>
        <pc:picChg chg="mod">
          <ac:chgData name="Nicholas Romanidis" userId="f29e2cf6a91c20a6" providerId="LiveId" clId="{C2388921-A0B0-4978-ACB3-EF4659FDDC5E}" dt="2020-09-13T21:15:34.286" v="5161" actId="1076"/>
          <ac:picMkLst>
            <pc:docMk/>
            <pc:sldMk cId="4245786735" sldId="301"/>
            <ac:picMk id="21506" creationId="{9A20F3C6-1BDE-442E-9726-CFB36C51A5C9}"/>
          </ac:picMkLst>
        </pc:picChg>
      </pc:sldChg>
      <pc:sldChg chg="addSp delSp modSp">
        <pc:chgData name="Nicholas Romanidis" userId="f29e2cf6a91c20a6" providerId="LiveId" clId="{C2388921-A0B0-4978-ACB3-EF4659FDDC5E}" dt="2020-09-13T21:17:56.218" v="5189"/>
        <pc:sldMkLst>
          <pc:docMk/>
          <pc:sldMk cId="3358223630" sldId="302"/>
        </pc:sldMkLst>
        <pc:spChg chg="del">
          <ac:chgData name="Nicholas Romanidis" userId="f29e2cf6a91c20a6" providerId="LiveId" clId="{C2388921-A0B0-4978-ACB3-EF4659FDDC5E}" dt="2020-09-13T21:17:56.218" v="5189"/>
          <ac:spMkLst>
            <pc:docMk/>
            <pc:sldMk cId="3358223630" sldId="302"/>
            <ac:spMk id="3" creationId="{B73EEA7E-3237-4380-8919-7CC047607BDD}"/>
          </ac:spMkLst>
        </pc:spChg>
        <pc:picChg chg="add mod">
          <ac:chgData name="Nicholas Romanidis" userId="f29e2cf6a91c20a6" providerId="LiveId" clId="{C2388921-A0B0-4978-ACB3-EF4659FDDC5E}" dt="2020-09-13T21:17:56.218" v="5189"/>
          <ac:picMkLst>
            <pc:docMk/>
            <pc:sldMk cId="3358223630" sldId="302"/>
            <ac:picMk id="24578" creationId="{5C454406-A00E-450C-98F9-24E572A7C357}"/>
          </ac:picMkLst>
        </pc:picChg>
      </pc:sldChg>
      <pc:sldChg chg="modSp new add del mod">
        <pc:chgData name="Nicholas Romanidis" userId="f29e2cf6a91c20a6" providerId="LiveId" clId="{C2388921-A0B0-4978-ACB3-EF4659FDDC5E}" dt="2020-09-13T21:18:05.702" v="5192" actId="1076"/>
        <pc:sldMkLst>
          <pc:docMk/>
          <pc:sldMk cId="3674648126" sldId="302"/>
        </pc:sldMkLst>
        <pc:spChg chg="mod">
          <ac:chgData name="Nicholas Romanidis" userId="f29e2cf6a91c20a6" providerId="LiveId" clId="{C2388921-A0B0-4978-ACB3-EF4659FDDC5E}" dt="2020-09-13T21:17:40.684" v="5188" actId="20577"/>
          <ac:spMkLst>
            <pc:docMk/>
            <pc:sldMk cId="3674648126" sldId="302"/>
            <ac:spMk id="2" creationId="{26A7FF2A-C822-4B56-AEFB-3A4DBD1C6070}"/>
          </ac:spMkLst>
        </pc:spChg>
        <pc:picChg chg="mod">
          <ac:chgData name="Nicholas Romanidis" userId="f29e2cf6a91c20a6" providerId="LiveId" clId="{C2388921-A0B0-4978-ACB3-EF4659FDDC5E}" dt="2020-09-13T21:18:05.702" v="5192" actId="1076"/>
          <ac:picMkLst>
            <pc:docMk/>
            <pc:sldMk cId="3674648126" sldId="302"/>
            <ac:picMk id="24578" creationId="{5C454406-A00E-450C-98F9-24E572A7C357}"/>
          </ac:picMkLst>
        </pc:picChg>
      </pc:sldChg>
      <pc:sldChg chg="addSp">
        <pc:chgData name="Nicholas Romanidis" userId="f29e2cf6a91c20a6" providerId="LiveId" clId="{C2388921-A0B0-4978-ACB3-EF4659FDDC5E}" dt="2020-09-13T21:19:39.246" v="5194"/>
        <pc:sldMkLst>
          <pc:docMk/>
          <pc:sldMk cId="1547818288" sldId="303"/>
        </pc:sldMkLst>
        <pc:picChg chg="add">
          <ac:chgData name="Nicholas Romanidis" userId="f29e2cf6a91c20a6" providerId="LiveId" clId="{C2388921-A0B0-4978-ACB3-EF4659FDDC5E}" dt="2020-09-13T21:19:39.246" v="5194"/>
          <ac:picMkLst>
            <pc:docMk/>
            <pc:sldMk cId="1547818288" sldId="303"/>
            <ac:picMk id="25602" creationId="{2E9C6616-6C4E-4391-A419-94364A975791}"/>
          </ac:picMkLst>
        </pc:picChg>
      </pc:sldChg>
      <pc:sldChg chg="modSp new add del">
        <pc:chgData name="Nicholas Romanidis" userId="f29e2cf6a91c20a6" providerId="LiveId" clId="{C2388921-A0B0-4978-ACB3-EF4659FDDC5E}" dt="2020-09-13T21:20:22.257" v="5203" actId="14100"/>
        <pc:sldMkLst>
          <pc:docMk/>
          <pc:sldMk cId="4076335545" sldId="303"/>
        </pc:sldMkLst>
        <pc:picChg chg="mod">
          <ac:chgData name="Nicholas Romanidis" userId="f29e2cf6a91c20a6" providerId="LiveId" clId="{C2388921-A0B0-4978-ACB3-EF4659FDDC5E}" dt="2020-09-13T21:20:22.257" v="5203" actId="14100"/>
          <ac:picMkLst>
            <pc:docMk/>
            <pc:sldMk cId="4076335545" sldId="303"/>
            <ac:picMk id="25602" creationId="{2E9C6616-6C4E-4391-A419-94364A975791}"/>
          </ac:picMkLst>
        </pc:picChg>
      </pc:sldChg>
    </pc:docChg>
  </pc:docChgLst>
  <pc:docChgLst>
    <pc:chgData name="Nicholas Romanidis" userId="f29e2cf6a91c20a6" providerId="LiveId" clId="{58FC3265-F958-4BBC-B345-6628DAAB301E}"/>
    <pc:docChg chg="undo redo custSel addSld delSld modSld sldOrd">
      <pc:chgData name="Nicholas Romanidis" userId="f29e2cf6a91c20a6" providerId="LiveId" clId="{58FC3265-F958-4BBC-B345-6628DAAB301E}" dt="2020-11-06T00:15:44.909" v="4841" actId="27636"/>
      <pc:docMkLst>
        <pc:docMk/>
      </pc:docMkLst>
      <pc:sldChg chg="modSp mod">
        <pc:chgData name="Nicholas Romanidis" userId="f29e2cf6a91c20a6" providerId="LiveId" clId="{58FC3265-F958-4BBC-B345-6628DAAB301E}" dt="2020-11-06T00:12:15.808" v="4441" actId="20577"/>
        <pc:sldMkLst>
          <pc:docMk/>
          <pc:sldMk cId="1804591582" sldId="256"/>
        </pc:sldMkLst>
        <pc:spChg chg="mod">
          <ac:chgData name="Nicholas Romanidis" userId="f29e2cf6a91c20a6" providerId="LiveId" clId="{58FC3265-F958-4BBC-B345-6628DAAB301E}" dt="2020-11-06T00:12:15.808" v="4441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new add del mod">
        <pc:chgData name="Nicholas Romanidis" userId="f29e2cf6a91c20a6" providerId="LiveId" clId="{58FC3265-F958-4BBC-B345-6628DAAB301E}" dt="2020-11-01T18:22:13.391" v="2700" actId="20577"/>
        <pc:sldMkLst>
          <pc:docMk/>
          <pc:sldMk cId="1262591253" sldId="257"/>
        </pc:sldMkLst>
        <pc:spChg chg="mod">
          <ac:chgData name="Nicholas Romanidis" userId="f29e2cf6a91c20a6" providerId="LiveId" clId="{58FC3265-F958-4BBC-B345-6628DAAB301E}" dt="2020-11-01T17:00:12.761" v="47" actId="20577"/>
          <ac:spMkLst>
            <pc:docMk/>
            <pc:sldMk cId="1262591253" sldId="257"/>
            <ac:spMk id="2" creationId="{54CE109F-AC03-4D24-A0E9-A287691F3390}"/>
          </ac:spMkLst>
        </pc:spChg>
        <pc:spChg chg="mod">
          <ac:chgData name="Nicholas Romanidis" userId="f29e2cf6a91c20a6" providerId="LiveId" clId="{58FC3265-F958-4BBC-B345-6628DAAB301E}" dt="2020-11-01T18:22:13.391" v="2700" actId="20577"/>
          <ac:spMkLst>
            <pc:docMk/>
            <pc:sldMk cId="1262591253" sldId="257"/>
            <ac:spMk id="3" creationId="{9E423C88-6C06-4F75-BCF7-BA2C6DBBD017}"/>
          </ac:spMkLst>
        </pc:spChg>
        <pc:picChg chg="mod">
          <ac:chgData name="Nicholas Romanidis" userId="f29e2cf6a91c20a6" providerId="LiveId" clId="{58FC3265-F958-4BBC-B345-6628DAAB301E}" dt="2020-11-01T17:03:25.392" v="107" actId="1076"/>
          <ac:picMkLst>
            <pc:docMk/>
            <pc:sldMk cId="1262591253" sldId="257"/>
            <ac:picMk id="1026" creationId="{271E67D3-1B8C-467E-829A-19B3DD5D1A4E}"/>
          </ac:picMkLst>
        </pc:picChg>
      </pc:sldChg>
      <pc:sldChg chg="addSp">
        <pc:chgData name="Nicholas Romanidis" userId="f29e2cf6a91c20a6" providerId="LiveId" clId="{58FC3265-F958-4BBC-B345-6628DAAB301E}" dt="2020-11-01T17:02:43.503" v="97"/>
        <pc:sldMkLst>
          <pc:docMk/>
          <pc:sldMk cId="3676366200" sldId="257"/>
        </pc:sldMkLst>
        <pc:picChg chg="add">
          <ac:chgData name="Nicholas Romanidis" userId="f29e2cf6a91c20a6" providerId="LiveId" clId="{58FC3265-F958-4BBC-B345-6628DAAB301E}" dt="2020-11-01T17:02:43.503" v="97"/>
          <ac:picMkLst>
            <pc:docMk/>
            <pc:sldMk cId="3676366200" sldId="257"/>
            <ac:picMk id="1026" creationId="{271E67D3-1B8C-467E-829A-19B3DD5D1A4E}"/>
          </ac:picMkLst>
        </pc:picChg>
      </pc:sldChg>
      <pc:sldChg chg="addSp">
        <pc:chgData name="Nicholas Romanidis" userId="f29e2cf6a91c20a6" providerId="LiveId" clId="{58FC3265-F958-4BBC-B345-6628DAAB301E}" dt="2020-11-01T17:10:17.462" v="297"/>
        <pc:sldMkLst>
          <pc:docMk/>
          <pc:sldMk cId="679317503" sldId="258"/>
        </pc:sldMkLst>
        <pc:picChg chg="add">
          <ac:chgData name="Nicholas Romanidis" userId="f29e2cf6a91c20a6" providerId="LiveId" clId="{58FC3265-F958-4BBC-B345-6628DAAB301E}" dt="2020-11-01T17:10:17.462" v="297"/>
          <ac:picMkLst>
            <pc:docMk/>
            <pc:sldMk cId="679317503" sldId="258"/>
            <ac:picMk id="7170" creationId="{009EBC85-6C96-4A77-BCA0-FCE3BFF1DEEA}"/>
          </ac:picMkLst>
        </pc:picChg>
      </pc:sldChg>
      <pc:sldChg chg="addSp">
        <pc:chgData name="Nicholas Romanidis" userId="f29e2cf6a91c20a6" providerId="LiveId" clId="{58FC3265-F958-4BBC-B345-6628DAAB301E}" dt="2020-11-01T17:07:15.403" v="259"/>
        <pc:sldMkLst>
          <pc:docMk/>
          <pc:sldMk cId="1198441198" sldId="258"/>
        </pc:sldMkLst>
        <pc:picChg chg="add">
          <ac:chgData name="Nicholas Romanidis" userId="f29e2cf6a91c20a6" providerId="LiveId" clId="{58FC3265-F958-4BBC-B345-6628DAAB301E}" dt="2020-11-01T17:07:15.403" v="259"/>
          <ac:picMkLst>
            <pc:docMk/>
            <pc:sldMk cId="1198441198" sldId="258"/>
            <ac:picMk id="2050" creationId="{852627A3-89B2-419D-91EC-5CF87C3E3247}"/>
          </ac:picMkLst>
        </pc:picChg>
      </pc:sldChg>
      <pc:sldChg chg="addSp">
        <pc:chgData name="Nicholas Romanidis" userId="f29e2cf6a91c20a6" providerId="LiveId" clId="{58FC3265-F958-4BBC-B345-6628DAAB301E}" dt="2020-11-01T17:08:05.393" v="274"/>
        <pc:sldMkLst>
          <pc:docMk/>
          <pc:sldMk cId="1722250078" sldId="258"/>
        </pc:sldMkLst>
        <pc:picChg chg="add">
          <ac:chgData name="Nicholas Romanidis" userId="f29e2cf6a91c20a6" providerId="LiveId" clId="{58FC3265-F958-4BBC-B345-6628DAAB301E}" dt="2020-11-01T17:08:05.393" v="274"/>
          <ac:picMkLst>
            <pc:docMk/>
            <pc:sldMk cId="1722250078" sldId="258"/>
            <ac:picMk id="4098" creationId="{323B91A8-3BE2-41CD-9B60-B9138337DA00}"/>
          </ac:picMkLst>
        </pc:picChg>
      </pc:sldChg>
      <pc:sldChg chg="addSp">
        <pc:chgData name="Nicholas Romanidis" userId="f29e2cf6a91c20a6" providerId="LiveId" clId="{58FC3265-F958-4BBC-B345-6628DAAB301E}" dt="2020-11-01T17:09:02.492" v="289"/>
        <pc:sldMkLst>
          <pc:docMk/>
          <pc:sldMk cId="1856546111" sldId="258"/>
        </pc:sldMkLst>
        <pc:picChg chg="add">
          <ac:chgData name="Nicholas Romanidis" userId="f29e2cf6a91c20a6" providerId="LiveId" clId="{58FC3265-F958-4BBC-B345-6628DAAB301E}" dt="2020-11-01T17:09:02.492" v="289"/>
          <ac:picMkLst>
            <pc:docMk/>
            <pc:sldMk cId="1856546111" sldId="258"/>
            <ac:picMk id="6146" creationId="{B6D0B179-AC80-4D05-B041-E3980498DA43}"/>
          </ac:picMkLst>
        </pc:picChg>
      </pc:sldChg>
      <pc:sldChg chg="addSp">
        <pc:chgData name="Nicholas Romanidis" userId="f29e2cf6a91c20a6" providerId="LiveId" clId="{58FC3265-F958-4BBC-B345-6628DAAB301E}" dt="2020-11-01T17:08:35.320" v="281"/>
        <pc:sldMkLst>
          <pc:docMk/>
          <pc:sldMk cId="3469467397" sldId="258"/>
        </pc:sldMkLst>
        <pc:picChg chg="add">
          <ac:chgData name="Nicholas Romanidis" userId="f29e2cf6a91c20a6" providerId="LiveId" clId="{58FC3265-F958-4BBC-B345-6628DAAB301E}" dt="2020-11-01T17:08:35.320" v="281"/>
          <ac:picMkLst>
            <pc:docMk/>
            <pc:sldMk cId="3469467397" sldId="258"/>
            <ac:picMk id="5122" creationId="{F61DEB65-8916-46B6-BD03-866D16EAA328}"/>
          </ac:picMkLst>
        </pc:picChg>
      </pc:sldChg>
      <pc:sldChg chg="addSp">
        <pc:chgData name="Nicholas Romanidis" userId="f29e2cf6a91c20a6" providerId="LiveId" clId="{58FC3265-F958-4BBC-B345-6628DAAB301E}" dt="2020-11-01T17:07:35.201" v="266"/>
        <pc:sldMkLst>
          <pc:docMk/>
          <pc:sldMk cId="3824367142" sldId="258"/>
        </pc:sldMkLst>
        <pc:picChg chg="add">
          <ac:chgData name="Nicholas Romanidis" userId="f29e2cf6a91c20a6" providerId="LiveId" clId="{58FC3265-F958-4BBC-B345-6628DAAB301E}" dt="2020-11-01T17:07:35.201" v="266"/>
          <ac:picMkLst>
            <pc:docMk/>
            <pc:sldMk cId="3824367142" sldId="258"/>
            <ac:picMk id="3074" creationId="{0E8BADBB-68E0-44B5-B4E9-FEF6F1961F19}"/>
          </ac:picMkLst>
        </pc:picChg>
      </pc:sldChg>
      <pc:sldChg chg="modSp new add del mod">
        <pc:chgData name="Nicholas Romanidis" userId="f29e2cf6a91c20a6" providerId="LiveId" clId="{58FC3265-F958-4BBC-B345-6628DAAB301E}" dt="2020-11-01T17:11:06.253" v="312" actId="1076"/>
        <pc:sldMkLst>
          <pc:docMk/>
          <pc:sldMk cId="4217794736" sldId="258"/>
        </pc:sldMkLst>
        <pc:spChg chg="mod">
          <ac:chgData name="Nicholas Romanidis" userId="f29e2cf6a91c20a6" providerId="LiveId" clId="{58FC3265-F958-4BBC-B345-6628DAAB301E}" dt="2020-11-01T17:03:59.591" v="134" actId="20577"/>
          <ac:spMkLst>
            <pc:docMk/>
            <pc:sldMk cId="4217794736" sldId="258"/>
            <ac:spMk id="2" creationId="{A7C70AB1-9CF7-4E7C-BBE3-EBCC330203FD}"/>
          </ac:spMkLst>
        </pc:spChg>
        <pc:spChg chg="mod">
          <ac:chgData name="Nicholas Romanidis" userId="f29e2cf6a91c20a6" providerId="LiveId" clId="{58FC3265-F958-4BBC-B345-6628DAAB301E}" dt="2020-11-01T17:07:09" v="258" actId="14100"/>
          <ac:spMkLst>
            <pc:docMk/>
            <pc:sldMk cId="4217794736" sldId="258"/>
            <ac:spMk id="3" creationId="{747BA9ED-E67D-4462-868F-D430B2907F5B}"/>
          </ac:spMkLst>
        </pc:sp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2050" creationId="{852627A3-89B2-419D-91EC-5CF87C3E3247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3074" creationId="{0E8BADBB-68E0-44B5-B4E9-FEF6F1961F19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4098" creationId="{323B91A8-3BE2-41CD-9B60-B9138337DA00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5122" creationId="{F61DEB65-8916-46B6-BD03-866D16EAA328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6146" creationId="{B6D0B179-AC80-4D05-B041-E3980498DA43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7170" creationId="{009EBC85-6C96-4A77-BCA0-FCE3BFF1DEEA}"/>
          </ac:picMkLst>
        </pc:picChg>
      </pc:sldChg>
      <pc:sldChg chg="addSp">
        <pc:chgData name="Nicholas Romanidis" userId="f29e2cf6a91c20a6" providerId="LiveId" clId="{58FC3265-F958-4BBC-B345-6628DAAB301E}" dt="2020-11-01T17:20:09.985" v="465"/>
        <pc:sldMkLst>
          <pc:docMk/>
          <pc:sldMk cId="819397244" sldId="259"/>
        </pc:sldMkLst>
        <pc:picChg chg="add">
          <ac:chgData name="Nicholas Romanidis" userId="f29e2cf6a91c20a6" providerId="LiveId" clId="{58FC3265-F958-4BBC-B345-6628DAAB301E}" dt="2020-11-01T17:20:09.985" v="465"/>
          <ac:picMkLst>
            <pc:docMk/>
            <pc:sldMk cId="819397244" sldId="259"/>
            <ac:picMk id="10242" creationId="{80F04F44-70CA-4F11-85B6-C9828B9E8707}"/>
          </ac:picMkLst>
        </pc:picChg>
      </pc:sldChg>
      <pc:sldChg chg="delSp modSp new add del mod">
        <pc:chgData name="Nicholas Romanidis" userId="f29e2cf6a91c20a6" providerId="LiveId" clId="{58FC3265-F958-4BBC-B345-6628DAAB301E}" dt="2020-11-01T17:26:52.432" v="800" actId="6549"/>
        <pc:sldMkLst>
          <pc:docMk/>
          <pc:sldMk cId="2514685497" sldId="259"/>
        </pc:sldMkLst>
        <pc:spChg chg="mod">
          <ac:chgData name="Nicholas Romanidis" userId="f29e2cf6a91c20a6" providerId="LiveId" clId="{58FC3265-F958-4BBC-B345-6628DAAB301E}" dt="2020-11-01T17:26:52.432" v="800" actId="6549"/>
          <ac:spMkLst>
            <pc:docMk/>
            <pc:sldMk cId="2514685497" sldId="259"/>
            <ac:spMk id="2" creationId="{B3349A55-1265-4209-BF40-0099B730198C}"/>
          </ac:spMkLst>
        </pc:spChg>
        <pc:spChg chg="mod">
          <ac:chgData name="Nicholas Romanidis" userId="f29e2cf6a91c20a6" providerId="LiveId" clId="{58FC3265-F958-4BBC-B345-6628DAAB301E}" dt="2020-11-01T17:20:59.797" v="477" actId="6549"/>
          <ac:spMkLst>
            <pc:docMk/>
            <pc:sldMk cId="2514685497" sldId="259"/>
            <ac:spMk id="3" creationId="{DAC30101-BE43-49FD-8469-00C6FB6D4337}"/>
          </ac:spMkLst>
        </pc:spChg>
        <pc:picChg chg="del mod">
          <ac:chgData name="Nicholas Romanidis" userId="f29e2cf6a91c20a6" providerId="LiveId" clId="{58FC3265-F958-4BBC-B345-6628DAAB301E}" dt="2020-11-01T17:16:20.187" v="461" actId="478"/>
          <ac:picMkLst>
            <pc:docMk/>
            <pc:sldMk cId="2514685497" sldId="259"/>
            <ac:picMk id="8194" creationId="{E5DEB653-5623-4E30-AE44-84EBDA5CF641}"/>
          </ac:picMkLst>
        </pc:picChg>
        <pc:picChg chg="del">
          <ac:chgData name="Nicholas Romanidis" userId="f29e2cf6a91c20a6" providerId="LiveId" clId="{58FC3265-F958-4BBC-B345-6628DAAB301E}" dt="2020-11-01T17:18:24.760" v="464" actId="478"/>
          <ac:picMkLst>
            <pc:docMk/>
            <pc:sldMk cId="2514685497" sldId="259"/>
            <ac:picMk id="9218" creationId="{F516C2F6-9AA7-485C-AACB-FFE87B231201}"/>
          </ac:picMkLst>
        </pc:picChg>
        <pc:picChg chg="mod">
          <ac:chgData name="Nicholas Romanidis" userId="f29e2cf6a91c20a6" providerId="LiveId" clId="{58FC3265-F958-4BBC-B345-6628DAAB301E}" dt="2020-11-01T17:21:02.168" v="478" actId="1076"/>
          <ac:picMkLst>
            <pc:docMk/>
            <pc:sldMk cId="2514685497" sldId="259"/>
            <ac:picMk id="10242" creationId="{80F04F44-70CA-4F11-85B6-C9828B9E8707}"/>
          </ac:picMkLst>
        </pc:picChg>
      </pc:sldChg>
      <pc:sldChg chg="addSp">
        <pc:chgData name="Nicholas Romanidis" userId="f29e2cf6a91c20a6" providerId="LiveId" clId="{58FC3265-F958-4BBC-B345-6628DAAB301E}" dt="2020-11-01T17:18:21.525" v="462"/>
        <pc:sldMkLst>
          <pc:docMk/>
          <pc:sldMk cId="4100511075" sldId="259"/>
        </pc:sldMkLst>
        <pc:picChg chg="add">
          <ac:chgData name="Nicholas Romanidis" userId="f29e2cf6a91c20a6" providerId="LiveId" clId="{58FC3265-F958-4BBC-B345-6628DAAB301E}" dt="2020-11-01T17:18:21.525" v="462"/>
          <ac:picMkLst>
            <pc:docMk/>
            <pc:sldMk cId="4100511075" sldId="259"/>
            <ac:picMk id="9218" creationId="{F516C2F6-9AA7-485C-AACB-FFE87B231201}"/>
          </ac:picMkLst>
        </pc:picChg>
      </pc:sldChg>
      <pc:sldChg chg="addSp">
        <pc:chgData name="Nicholas Romanidis" userId="f29e2cf6a91c20a6" providerId="LiveId" clId="{58FC3265-F958-4BBC-B345-6628DAAB301E}" dt="2020-11-01T17:16:16.682" v="458"/>
        <pc:sldMkLst>
          <pc:docMk/>
          <pc:sldMk cId="4116155603" sldId="259"/>
        </pc:sldMkLst>
        <pc:picChg chg="add">
          <ac:chgData name="Nicholas Romanidis" userId="f29e2cf6a91c20a6" providerId="LiveId" clId="{58FC3265-F958-4BBC-B345-6628DAAB301E}" dt="2020-11-01T17:16:16.682" v="458"/>
          <ac:picMkLst>
            <pc:docMk/>
            <pc:sldMk cId="4116155603" sldId="259"/>
            <ac:picMk id="8194" creationId="{E5DEB653-5623-4E30-AE44-84EBDA5CF641}"/>
          </ac:picMkLst>
        </pc:picChg>
      </pc:sldChg>
      <pc:sldChg chg="modSp new mod">
        <pc:chgData name="Nicholas Romanidis" userId="f29e2cf6a91c20a6" providerId="LiveId" clId="{58FC3265-F958-4BBC-B345-6628DAAB301E}" dt="2020-11-01T17:33:21.725" v="1075" actId="20577"/>
        <pc:sldMkLst>
          <pc:docMk/>
          <pc:sldMk cId="545024173" sldId="260"/>
        </pc:sldMkLst>
        <pc:spChg chg="mod">
          <ac:chgData name="Nicholas Romanidis" userId="f29e2cf6a91c20a6" providerId="LiveId" clId="{58FC3265-F958-4BBC-B345-6628DAAB301E}" dt="2020-11-01T17:26:55.464" v="802" actId="20577"/>
          <ac:spMkLst>
            <pc:docMk/>
            <pc:sldMk cId="545024173" sldId="260"/>
            <ac:spMk id="2" creationId="{B5645EB6-9A2F-4891-80D4-52D31DFF0BE6}"/>
          </ac:spMkLst>
        </pc:spChg>
        <pc:spChg chg="mod">
          <ac:chgData name="Nicholas Romanidis" userId="f29e2cf6a91c20a6" providerId="LiveId" clId="{58FC3265-F958-4BBC-B345-6628DAAB301E}" dt="2020-11-01T17:33:21.725" v="1075" actId="20577"/>
          <ac:spMkLst>
            <pc:docMk/>
            <pc:sldMk cId="545024173" sldId="260"/>
            <ac:spMk id="3" creationId="{03A7ABA8-CF92-4955-97FD-5A7A79DD7073}"/>
          </ac:spMkLst>
        </pc:spChg>
      </pc:sldChg>
      <pc:sldChg chg="modSp new add del mod">
        <pc:chgData name="Nicholas Romanidis" userId="f29e2cf6a91c20a6" providerId="LiveId" clId="{58FC3265-F958-4BBC-B345-6628DAAB301E}" dt="2020-11-01T17:26:58.980" v="804" actId="20577"/>
        <pc:sldMkLst>
          <pc:docMk/>
          <pc:sldMk cId="924016126" sldId="261"/>
        </pc:sldMkLst>
        <pc:spChg chg="mod">
          <ac:chgData name="Nicholas Romanidis" userId="f29e2cf6a91c20a6" providerId="LiveId" clId="{58FC3265-F958-4BBC-B345-6628DAAB301E}" dt="2020-11-01T17:26:58.980" v="804" actId="20577"/>
          <ac:spMkLst>
            <pc:docMk/>
            <pc:sldMk cId="924016126" sldId="261"/>
            <ac:spMk id="2" creationId="{E344F823-BE67-4A2F-A828-F5CA8022811F}"/>
          </ac:spMkLst>
        </pc:spChg>
        <pc:picChg chg="mod">
          <ac:chgData name="Nicholas Romanidis" userId="f29e2cf6a91c20a6" providerId="LiveId" clId="{58FC3265-F958-4BBC-B345-6628DAAB301E}" dt="2020-11-01T17:26:39.992" v="795" actId="14100"/>
          <ac:picMkLst>
            <pc:docMk/>
            <pc:sldMk cId="924016126" sldId="261"/>
            <ac:picMk id="11266" creationId="{78672278-3735-4B3F-A18C-5847734A26FB}"/>
          </ac:picMkLst>
        </pc:picChg>
      </pc:sldChg>
      <pc:sldChg chg="addSp delSp modSp">
        <pc:chgData name="Nicholas Romanidis" userId="f29e2cf6a91c20a6" providerId="LiveId" clId="{58FC3265-F958-4BBC-B345-6628DAAB301E}" dt="2020-11-01T17:26:18.967" v="790"/>
        <pc:sldMkLst>
          <pc:docMk/>
          <pc:sldMk cId="4139054014" sldId="261"/>
        </pc:sldMkLst>
        <pc:spChg chg="del">
          <ac:chgData name="Nicholas Romanidis" userId="f29e2cf6a91c20a6" providerId="LiveId" clId="{58FC3265-F958-4BBC-B345-6628DAAB301E}" dt="2020-11-01T17:26:18.967" v="790"/>
          <ac:spMkLst>
            <pc:docMk/>
            <pc:sldMk cId="4139054014" sldId="261"/>
            <ac:spMk id="3" creationId="{2E2C59EA-8C5C-4780-A963-FB33531982B3}"/>
          </ac:spMkLst>
        </pc:spChg>
        <pc:picChg chg="add mod">
          <ac:chgData name="Nicholas Romanidis" userId="f29e2cf6a91c20a6" providerId="LiveId" clId="{58FC3265-F958-4BBC-B345-6628DAAB301E}" dt="2020-11-01T17:26:18.967" v="790"/>
          <ac:picMkLst>
            <pc:docMk/>
            <pc:sldMk cId="4139054014" sldId="261"/>
            <ac:picMk id="11266" creationId="{78672278-3735-4B3F-A18C-5847734A26FB}"/>
          </ac:picMkLst>
        </pc:picChg>
      </pc:sldChg>
      <pc:sldChg chg="modSp new mod">
        <pc:chgData name="Nicholas Romanidis" userId="f29e2cf6a91c20a6" providerId="LiveId" clId="{58FC3265-F958-4BBC-B345-6628DAAB301E}" dt="2020-11-01T17:30:45.447" v="968" actId="6549"/>
        <pc:sldMkLst>
          <pc:docMk/>
          <pc:sldMk cId="2111607682" sldId="262"/>
        </pc:sldMkLst>
        <pc:spChg chg="mod">
          <ac:chgData name="Nicholas Romanidis" userId="f29e2cf6a91c20a6" providerId="LiveId" clId="{58FC3265-F958-4BBC-B345-6628DAAB301E}" dt="2020-11-01T17:27:22.131" v="830" actId="20577"/>
          <ac:spMkLst>
            <pc:docMk/>
            <pc:sldMk cId="2111607682" sldId="262"/>
            <ac:spMk id="2" creationId="{72AC92C8-56D9-4337-B039-EC1308E96717}"/>
          </ac:spMkLst>
        </pc:spChg>
        <pc:spChg chg="mod">
          <ac:chgData name="Nicholas Romanidis" userId="f29e2cf6a91c20a6" providerId="LiveId" clId="{58FC3265-F958-4BBC-B345-6628DAAB301E}" dt="2020-11-01T17:30:45.447" v="968" actId="6549"/>
          <ac:spMkLst>
            <pc:docMk/>
            <pc:sldMk cId="2111607682" sldId="262"/>
            <ac:spMk id="3" creationId="{BBEC1DC3-C1F6-4EDE-B6F2-3F1C9B61AF01}"/>
          </ac:spMkLst>
        </pc:spChg>
      </pc:sldChg>
      <pc:sldChg chg="modSp new add del mod">
        <pc:chgData name="Nicholas Romanidis" userId="f29e2cf6a91c20a6" providerId="LiveId" clId="{58FC3265-F958-4BBC-B345-6628DAAB301E}" dt="2020-11-01T17:31:55.378" v="997" actId="22"/>
        <pc:sldMkLst>
          <pc:docMk/>
          <pc:sldMk cId="285413612" sldId="263"/>
        </pc:sldMkLst>
        <pc:spChg chg="mod">
          <ac:chgData name="Nicholas Romanidis" userId="f29e2cf6a91c20a6" providerId="LiveId" clId="{58FC3265-F958-4BBC-B345-6628DAAB301E}" dt="2020-11-01T17:31:52.263" v="995" actId="20577"/>
          <ac:spMkLst>
            <pc:docMk/>
            <pc:sldMk cId="285413612" sldId="263"/>
            <ac:spMk id="2" creationId="{BB6CF819-DB5F-4610-A3A7-AEE2AA4916E7}"/>
          </ac:spMkLst>
        </pc:spChg>
      </pc:sldChg>
      <pc:sldChg chg="addSp delSp modSp">
        <pc:chgData name="Nicholas Romanidis" userId="f29e2cf6a91c20a6" providerId="LiveId" clId="{58FC3265-F958-4BBC-B345-6628DAAB301E}" dt="2020-11-01T17:31:55.369" v="996"/>
        <pc:sldMkLst>
          <pc:docMk/>
          <pc:sldMk cId="630305532" sldId="263"/>
        </pc:sldMkLst>
        <pc:spChg chg="del">
          <ac:chgData name="Nicholas Romanidis" userId="f29e2cf6a91c20a6" providerId="LiveId" clId="{58FC3265-F958-4BBC-B345-6628DAAB301E}" dt="2020-11-01T17:31:55.369" v="996"/>
          <ac:spMkLst>
            <pc:docMk/>
            <pc:sldMk cId="630305532" sldId="263"/>
            <ac:spMk id="3" creationId="{70369B34-4F79-410B-8443-B10E4DA0E5E2}"/>
          </ac:spMkLst>
        </pc:spChg>
        <pc:picChg chg="add mod">
          <ac:chgData name="Nicholas Romanidis" userId="f29e2cf6a91c20a6" providerId="LiveId" clId="{58FC3265-F958-4BBC-B345-6628DAAB301E}" dt="2020-11-01T17:31:55.369" v="996"/>
          <ac:picMkLst>
            <pc:docMk/>
            <pc:sldMk cId="630305532" sldId="263"/>
            <ac:picMk id="12290" creationId="{F5E663E0-B5DF-47F8-A923-67F057182DFE}"/>
          </ac:picMkLst>
        </pc:picChg>
      </pc:sldChg>
      <pc:sldChg chg="modSp new mod ord">
        <pc:chgData name="Nicholas Romanidis" userId="f29e2cf6a91c20a6" providerId="LiveId" clId="{58FC3265-F958-4BBC-B345-6628DAAB301E}" dt="2020-11-06T00:04:02.217" v="4409" actId="20577"/>
        <pc:sldMkLst>
          <pc:docMk/>
          <pc:sldMk cId="2341593655" sldId="264"/>
        </pc:sldMkLst>
        <pc:spChg chg="mod">
          <ac:chgData name="Nicholas Romanidis" userId="f29e2cf6a91c20a6" providerId="LiveId" clId="{58FC3265-F958-4BBC-B345-6628DAAB301E}" dt="2020-11-06T00:04:02.217" v="4409" actId="20577"/>
          <ac:spMkLst>
            <pc:docMk/>
            <pc:sldMk cId="2341593655" sldId="264"/>
            <ac:spMk id="2" creationId="{ABAD3282-F761-41C7-BC52-04CBC19224D3}"/>
          </ac:spMkLst>
        </pc:spChg>
        <pc:spChg chg="mod">
          <ac:chgData name="Nicholas Romanidis" userId="f29e2cf6a91c20a6" providerId="LiveId" clId="{58FC3265-F958-4BBC-B345-6628DAAB301E}" dt="2020-11-01T17:40:56.956" v="1491" actId="6549"/>
          <ac:spMkLst>
            <pc:docMk/>
            <pc:sldMk cId="2341593655" sldId="264"/>
            <ac:spMk id="3" creationId="{4F72FCF4-05D7-4DAC-8E23-A98EABF54B4C}"/>
          </ac:spMkLst>
        </pc:spChg>
      </pc:sldChg>
      <pc:sldChg chg="addSp delSp modSp new mod">
        <pc:chgData name="Nicholas Romanidis" userId="f29e2cf6a91c20a6" providerId="LiveId" clId="{58FC3265-F958-4BBC-B345-6628DAAB301E}" dt="2020-11-01T17:42:32.953" v="1732" actId="20577"/>
        <pc:sldMkLst>
          <pc:docMk/>
          <pc:sldMk cId="1803119062" sldId="265"/>
        </pc:sldMkLst>
        <pc:spChg chg="mod">
          <ac:chgData name="Nicholas Romanidis" userId="f29e2cf6a91c20a6" providerId="LiveId" clId="{58FC3265-F958-4BBC-B345-6628DAAB301E}" dt="2020-11-01T17:39:11.757" v="1311" actId="20577"/>
          <ac:spMkLst>
            <pc:docMk/>
            <pc:sldMk cId="1803119062" sldId="265"/>
            <ac:spMk id="2" creationId="{D04909D9-DE60-4BE9-B4B9-64C03FDEE260}"/>
          </ac:spMkLst>
        </pc:spChg>
        <pc:spChg chg="del">
          <ac:chgData name="Nicholas Romanidis" userId="f29e2cf6a91c20a6" providerId="LiveId" clId="{58FC3265-F958-4BBC-B345-6628DAAB301E}" dt="2020-11-01T17:39:28.854" v="1312" actId="3680"/>
          <ac:spMkLst>
            <pc:docMk/>
            <pc:sldMk cId="1803119062" sldId="265"/>
            <ac:spMk id="3" creationId="{A212E549-F548-48B2-9131-E16B401377C8}"/>
          </ac:spMkLst>
        </pc:spChg>
        <pc:graphicFrameChg chg="add mod ord modGraphic">
          <ac:chgData name="Nicholas Romanidis" userId="f29e2cf6a91c20a6" providerId="LiveId" clId="{58FC3265-F958-4BBC-B345-6628DAAB301E}" dt="2020-11-01T17:42:32.953" v="1732" actId="20577"/>
          <ac:graphicFrameMkLst>
            <pc:docMk/>
            <pc:sldMk cId="1803119062" sldId="265"/>
            <ac:graphicFrameMk id="6" creationId="{81105A6A-AF52-4F12-81AD-6A3CCBE80DB5}"/>
          </ac:graphicFrameMkLst>
        </pc:graphicFrameChg>
      </pc:sldChg>
      <pc:sldChg chg="addSp delSp modSp">
        <pc:chgData name="Nicholas Romanidis" userId="f29e2cf6a91c20a6" providerId="LiveId" clId="{58FC3265-F958-4BBC-B345-6628DAAB301E}" dt="2020-11-01T17:43:21.362" v="1790"/>
        <pc:sldMkLst>
          <pc:docMk/>
          <pc:sldMk cId="1147079798" sldId="266"/>
        </pc:sldMkLst>
        <pc:spChg chg="del">
          <ac:chgData name="Nicholas Romanidis" userId="f29e2cf6a91c20a6" providerId="LiveId" clId="{58FC3265-F958-4BBC-B345-6628DAAB301E}" dt="2020-11-01T17:43:21.362" v="1790"/>
          <ac:spMkLst>
            <pc:docMk/>
            <pc:sldMk cId="1147079798" sldId="266"/>
            <ac:spMk id="3" creationId="{1089EDC0-AD85-437F-AEAE-325D90247539}"/>
          </ac:spMkLst>
        </pc:spChg>
        <pc:picChg chg="add mod">
          <ac:chgData name="Nicholas Romanidis" userId="f29e2cf6a91c20a6" providerId="LiveId" clId="{58FC3265-F958-4BBC-B345-6628DAAB301E}" dt="2020-11-01T17:43:21.362" v="1790"/>
          <ac:picMkLst>
            <pc:docMk/>
            <pc:sldMk cId="1147079798" sldId="266"/>
            <ac:picMk id="13314" creationId="{93A394CB-3A94-4C8F-8006-BCDEE72DD46D}"/>
          </ac:picMkLst>
        </pc:picChg>
      </pc:sldChg>
      <pc:sldChg chg="addSp modSp new add del mod">
        <pc:chgData name="Nicholas Romanidis" userId="f29e2cf6a91c20a6" providerId="LiveId" clId="{58FC3265-F958-4BBC-B345-6628DAAB301E}" dt="2020-11-01T17:44:53.249" v="1932" actId="1035"/>
        <pc:sldMkLst>
          <pc:docMk/>
          <pc:sldMk cId="3901538652" sldId="266"/>
        </pc:sldMkLst>
        <pc:spChg chg="mod">
          <ac:chgData name="Nicholas Romanidis" userId="f29e2cf6a91c20a6" providerId="LiveId" clId="{58FC3265-F958-4BBC-B345-6628DAAB301E}" dt="2020-11-01T17:43:16.343" v="1789" actId="20577"/>
          <ac:spMkLst>
            <pc:docMk/>
            <pc:sldMk cId="3901538652" sldId="266"/>
            <ac:spMk id="2" creationId="{8F2E66DE-7E13-4752-A4FE-3193855F008C}"/>
          </ac:spMkLst>
        </pc:spChg>
        <pc:spChg chg="add mod">
          <ac:chgData name="Nicholas Romanidis" userId="f29e2cf6a91c20a6" providerId="LiveId" clId="{58FC3265-F958-4BBC-B345-6628DAAB301E}" dt="2020-11-01T17:44:49.716" v="1927" actId="122"/>
          <ac:spMkLst>
            <pc:docMk/>
            <pc:sldMk cId="3901538652" sldId="266"/>
            <ac:spMk id="6" creationId="{49A897D8-5B97-4D23-8B0F-80B88BE91F88}"/>
          </ac:spMkLst>
        </pc:spChg>
        <pc:picChg chg="mod">
          <ac:chgData name="Nicholas Romanidis" userId="f29e2cf6a91c20a6" providerId="LiveId" clId="{58FC3265-F958-4BBC-B345-6628DAAB301E}" dt="2020-11-01T17:44:53.249" v="1932" actId="1035"/>
          <ac:picMkLst>
            <pc:docMk/>
            <pc:sldMk cId="3901538652" sldId="266"/>
            <ac:picMk id="13314" creationId="{93A394CB-3A94-4C8F-8006-BCDEE72DD46D}"/>
          </ac:picMkLst>
        </pc:picChg>
      </pc:sldChg>
      <pc:sldChg chg="addSp delSp modSp">
        <pc:chgData name="Nicholas Romanidis" userId="f29e2cf6a91c20a6" providerId="LiveId" clId="{58FC3265-F958-4BBC-B345-6628DAAB301E}" dt="2020-11-01T17:45:29.788" v="1943"/>
        <pc:sldMkLst>
          <pc:docMk/>
          <pc:sldMk cId="2250703495" sldId="267"/>
        </pc:sldMkLst>
        <pc:spChg chg="del">
          <ac:chgData name="Nicholas Romanidis" userId="f29e2cf6a91c20a6" providerId="LiveId" clId="{58FC3265-F958-4BBC-B345-6628DAAB301E}" dt="2020-11-01T17:45:29.788" v="1943"/>
          <ac:spMkLst>
            <pc:docMk/>
            <pc:sldMk cId="2250703495" sldId="267"/>
            <ac:spMk id="3" creationId="{D0DD676C-B575-4A8E-8B6E-8547E0AB451D}"/>
          </ac:spMkLst>
        </pc:spChg>
        <pc:picChg chg="add mod">
          <ac:chgData name="Nicholas Romanidis" userId="f29e2cf6a91c20a6" providerId="LiveId" clId="{58FC3265-F958-4BBC-B345-6628DAAB301E}" dt="2020-11-01T17:45:29.788" v="1943"/>
          <ac:picMkLst>
            <pc:docMk/>
            <pc:sldMk cId="2250703495" sldId="267"/>
            <ac:picMk id="14338" creationId="{E0B54A26-66D3-4BA8-895B-7ECA016C9D52}"/>
          </ac:picMkLst>
        </pc:picChg>
      </pc:sldChg>
      <pc:sldChg chg="addSp delSp modSp new add del mod">
        <pc:chgData name="Nicholas Romanidis" userId="f29e2cf6a91c20a6" providerId="LiveId" clId="{58FC3265-F958-4BBC-B345-6628DAAB301E}" dt="2020-11-06T00:12:26.298" v="4442" actId="2696"/>
        <pc:sldMkLst>
          <pc:docMk/>
          <pc:sldMk cId="3644224866" sldId="267"/>
        </pc:sldMkLst>
        <pc:spChg chg="del mod">
          <ac:chgData name="Nicholas Romanidis" userId="f29e2cf6a91c20a6" providerId="LiveId" clId="{58FC3265-F958-4BBC-B345-6628DAAB301E}" dt="2020-11-01T17:45:36.178" v="1945" actId="478"/>
          <ac:spMkLst>
            <pc:docMk/>
            <pc:sldMk cId="3644224866" sldId="267"/>
            <ac:spMk id="2" creationId="{BE03708E-E599-47B8-8A9D-8F6F863B25B2}"/>
          </ac:spMkLst>
        </pc:spChg>
        <pc:spChg chg="add del mod">
          <ac:chgData name="Nicholas Romanidis" userId="f29e2cf6a91c20a6" providerId="LiveId" clId="{58FC3265-F958-4BBC-B345-6628DAAB301E}" dt="2020-11-01T17:45:38.254" v="1946" actId="478"/>
          <ac:spMkLst>
            <pc:docMk/>
            <pc:sldMk cId="3644224866" sldId="267"/>
            <ac:spMk id="6" creationId="{8908C777-EADE-43C1-B676-C794BCE2D3CB}"/>
          </ac:spMkLst>
        </pc:spChg>
        <pc:picChg chg="mod">
          <ac:chgData name="Nicholas Romanidis" userId="f29e2cf6a91c20a6" providerId="LiveId" clId="{58FC3265-F958-4BBC-B345-6628DAAB301E}" dt="2020-11-01T17:45:44.088" v="1947" actId="1076"/>
          <ac:picMkLst>
            <pc:docMk/>
            <pc:sldMk cId="3644224866" sldId="267"/>
            <ac:picMk id="14338" creationId="{E0B54A26-66D3-4BA8-895B-7ECA016C9D52}"/>
          </ac:picMkLst>
        </pc:picChg>
      </pc:sldChg>
      <pc:sldChg chg="modSp new del mod">
        <pc:chgData name="Nicholas Romanidis" userId="f29e2cf6a91c20a6" providerId="LiveId" clId="{58FC3265-F958-4BBC-B345-6628DAAB301E}" dt="2020-11-06T00:12:26.298" v="4442" actId="2696"/>
        <pc:sldMkLst>
          <pc:docMk/>
          <pc:sldMk cId="2465293173" sldId="268"/>
        </pc:sldMkLst>
        <pc:spChg chg="mod">
          <ac:chgData name="Nicholas Romanidis" userId="f29e2cf6a91c20a6" providerId="LiveId" clId="{58FC3265-F958-4BBC-B345-6628DAAB301E}" dt="2020-11-01T17:46:03.323" v="1972" actId="20577"/>
          <ac:spMkLst>
            <pc:docMk/>
            <pc:sldMk cId="2465293173" sldId="268"/>
            <ac:spMk id="2" creationId="{A12421A9-83FA-4E55-990B-0A13F2609B43}"/>
          </ac:spMkLst>
        </pc:spChg>
        <pc:spChg chg="mod">
          <ac:chgData name="Nicholas Romanidis" userId="f29e2cf6a91c20a6" providerId="LiveId" clId="{58FC3265-F958-4BBC-B345-6628DAAB301E}" dt="2020-11-01T17:51:33.498" v="2131" actId="20577"/>
          <ac:spMkLst>
            <pc:docMk/>
            <pc:sldMk cId="2465293173" sldId="268"/>
            <ac:spMk id="3" creationId="{0B749AEA-4EF7-4918-8100-A2F024D532C7}"/>
          </ac:spMkLst>
        </pc:spChg>
      </pc:sldChg>
      <pc:sldChg chg="modSp new mod ord">
        <pc:chgData name="Nicholas Romanidis" userId="f29e2cf6a91c20a6" providerId="LiveId" clId="{58FC3265-F958-4BBC-B345-6628DAAB301E}" dt="2020-11-01T18:19:14.375" v="2693"/>
        <pc:sldMkLst>
          <pc:docMk/>
          <pc:sldMk cId="140262476" sldId="269"/>
        </pc:sldMkLst>
        <pc:spChg chg="mod">
          <ac:chgData name="Nicholas Romanidis" userId="f29e2cf6a91c20a6" providerId="LiveId" clId="{58FC3265-F958-4BBC-B345-6628DAAB301E}" dt="2020-11-01T17:52:21.543" v="2166" actId="20577"/>
          <ac:spMkLst>
            <pc:docMk/>
            <pc:sldMk cId="140262476" sldId="269"/>
            <ac:spMk id="2" creationId="{2A05B2AD-DB2D-4B59-88A3-6FEDE3342E80}"/>
          </ac:spMkLst>
        </pc:spChg>
        <pc:spChg chg="mod">
          <ac:chgData name="Nicholas Romanidis" userId="f29e2cf6a91c20a6" providerId="LiveId" clId="{58FC3265-F958-4BBC-B345-6628DAAB301E}" dt="2020-11-01T17:59:26.849" v="2468" actId="20577"/>
          <ac:spMkLst>
            <pc:docMk/>
            <pc:sldMk cId="140262476" sldId="269"/>
            <ac:spMk id="3" creationId="{93EED225-E2A8-4995-B249-0D03C2AFB17B}"/>
          </ac:spMkLst>
        </pc:spChg>
      </pc:sldChg>
      <pc:sldChg chg="addSp delSp modSp">
        <pc:chgData name="Nicholas Romanidis" userId="f29e2cf6a91c20a6" providerId="LiveId" clId="{58FC3265-F958-4BBC-B345-6628DAAB301E}" dt="2020-11-01T17:59:53.528" v="2471"/>
        <pc:sldMkLst>
          <pc:docMk/>
          <pc:sldMk cId="2480560653" sldId="270"/>
        </pc:sldMkLst>
        <pc:spChg chg="del">
          <ac:chgData name="Nicholas Romanidis" userId="f29e2cf6a91c20a6" providerId="LiveId" clId="{58FC3265-F958-4BBC-B345-6628DAAB301E}" dt="2020-11-01T17:59:53.528" v="2471"/>
          <ac:spMkLst>
            <pc:docMk/>
            <pc:sldMk cId="2480560653" sldId="270"/>
            <ac:spMk id="3" creationId="{B8B066DC-88FA-4026-B734-A69C35B0182A}"/>
          </ac:spMkLst>
        </pc:spChg>
        <pc:picChg chg="add mod">
          <ac:chgData name="Nicholas Romanidis" userId="f29e2cf6a91c20a6" providerId="LiveId" clId="{58FC3265-F958-4BBC-B345-6628DAAB301E}" dt="2020-11-01T17:59:53.528" v="2471"/>
          <ac:picMkLst>
            <pc:docMk/>
            <pc:sldMk cId="2480560653" sldId="270"/>
            <ac:picMk id="15362" creationId="{30FE0D77-B888-4F2D-8915-3FBEEF21F073}"/>
          </ac:picMkLst>
        </pc:picChg>
      </pc:sldChg>
      <pc:sldChg chg="delSp modSp new add del mod">
        <pc:chgData name="Nicholas Romanidis" userId="f29e2cf6a91c20a6" providerId="LiveId" clId="{58FC3265-F958-4BBC-B345-6628DAAB301E}" dt="2020-11-06T00:12:26.298" v="4442" actId="2696"/>
        <pc:sldMkLst>
          <pc:docMk/>
          <pc:sldMk cId="3621668562" sldId="270"/>
        </pc:sldMkLst>
        <pc:spChg chg="del">
          <ac:chgData name="Nicholas Romanidis" userId="f29e2cf6a91c20a6" providerId="LiveId" clId="{58FC3265-F958-4BBC-B345-6628DAAB301E}" dt="2020-11-01T17:59:52.068" v="2470" actId="478"/>
          <ac:spMkLst>
            <pc:docMk/>
            <pc:sldMk cId="3621668562" sldId="270"/>
            <ac:spMk id="2" creationId="{733260D5-F1A8-484B-8B6D-86A7575585EF}"/>
          </ac:spMkLst>
        </pc:spChg>
        <pc:picChg chg="mod">
          <ac:chgData name="Nicholas Romanidis" userId="f29e2cf6a91c20a6" providerId="LiveId" clId="{58FC3265-F958-4BBC-B345-6628DAAB301E}" dt="2020-11-01T17:59:57.391" v="2473" actId="1076"/>
          <ac:picMkLst>
            <pc:docMk/>
            <pc:sldMk cId="3621668562" sldId="270"/>
            <ac:picMk id="15362" creationId="{30FE0D77-B888-4F2D-8915-3FBEEF21F073}"/>
          </ac:picMkLst>
        </pc:picChg>
      </pc:sldChg>
      <pc:sldChg chg="modSp new del mod">
        <pc:chgData name="Nicholas Romanidis" userId="f29e2cf6a91c20a6" providerId="LiveId" clId="{58FC3265-F958-4BBC-B345-6628DAAB301E}" dt="2020-11-06T00:12:26.298" v="4442" actId="2696"/>
        <pc:sldMkLst>
          <pc:docMk/>
          <pc:sldMk cId="1787839453" sldId="271"/>
        </pc:sldMkLst>
        <pc:spChg chg="mod">
          <ac:chgData name="Nicholas Romanidis" userId="f29e2cf6a91c20a6" providerId="LiveId" clId="{58FC3265-F958-4BBC-B345-6628DAAB301E}" dt="2020-11-01T18:00:08.597" v="2482" actId="20577"/>
          <ac:spMkLst>
            <pc:docMk/>
            <pc:sldMk cId="1787839453" sldId="271"/>
            <ac:spMk id="2" creationId="{994FB504-B23A-4473-BBBA-50CECBF024D7}"/>
          </ac:spMkLst>
        </pc:spChg>
        <pc:spChg chg="mod">
          <ac:chgData name="Nicholas Romanidis" userId="f29e2cf6a91c20a6" providerId="LiveId" clId="{58FC3265-F958-4BBC-B345-6628DAAB301E}" dt="2020-11-01T18:05:08.382" v="2691" actId="207"/>
          <ac:spMkLst>
            <pc:docMk/>
            <pc:sldMk cId="1787839453" sldId="271"/>
            <ac:spMk id="3" creationId="{F8DA6842-C51F-4C88-AFE0-B650C0F3419E}"/>
          </ac:spMkLst>
        </pc:spChg>
      </pc:sldChg>
      <pc:sldChg chg="addSp delSp modSp">
        <pc:chgData name="Nicholas Romanidis" userId="f29e2cf6a91c20a6" providerId="LiveId" clId="{58FC3265-F958-4BBC-B345-6628DAAB301E}" dt="2020-11-01T18:31:01.834" v="2704"/>
        <pc:sldMkLst>
          <pc:docMk/>
          <pc:sldMk cId="244261342" sldId="272"/>
        </pc:sldMkLst>
        <pc:spChg chg="del">
          <ac:chgData name="Nicholas Romanidis" userId="f29e2cf6a91c20a6" providerId="LiveId" clId="{58FC3265-F958-4BBC-B345-6628DAAB301E}" dt="2020-11-01T18:31:01.834" v="2704"/>
          <ac:spMkLst>
            <pc:docMk/>
            <pc:sldMk cId="244261342" sldId="272"/>
            <ac:spMk id="3" creationId="{E44A15F1-711C-4716-83ED-C5C1C594A4C2}"/>
          </ac:spMkLst>
        </pc:spChg>
        <pc:picChg chg="add mod">
          <ac:chgData name="Nicholas Romanidis" userId="f29e2cf6a91c20a6" providerId="LiveId" clId="{58FC3265-F958-4BBC-B345-6628DAAB301E}" dt="2020-11-01T18:31:01.834" v="2704"/>
          <ac:picMkLst>
            <pc:docMk/>
            <pc:sldMk cId="244261342" sldId="272"/>
            <ac:picMk id="16386" creationId="{BC14F498-EB16-46BC-BDC7-F645577EB574}"/>
          </ac:picMkLst>
        </pc:picChg>
      </pc:sldChg>
      <pc:sldChg chg="addSp delSp modSp new add del ord">
        <pc:chgData name="Nicholas Romanidis" userId="f29e2cf6a91c20a6" providerId="LiveId" clId="{58FC3265-F958-4BBC-B345-6628DAAB301E}" dt="2020-11-01T18:31:46.071" v="2710" actId="2696"/>
        <pc:sldMkLst>
          <pc:docMk/>
          <pc:sldMk cId="1254638343" sldId="272"/>
        </pc:sldMkLst>
        <pc:spChg chg="add mod">
          <ac:chgData name="Nicholas Romanidis" userId="f29e2cf6a91c20a6" providerId="LiveId" clId="{58FC3265-F958-4BBC-B345-6628DAAB301E}" dt="2020-11-01T18:31:37.622" v="2709" actId="478"/>
          <ac:spMkLst>
            <pc:docMk/>
            <pc:sldMk cId="1254638343" sldId="272"/>
            <ac:spMk id="3" creationId="{7C61CBFF-07CB-423C-BF79-A8F95374A3DE}"/>
          </ac:spMkLst>
        </pc:spChg>
        <pc:picChg chg="del">
          <ac:chgData name="Nicholas Romanidis" userId="f29e2cf6a91c20a6" providerId="LiveId" clId="{58FC3265-F958-4BBC-B345-6628DAAB301E}" dt="2020-11-01T18:31:37.622" v="2709" actId="478"/>
          <ac:picMkLst>
            <pc:docMk/>
            <pc:sldMk cId="1254638343" sldId="272"/>
            <ac:picMk id="16386" creationId="{BC14F498-EB16-46BC-BDC7-F645577EB574}"/>
          </ac:picMkLst>
        </pc:picChg>
        <pc:picChg chg="mod">
          <ac:chgData name="Nicholas Romanidis" userId="f29e2cf6a91c20a6" providerId="LiveId" clId="{58FC3265-F958-4BBC-B345-6628DAAB301E}" dt="2020-11-01T18:31:35.808" v="2708" actId="1076"/>
          <ac:picMkLst>
            <pc:docMk/>
            <pc:sldMk cId="1254638343" sldId="272"/>
            <ac:picMk id="17410" creationId="{2E98CD66-AE68-442B-BB99-2265686A4777}"/>
          </ac:picMkLst>
        </pc:picChg>
      </pc:sldChg>
      <pc:sldChg chg="addSp">
        <pc:chgData name="Nicholas Romanidis" userId="f29e2cf6a91c20a6" providerId="LiveId" clId="{58FC3265-F958-4BBC-B345-6628DAAB301E}" dt="2020-11-01T18:31:33.226" v="2706"/>
        <pc:sldMkLst>
          <pc:docMk/>
          <pc:sldMk cId="2415146580" sldId="272"/>
        </pc:sldMkLst>
        <pc:picChg chg="add">
          <ac:chgData name="Nicholas Romanidis" userId="f29e2cf6a91c20a6" providerId="LiveId" clId="{58FC3265-F958-4BBC-B345-6628DAAB301E}" dt="2020-11-01T18:31:33.226" v="2706"/>
          <ac:picMkLst>
            <pc:docMk/>
            <pc:sldMk cId="2415146580" sldId="272"/>
            <ac:picMk id="17410" creationId="{2E98CD66-AE68-442B-BB99-2265686A4777}"/>
          </ac:picMkLst>
        </pc:picChg>
      </pc:sldChg>
      <pc:sldChg chg="addSp delSp modSp">
        <pc:chgData name="Nicholas Romanidis" userId="f29e2cf6a91c20a6" providerId="LiveId" clId="{58FC3265-F958-4BBC-B345-6628DAAB301E}" dt="2020-11-01T18:31:54.370" v="2714"/>
        <pc:sldMkLst>
          <pc:docMk/>
          <pc:sldMk cId="2955406222" sldId="272"/>
        </pc:sldMkLst>
        <pc:spChg chg="del">
          <ac:chgData name="Nicholas Romanidis" userId="f29e2cf6a91c20a6" providerId="LiveId" clId="{58FC3265-F958-4BBC-B345-6628DAAB301E}" dt="2020-11-01T18:31:54.370" v="2714"/>
          <ac:spMkLst>
            <pc:docMk/>
            <pc:sldMk cId="2955406222" sldId="272"/>
            <ac:spMk id="3" creationId="{470C64C8-AE29-4B39-9E86-A9EB9C1D9428}"/>
          </ac:spMkLst>
        </pc:spChg>
        <pc:picChg chg="add mod">
          <ac:chgData name="Nicholas Romanidis" userId="f29e2cf6a91c20a6" providerId="LiveId" clId="{58FC3265-F958-4BBC-B345-6628DAAB301E}" dt="2020-11-01T18:31:54.370" v="2714"/>
          <ac:picMkLst>
            <pc:docMk/>
            <pc:sldMk cId="2955406222" sldId="272"/>
            <ac:picMk id="18434" creationId="{4A3495AF-FD32-4D71-95AD-C88D223D2BE8}"/>
          </ac:picMkLst>
        </pc:picChg>
      </pc:sldChg>
      <pc:sldChg chg="delSp modSp new add del mod ord">
        <pc:chgData name="Nicholas Romanidis" userId="f29e2cf6a91c20a6" providerId="LiveId" clId="{58FC3265-F958-4BBC-B345-6628DAAB301E}" dt="2020-11-01T18:32:04.442" v="2718" actId="1076"/>
        <pc:sldMkLst>
          <pc:docMk/>
          <pc:sldMk cId="3834602338" sldId="272"/>
        </pc:sldMkLst>
        <pc:spChg chg="del">
          <ac:chgData name="Nicholas Romanidis" userId="f29e2cf6a91c20a6" providerId="LiveId" clId="{58FC3265-F958-4BBC-B345-6628DAAB301E}" dt="2020-11-01T18:31:56.650" v="2716" actId="478"/>
          <ac:spMkLst>
            <pc:docMk/>
            <pc:sldMk cId="3834602338" sldId="272"/>
            <ac:spMk id="2" creationId="{6097E61C-4771-4E96-9E73-C6708CA4A9A3}"/>
          </ac:spMkLst>
        </pc:spChg>
        <pc:picChg chg="mod">
          <ac:chgData name="Nicholas Romanidis" userId="f29e2cf6a91c20a6" providerId="LiveId" clId="{58FC3265-F958-4BBC-B345-6628DAAB301E}" dt="2020-11-01T18:32:04.442" v="2718" actId="1076"/>
          <ac:picMkLst>
            <pc:docMk/>
            <pc:sldMk cId="3834602338" sldId="272"/>
            <ac:picMk id="18434" creationId="{4A3495AF-FD32-4D71-95AD-C88D223D2BE8}"/>
          </ac:picMkLst>
        </pc:picChg>
      </pc:sldChg>
      <pc:sldChg chg="modSp new mod ord">
        <pc:chgData name="Nicholas Romanidis" userId="f29e2cf6a91c20a6" providerId="LiveId" clId="{58FC3265-F958-4BBC-B345-6628DAAB301E}" dt="2020-11-01T19:41:15.725" v="3746" actId="20577"/>
        <pc:sldMkLst>
          <pc:docMk/>
          <pc:sldMk cId="2906477717" sldId="273"/>
        </pc:sldMkLst>
        <pc:spChg chg="mod">
          <ac:chgData name="Nicholas Romanidis" userId="f29e2cf6a91c20a6" providerId="LiveId" clId="{58FC3265-F958-4BBC-B345-6628DAAB301E}" dt="2020-11-01T18:32:32.018" v="2740" actId="20577"/>
          <ac:spMkLst>
            <pc:docMk/>
            <pc:sldMk cId="2906477717" sldId="273"/>
            <ac:spMk id="2" creationId="{49D06786-47C7-432C-9D39-0EDBB9C0CC0B}"/>
          </ac:spMkLst>
        </pc:spChg>
        <pc:spChg chg="mod">
          <ac:chgData name="Nicholas Romanidis" userId="f29e2cf6a91c20a6" providerId="LiveId" clId="{58FC3265-F958-4BBC-B345-6628DAAB301E}" dt="2020-11-01T19:41:15.725" v="3746" actId="20577"/>
          <ac:spMkLst>
            <pc:docMk/>
            <pc:sldMk cId="2906477717" sldId="273"/>
            <ac:spMk id="3" creationId="{FB353A3C-85EB-4428-A2C7-BCC310802742}"/>
          </ac:spMkLst>
        </pc:spChg>
      </pc:sldChg>
      <pc:sldChg chg="modSp new mod ord">
        <pc:chgData name="Nicholas Romanidis" userId="f29e2cf6a91c20a6" providerId="LiveId" clId="{58FC3265-F958-4BBC-B345-6628DAAB301E}" dt="2020-11-01T19:45:01.811" v="3931" actId="20577"/>
        <pc:sldMkLst>
          <pc:docMk/>
          <pc:sldMk cId="2138447583" sldId="274"/>
        </pc:sldMkLst>
        <pc:spChg chg="mod">
          <ac:chgData name="Nicholas Romanidis" userId="f29e2cf6a91c20a6" providerId="LiveId" clId="{58FC3265-F958-4BBC-B345-6628DAAB301E}" dt="2020-11-01T19:45:01.811" v="3931" actId="20577"/>
          <ac:spMkLst>
            <pc:docMk/>
            <pc:sldMk cId="2138447583" sldId="274"/>
            <ac:spMk id="2" creationId="{1F5E2039-1AEB-4933-9FA2-957C573D1C26}"/>
          </ac:spMkLst>
        </pc:spChg>
        <pc:spChg chg="mod">
          <ac:chgData name="Nicholas Romanidis" userId="f29e2cf6a91c20a6" providerId="LiveId" clId="{58FC3265-F958-4BBC-B345-6628DAAB301E}" dt="2020-11-01T19:43:35.378" v="3911" actId="21"/>
          <ac:spMkLst>
            <pc:docMk/>
            <pc:sldMk cId="2138447583" sldId="274"/>
            <ac:spMk id="3" creationId="{6FF178A8-E6B9-4F32-8753-A7F5FC3F746A}"/>
          </ac:spMkLst>
        </pc:spChg>
      </pc:sldChg>
      <pc:sldChg chg="delSp modSp new add del mod ord">
        <pc:chgData name="Nicholas Romanidis" userId="f29e2cf6a91c20a6" providerId="LiveId" clId="{58FC3265-F958-4BBC-B345-6628DAAB301E}" dt="2020-11-01T19:38:10.147" v="3650"/>
        <pc:sldMkLst>
          <pc:docMk/>
          <pc:sldMk cId="1839405554" sldId="275"/>
        </pc:sldMkLst>
        <pc:spChg chg="del">
          <ac:chgData name="Nicholas Romanidis" userId="f29e2cf6a91c20a6" providerId="LiveId" clId="{58FC3265-F958-4BBC-B345-6628DAAB301E}" dt="2020-11-01T19:02:37.435" v="3641" actId="478"/>
          <ac:spMkLst>
            <pc:docMk/>
            <pc:sldMk cId="1839405554" sldId="275"/>
            <ac:spMk id="2" creationId="{1D424CB3-D9BA-46C7-87D5-B72FF1E51DB5}"/>
          </ac:spMkLst>
        </pc:spChg>
        <pc:picChg chg="mod">
          <ac:chgData name="Nicholas Romanidis" userId="f29e2cf6a91c20a6" providerId="LiveId" clId="{58FC3265-F958-4BBC-B345-6628DAAB301E}" dt="2020-11-01T19:02:56.204" v="3648" actId="1076"/>
          <ac:picMkLst>
            <pc:docMk/>
            <pc:sldMk cId="1839405554" sldId="275"/>
            <ac:picMk id="19458" creationId="{B4C913F6-5859-4DAC-A9BE-81076DE03CAB}"/>
          </ac:picMkLst>
        </pc:picChg>
      </pc:sldChg>
      <pc:sldChg chg="addSp delSp modSp">
        <pc:chgData name="Nicholas Romanidis" userId="f29e2cf6a91c20a6" providerId="LiveId" clId="{58FC3265-F958-4BBC-B345-6628DAAB301E}" dt="2020-11-01T19:02:34.754" v="3639"/>
        <pc:sldMkLst>
          <pc:docMk/>
          <pc:sldMk cId="2960779314" sldId="275"/>
        </pc:sldMkLst>
        <pc:spChg chg="del">
          <ac:chgData name="Nicholas Romanidis" userId="f29e2cf6a91c20a6" providerId="LiveId" clId="{58FC3265-F958-4BBC-B345-6628DAAB301E}" dt="2020-11-01T19:02:34.754" v="3639"/>
          <ac:spMkLst>
            <pc:docMk/>
            <pc:sldMk cId="2960779314" sldId="275"/>
            <ac:spMk id="3" creationId="{D09A8138-065F-4187-963B-BD972C4C94FD}"/>
          </ac:spMkLst>
        </pc:spChg>
        <pc:picChg chg="add mod">
          <ac:chgData name="Nicholas Romanidis" userId="f29e2cf6a91c20a6" providerId="LiveId" clId="{58FC3265-F958-4BBC-B345-6628DAAB301E}" dt="2020-11-01T19:02:34.754" v="3639"/>
          <ac:picMkLst>
            <pc:docMk/>
            <pc:sldMk cId="2960779314" sldId="275"/>
            <ac:picMk id="19458" creationId="{B4C913F6-5859-4DAC-A9BE-81076DE03CAB}"/>
          </ac:picMkLst>
        </pc:picChg>
      </pc:sldChg>
      <pc:sldChg chg="modSp new mod">
        <pc:chgData name="Nicholas Romanidis" userId="f29e2cf6a91c20a6" providerId="LiveId" clId="{58FC3265-F958-4BBC-B345-6628DAAB301E}" dt="2020-11-01T19:45:04.603" v="3933" actId="20577"/>
        <pc:sldMkLst>
          <pc:docMk/>
          <pc:sldMk cId="1823909522" sldId="276"/>
        </pc:sldMkLst>
        <pc:spChg chg="mod">
          <ac:chgData name="Nicholas Romanidis" userId="f29e2cf6a91c20a6" providerId="LiveId" clId="{58FC3265-F958-4BBC-B345-6628DAAB301E}" dt="2020-11-01T19:45:04.603" v="3933" actId="20577"/>
          <ac:spMkLst>
            <pc:docMk/>
            <pc:sldMk cId="1823909522" sldId="276"/>
            <ac:spMk id="2" creationId="{DF002572-4034-4497-AB3E-B4759B845A38}"/>
          </ac:spMkLst>
        </pc:spChg>
        <pc:spChg chg="mod">
          <ac:chgData name="Nicholas Romanidis" userId="f29e2cf6a91c20a6" providerId="LiveId" clId="{58FC3265-F958-4BBC-B345-6628DAAB301E}" dt="2020-11-01T19:40:14.901" v="3743" actId="113"/>
          <ac:spMkLst>
            <pc:docMk/>
            <pc:sldMk cId="1823909522" sldId="276"/>
            <ac:spMk id="3" creationId="{BDCAC9A6-11DC-4E6B-A3DB-826C069853EC}"/>
          </ac:spMkLst>
        </pc:spChg>
      </pc:sldChg>
      <pc:sldChg chg="modSp new mod ord">
        <pc:chgData name="Nicholas Romanidis" userId="f29e2cf6a91c20a6" providerId="LiveId" clId="{58FC3265-F958-4BBC-B345-6628DAAB301E}" dt="2020-11-01T19:47:14.447" v="4071" actId="20577"/>
        <pc:sldMkLst>
          <pc:docMk/>
          <pc:sldMk cId="2791158124" sldId="277"/>
        </pc:sldMkLst>
        <pc:spChg chg="mod">
          <ac:chgData name="Nicholas Romanidis" userId="f29e2cf6a91c20a6" providerId="LiveId" clId="{58FC3265-F958-4BBC-B345-6628DAAB301E}" dt="2020-11-01T19:47:14.447" v="4071" actId="20577"/>
          <ac:spMkLst>
            <pc:docMk/>
            <pc:sldMk cId="2791158124" sldId="277"/>
            <ac:spMk id="2" creationId="{5A4A8A1B-2003-45DC-9458-6E8EDE735F65}"/>
          </ac:spMkLst>
        </pc:spChg>
        <pc:spChg chg="mod">
          <ac:chgData name="Nicholas Romanidis" userId="f29e2cf6a91c20a6" providerId="LiveId" clId="{58FC3265-F958-4BBC-B345-6628DAAB301E}" dt="2020-11-01T19:44:13.972" v="3919" actId="12"/>
          <ac:spMkLst>
            <pc:docMk/>
            <pc:sldMk cId="2791158124" sldId="277"/>
            <ac:spMk id="3" creationId="{7CADFE30-B9C3-456E-82AA-A0459C41AFF3}"/>
          </ac:spMkLst>
        </pc:spChg>
      </pc:sldChg>
      <pc:sldChg chg="addSp delSp modSp">
        <pc:chgData name="Nicholas Romanidis" userId="f29e2cf6a91c20a6" providerId="LiveId" clId="{58FC3265-F958-4BBC-B345-6628DAAB301E}" dt="2020-11-01T19:45:29.051" v="3973"/>
        <pc:sldMkLst>
          <pc:docMk/>
          <pc:sldMk cId="176375591" sldId="278"/>
        </pc:sldMkLst>
        <pc:spChg chg="del">
          <ac:chgData name="Nicholas Romanidis" userId="f29e2cf6a91c20a6" providerId="LiveId" clId="{58FC3265-F958-4BBC-B345-6628DAAB301E}" dt="2020-11-01T19:45:29.051" v="3973"/>
          <ac:spMkLst>
            <pc:docMk/>
            <pc:sldMk cId="176375591" sldId="278"/>
            <ac:spMk id="3" creationId="{EC63F8D0-2B09-4F00-9267-8BC60AE89798}"/>
          </ac:spMkLst>
        </pc:spChg>
        <pc:spChg chg="add mod">
          <ac:chgData name="Nicholas Romanidis" userId="f29e2cf6a91c20a6" providerId="LiveId" clId="{58FC3265-F958-4BBC-B345-6628DAAB301E}" dt="2020-11-01T19:45:29.051" v="3973"/>
          <ac:spMkLst>
            <pc:docMk/>
            <pc:sldMk cId="176375591" sldId="278"/>
            <ac:spMk id="6" creationId="{AFBFEA79-3B38-4A17-9967-9C9F38856D50}"/>
          </ac:spMkLst>
        </pc:spChg>
      </pc:sldChg>
      <pc:sldChg chg="modSp new add del mod">
        <pc:chgData name="Nicholas Romanidis" userId="f29e2cf6a91c20a6" providerId="LiveId" clId="{58FC3265-F958-4BBC-B345-6628DAAB301E}" dt="2020-11-06T00:04:14.640" v="4411" actId="6549"/>
        <pc:sldMkLst>
          <pc:docMk/>
          <pc:sldMk cId="2625151588" sldId="278"/>
        </pc:sldMkLst>
        <pc:spChg chg="mod">
          <ac:chgData name="Nicholas Romanidis" userId="f29e2cf6a91c20a6" providerId="LiveId" clId="{58FC3265-F958-4BBC-B345-6628DAAB301E}" dt="2020-11-01T19:47:36.486" v="4111" actId="20577"/>
          <ac:spMkLst>
            <pc:docMk/>
            <pc:sldMk cId="2625151588" sldId="278"/>
            <ac:spMk id="2" creationId="{E07B59D8-D170-4531-8016-0F55D4E50A38}"/>
          </ac:spMkLst>
        </pc:spChg>
        <pc:spChg chg="mod">
          <ac:chgData name="Nicholas Romanidis" userId="f29e2cf6a91c20a6" providerId="LiveId" clId="{58FC3265-F958-4BBC-B345-6628DAAB301E}" dt="2020-11-06T00:04:14.640" v="4411" actId="6549"/>
          <ac:spMkLst>
            <pc:docMk/>
            <pc:sldMk cId="2625151588" sldId="278"/>
            <ac:spMk id="3" creationId="{EC63F8D0-2B09-4F00-9267-8BC60AE89798}"/>
          </ac:spMkLst>
        </pc:spChg>
      </pc:sldChg>
      <pc:sldChg chg="modSp new mod ord">
        <pc:chgData name="Nicholas Romanidis" userId="f29e2cf6a91c20a6" providerId="LiveId" clId="{58FC3265-F958-4BBC-B345-6628DAAB301E}" dt="2020-11-01T19:51:40.331" v="4283" actId="20577"/>
        <pc:sldMkLst>
          <pc:docMk/>
          <pc:sldMk cId="645326289" sldId="279"/>
        </pc:sldMkLst>
        <pc:spChg chg="mod">
          <ac:chgData name="Nicholas Romanidis" userId="f29e2cf6a91c20a6" providerId="LiveId" clId="{58FC3265-F958-4BBC-B345-6628DAAB301E}" dt="2020-11-01T19:48:14.387" v="4150" actId="20577"/>
          <ac:spMkLst>
            <pc:docMk/>
            <pc:sldMk cId="645326289" sldId="279"/>
            <ac:spMk id="2" creationId="{31B88EF8-9A16-43BC-AF59-F6B75185E712}"/>
          </ac:spMkLst>
        </pc:spChg>
        <pc:spChg chg="mod">
          <ac:chgData name="Nicholas Romanidis" userId="f29e2cf6a91c20a6" providerId="LiveId" clId="{58FC3265-F958-4BBC-B345-6628DAAB301E}" dt="2020-11-01T19:51:40.331" v="4283" actId="20577"/>
          <ac:spMkLst>
            <pc:docMk/>
            <pc:sldMk cId="645326289" sldId="279"/>
            <ac:spMk id="3" creationId="{CDE2E495-3BEF-424D-9B02-A809DBBCA6AA}"/>
          </ac:spMkLst>
        </pc:spChg>
      </pc:sldChg>
      <pc:sldChg chg="modSp new mod ord">
        <pc:chgData name="Nicholas Romanidis" userId="f29e2cf6a91c20a6" providerId="LiveId" clId="{58FC3265-F958-4BBC-B345-6628DAAB301E}" dt="2020-11-01T19:55:28.702" v="4408" actId="20577"/>
        <pc:sldMkLst>
          <pc:docMk/>
          <pc:sldMk cId="1387421630" sldId="280"/>
        </pc:sldMkLst>
        <pc:spChg chg="mod">
          <ac:chgData name="Nicholas Romanidis" userId="f29e2cf6a91c20a6" providerId="LiveId" clId="{58FC3265-F958-4BBC-B345-6628DAAB301E}" dt="2020-11-01T19:53:39.367" v="4287"/>
          <ac:spMkLst>
            <pc:docMk/>
            <pc:sldMk cId="1387421630" sldId="280"/>
            <ac:spMk id="2" creationId="{1A4923D2-2CD8-4AFB-AA02-80CAED86CD4A}"/>
          </ac:spMkLst>
        </pc:spChg>
        <pc:spChg chg="mod">
          <ac:chgData name="Nicholas Romanidis" userId="f29e2cf6a91c20a6" providerId="LiveId" clId="{58FC3265-F958-4BBC-B345-6628DAAB301E}" dt="2020-11-01T19:55:28.702" v="4408" actId="20577"/>
          <ac:spMkLst>
            <pc:docMk/>
            <pc:sldMk cId="1387421630" sldId="280"/>
            <ac:spMk id="3" creationId="{DE04768C-3E5A-42D8-BA8A-0CEE76E798AD}"/>
          </ac:spMkLst>
        </pc:spChg>
      </pc:sldChg>
      <pc:sldChg chg="modSp new del mod">
        <pc:chgData name="Nicholas Romanidis" userId="f29e2cf6a91c20a6" providerId="LiveId" clId="{58FC3265-F958-4BBC-B345-6628DAAB301E}" dt="2020-11-06T00:12:51.944" v="4454" actId="2696"/>
        <pc:sldMkLst>
          <pc:docMk/>
          <pc:sldMk cId="38415386" sldId="281"/>
        </pc:sldMkLst>
        <pc:spChg chg="mod">
          <ac:chgData name="Nicholas Romanidis" userId="f29e2cf6a91c20a6" providerId="LiveId" clId="{58FC3265-F958-4BBC-B345-6628DAAB301E}" dt="2020-11-06T00:12:35.701" v="4452" actId="20577"/>
          <ac:spMkLst>
            <pc:docMk/>
            <pc:sldMk cId="38415386" sldId="281"/>
            <ac:spMk id="2" creationId="{5A5D50D1-7CD2-49F3-AE5A-D8BA4CB6B413}"/>
          </ac:spMkLst>
        </pc:spChg>
      </pc:sldChg>
      <pc:sldChg chg="addSp">
        <pc:chgData name="Nicholas Romanidis" userId="f29e2cf6a91c20a6" providerId="LiveId" clId="{58FC3265-F958-4BBC-B345-6628DAAB301E}" dt="2020-11-06T00:05:34.923" v="4416"/>
        <pc:sldMkLst>
          <pc:docMk/>
          <pc:sldMk cId="338628256" sldId="281"/>
        </pc:sldMkLst>
        <pc:picChg chg="add">
          <ac:chgData name="Nicholas Romanidis" userId="f29e2cf6a91c20a6" providerId="LiveId" clId="{58FC3265-F958-4BBC-B345-6628DAAB301E}" dt="2020-11-06T00:05:34.923" v="4416"/>
          <ac:picMkLst>
            <pc:docMk/>
            <pc:sldMk cId="338628256" sldId="281"/>
            <ac:picMk id="2050" creationId="{A214C60D-A431-4C7C-8861-34D071C3BFC1}"/>
          </ac:picMkLst>
        </pc:picChg>
      </pc:sldChg>
      <pc:sldChg chg="delSp modSp new add del mod">
        <pc:chgData name="Nicholas Romanidis" userId="f29e2cf6a91c20a6" providerId="LiveId" clId="{58FC3265-F958-4BBC-B345-6628DAAB301E}" dt="2020-11-06T00:06:36.065" v="4424" actId="2696"/>
        <pc:sldMkLst>
          <pc:docMk/>
          <pc:sldMk cId="832601771" sldId="281"/>
        </pc:sldMkLst>
        <pc:spChg chg="del">
          <ac:chgData name="Nicholas Romanidis" userId="f29e2cf6a91c20a6" providerId="LiveId" clId="{58FC3265-F958-4BBC-B345-6628DAAB301E}" dt="2020-11-06T00:04:57.272" v="4413" actId="478"/>
          <ac:spMkLst>
            <pc:docMk/>
            <pc:sldMk cId="832601771" sldId="281"/>
            <ac:spMk id="2" creationId="{0E12CBDF-57D5-4F51-95BA-21DD2405FBEA}"/>
          </ac:spMkLst>
        </pc:spChg>
        <pc:picChg chg="mod">
          <ac:chgData name="Nicholas Romanidis" userId="f29e2cf6a91c20a6" providerId="LiveId" clId="{58FC3265-F958-4BBC-B345-6628DAAB301E}" dt="2020-11-06T00:05:55.333" v="4423" actId="14100"/>
          <ac:picMkLst>
            <pc:docMk/>
            <pc:sldMk cId="832601771" sldId="281"/>
            <ac:picMk id="2050" creationId="{A214C60D-A431-4C7C-8861-34D071C3BFC1}"/>
          </ac:picMkLst>
        </pc:picChg>
      </pc:sldChg>
      <pc:sldChg chg="addSp delSp modSp">
        <pc:chgData name="Nicholas Romanidis" userId="f29e2cf6a91c20a6" providerId="LiveId" clId="{58FC3265-F958-4BBC-B345-6628DAAB301E}" dt="2020-11-06T00:04:59.388" v="4414"/>
        <pc:sldMkLst>
          <pc:docMk/>
          <pc:sldMk cId="3384560936" sldId="281"/>
        </pc:sldMkLst>
        <pc:spChg chg="del">
          <ac:chgData name="Nicholas Romanidis" userId="f29e2cf6a91c20a6" providerId="LiveId" clId="{58FC3265-F958-4BBC-B345-6628DAAB301E}" dt="2020-11-06T00:04:59.388" v="4414"/>
          <ac:spMkLst>
            <pc:docMk/>
            <pc:sldMk cId="3384560936" sldId="281"/>
            <ac:spMk id="3" creationId="{2805192F-66E0-494D-A570-B14EE9A2A2D7}"/>
          </ac:spMkLst>
        </pc:spChg>
        <pc:picChg chg="add mod">
          <ac:chgData name="Nicholas Romanidis" userId="f29e2cf6a91c20a6" providerId="LiveId" clId="{58FC3265-F958-4BBC-B345-6628DAAB301E}" dt="2020-11-06T00:04:59.388" v="4414"/>
          <ac:picMkLst>
            <pc:docMk/>
            <pc:sldMk cId="3384560936" sldId="281"/>
            <ac:picMk id="1026" creationId="{BD514173-42AB-4151-B275-D1747E6771E7}"/>
          </ac:picMkLst>
        </pc:picChg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4076335545" sldId="303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345591987" sldId="304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268720617" sldId="305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4059621307" sldId="306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3335257584" sldId="307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2006852195" sldId="308"/>
        </pc:sldMkLst>
      </pc:sldChg>
      <pc:sldChg chg="modSp add mod">
        <pc:chgData name="Nicholas Romanidis" userId="f29e2cf6a91c20a6" providerId="LiveId" clId="{58FC3265-F958-4BBC-B345-6628DAAB301E}" dt="2020-11-06T00:15:44.909" v="4841" actId="27636"/>
        <pc:sldMkLst>
          <pc:docMk/>
          <pc:sldMk cId="4030315737" sldId="309"/>
        </pc:sldMkLst>
        <pc:spChg chg="mod">
          <ac:chgData name="Nicholas Romanidis" userId="f29e2cf6a91c20a6" providerId="LiveId" clId="{58FC3265-F958-4BBC-B345-6628DAAB301E}" dt="2020-11-06T00:15:44.909" v="4841" actId="27636"/>
          <ac:spMkLst>
            <pc:docMk/>
            <pc:sldMk cId="4030315737" sldId="309"/>
            <ac:spMk id="3" creationId="{7B62A97A-D2EA-47FE-B754-85B7FDE1535F}"/>
          </ac:spMkLst>
        </pc:spChg>
      </pc:sldChg>
    </pc:docChg>
  </pc:docChgLst>
  <pc:docChgLst>
    <pc:chgData name="Nicholas Romanidis" userId="f29e2cf6a91c20a6" providerId="LiveId" clId="{DF58F679-80D5-4443-8C83-B7D573198763}"/>
    <pc:docChg chg="undo custSel addSld delSld modSld sldOrd">
      <pc:chgData name="Nicholas Romanidis" userId="f29e2cf6a91c20a6" providerId="LiveId" clId="{DF58F679-80D5-4443-8C83-B7D573198763}" dt="2020-09-27T20:37:48.789" v="5084" actId="6549"/>
      <pc:docMkLst>
        <pc:docMk/>
      </pc:docMkLst>
      <pc:sldChg chg="modSp mod">
        <pc:chgData name="Nicholas Romanidis" userId="f29e2cf6a91c20a6" providerId="LiveId" clId="{DF58F679-80D5-4443-8C83-B7D573198763}" dt="2020-09-27T20:37:48.789" v="5084" actId="6549"/>
        <pc:sldMkLst>
          <pc:docMk/>
          <pc:sldMk cId="1804591582" sldId="256"/>
        </pc:sldMkLst>
        <pc:spChg chg="mod">
          <ac:chgData name="Nicholas Romanidis" userId="f29e2cf6a91c20a6" providerId="LiveId" clId="{DF58F679-80D5-4443-8C83-B7D573198763}" dt="2020-09-27T20:37:48.789" v="5084" actId="6549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DF58F679-80D5-4443-8C83-B7D573198763}" dt="2020-09-27T19:25:55.841" v="1865" actId="14100"/>
        <pc:sldMkLst>
          <pc:docMk/>
          <pc:sldMk cId="4076335545" sldId="303"/>
        </pc:sldMkLst>
        <pc:picChg chg="mod">
          <ac:chgData name="Nicholas Romanidis" userId="f29e2cf6a91c20a6" providerId="LiveId" clId="{DF58F679-80D5-4443-8C83-B7D573198763}" dt="2020-09-27T19:25:55.841" v="1865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377479605" sldId="304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255454727" sldId="305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840703818" sldId="306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926215350" sldId="307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167297544" sldId="308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414932209" sldId="309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700282587" sldId="310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2467251392" sldId="311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00282751" sldId="312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21335317" sldId="313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105733747" sldId="314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16887151" sldId="315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46672383" sldId="316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2052460410" sldId="317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37598103" sldId="318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042666018" sldId="319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902288517" sldId="320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46976694" sldId="321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4004593189" sldId="322"/>
        </pc:sldMkLst>
      </pc:sldChg>
      <pc:sldChg chg="addSp modSp new mod ord">
        <pc:chgData name="Nicholas Romanidis" userId="f29e2cf6a91c20a6" providerId="LiveId" clId="{DF58F679-80D5-4443-8C83-B7D573198763}" dt="2020-09-27T18:45:18.761" v="399" actId="20577"/>
        <pc:sldMkLst>
          <pc:docMk/>
          <pc:sldMk cId="4011459821" sldId="323"/>
        </pc:sldMkLst>
        <pc:spChg chg="mod">
          <ac:chgData name="Nicholas Romanidis" userId="f29e2cf6a91c20a6" providerId="LiveId" clId="{DF58F679-80D5-4443-8C83-B7D573198763}" dt="2020-09-27T18:45:07.457" v="382" actId="20577"/>
          <ac:spMkLst>
            <pc:docMk/>
            <pc:sldMk cId="4011459821" sldId="323"/>
            <ac:spMk id="2" creationId="{B250E0DB-21FD-4D14-9889-734375ABA671}"/>
          </ac:spMkLst>
        </pc:spChg>
        <pc:spChg chg="mod">
          <ac:chgData name="Nicholas Romanidis" userId="f29e2cf6a91c20a6" providerId="LiveId" clId="{DF58F679-80D5-4443-8C83-B7D573198763}" dt="2020-09-27T18:45:18.761" v="399" actId="20577"/>
          <ac:spMkLst>
            <pc:docMk/>
            <pc:sldMk cId="4011459821" sldId="323"/>
            <ac:spMk id="3" creationId="{3366B8DB-BABF-4405-AC90-71E30A32192A}"/>
          </ac:spMkLst>
        </pc:spChg>
        <pc:picChg chg="add mod">
          <ac:chgData name="Nicholas Romanidis" userId="f29e2cf6a91c20a6" providerId="LiveId" clId="{DF58F679-80D5-4443-8C83-B7D573198763}" dt="2020-09-27T18:29:08.093" v="179" actId="1076"/>
          <ac:picMkLst>
            <pc:docMk/>
            <pc:sldMk cId="4011459821" sldId="323"/>
            <ac:picMk id="7" creationId="{C23A05D3-D1F6-407A-8A77-88830DF99F9B}"/>
          </ac:picMkLst>
        </pc:picChg>
      </pc:sldChg>
      <pc:sldChg chg="modSp new add del mod">
        <pc:chgData name="Nicholas Romanidis" userId="f29e2cf6a91c20a6" providerId="LiveId" clId="{DF58F679-80D5-4443-8C83-B7D573198763}" dt="2020-09-27T18:33:54.151" v="247" actId="1076"/>
        <pc:sldMkLst>
          <pc:docMk/>
          <pc:sldMk cId="17642942" sldId="324"/>
        </pc:sldMkLst>
        <pc:spChg chg="mod">
          <ac:chgData name="Nicholas Romanidis" userId="f29e2cf6a91c20a6" providerId="LiveId" clId="{DF58F679-80D5-4443-8C83-B7D573198763}" dt="2020-09-27T18:30:07.986" v="200" actId="20577"/>
          <ac:spMkLst>
            <pc:docMk/>
            <pc:sldMk cId="17642942" sldId="324"/>
            <ac:spMk id="2" creationId="{C6C48F86-62DC-4BB2-8961-D859989E18C7}"/>
          </ac:spMkLst>
        </pc:spChg>
        <pc:spChg chg="mod">
          <ac:chgData name="Nicholas Romanidis" userId="f29e2cf6a91c20a6" providerId="LiveId" clId="{DF58F679-80D5-4443-8C83-B7D573198763}" dt="2020-09-27T18:32:09.342" v="242" actId="20577"/>
          <ac:spMkLst>
            <pc:docMk/>
            <pc:sldMk cId="17642942" sldId="324"/>
            <ac:spMk id="3" creationId="{34D639E2-F63B-45B9-8D51-AA8AE3047DF5}"/>
          </ac:spMkLst>
        </pc:spChg>
        <pc:picChg chg="mod">
          <ac:chgData name="Nicholas Romanidis" userId="f29e2cf6a91c20a6" providerId="LiveId" clId="{DF58F679-80D5-4443-8C83-B7D573198763}" dt="2020-09-27T18:33:54.151" v="247" actId="1076"/>
          <ac:picMkLst>
            <pc:docMk/>
            <pc:sldMk cId="17642942" sldId="324"/>
            <ac:picMk id="1026" creationId="{DCBB2374-E0CB-429F-8D9D-C98D54EF1F5B}"/>
          </ac:picMkLst>
        </pc:picChg>
      </pc:sldChg>
      <pc:sldChg chg="addSp">
        <pc:chgData name="Nicholas Romanidis" userId="f29e2cf6a91c20a6" providerId="LiveId" clId="{DF58F679-80D5-4443-8C83-B7D573198763}" dt="2020-09-27T18:33:41.995" v="243"/>
        <pc:sldMkLst>
          <pc:docMk/>
          <pc:sldMk cId="122411952" sldId="324"/>
        </pc:sldMkLst>
        <pc:picChg chg="add">
          <ac:chgData name="Nicholas Romanidis" userId="f29e2cf6a91c20a6" providerId="LiveId" clId="{DF58F679-80D5-4443-8C83-B7D573198763}" dt="2020-09-27T18:33:41.995" v="243"/>
          <ac:picMkLst>
            <pc:docMk/>
            <pc:sldMk cId="122411952" sldId="324"/>
            <ac:picMk id="1026" creationId="{DCBB2374-E0CB-429F-8D9D-C98D54EF1F5B}"/>
          </ac:picMkLst>
        </pc:picChg>
      </pc:sldChg>
      <pc:sldChg chg="modSp new mod">
        <pc:chgData name="Nicholas Romanidis" userId="f29e2cf6a91c20a6" providerId="LiveId" clId="{DF58F679-80D5-4443-8C83-B7D573198763}" dt="2020-09-27T18:45:26.568" v="403" actId="20577"/>
        <pc:sldMkLst>
          <pc:docMk/>
          <pc:sldMk cId="28220832" sldId="325"/>
        </pc:sldMkLst>
        <pc:spChg chg="mod">
          <ac:chgData name="Nicholas Romanidis" userId="f29e2cf6a91c20a6" providerId="LiveId" clId="{DF58F679-80D5-4443-8C83-B7D573198763}" dt="2020-09-27T18:45:26.568" v="403" actId="20577"/>
          <ac:spMkLst>
            <pc:docMk/>
            <pc:sldMk cId="28220832" sldId="325"/>
            <ac:spMk id="2" creationId="{FB2E0346-99F1-4C88-88A2-DA348D29FC6B}"/>
          </ac:spMkLst>
        </pc:spChg>
        <pc:spChg chg="mod">
          <ac:chgData name="Nicholas Romanidis" userId="f29e2cf6a91c20a6" providerId="LiveId" clId="{DF58F679-80D5-4443-8C83-B7D573198763}" dt="2020-09-27T18:44:00.809" v="359" actId="20577"/>
          <ac:spMkLst>
            <pc:docMk/>
            <pc:sldMk cId="28220832" sldId="325"/>
            <ac:spMk id="3" creationId="{BCCA0F9C-16C2-4E6F-A31D-3169013989AB}"/>
          </ac:spMkLst>
        </pc:spChg>
      </pc:sldChg>
      <pc:sldChg chg="addSp">
        <pc:chgData name="Nicholas Romanidis" userId="f29e2cf6a91c20a6" providerId="LiveId" clId="{DF58F679-80D5-4443-8C83-B7D573198763}" dt="2020-09-27T18:46:11.106" v="412"/>
        <pc:sldMkLst>
          <pc:docMk/>
          <pc:sldMk cId="538069913" sldId="326"/>
        </pc:sldMkLst>
        <pc:picChg chg="add">
          <ac:chgData name="Nicholas Romanidis" userId="f29e2cf6a91c20a6" providerId="LiveId" clId="{DF58F679-80D5-4443-8C83-B7D573198763}" dt="2020-09-27T18:46:11.106" v="412"/>
          <ac:picMkLst>
            <pc:docMk/>
            <pc:sldMk cId="538069913" sldId="326"/>
            <ac:picMk id="2050" creationId="{83BF2436-1DC3-46F5-A8AD-2670585F1FAD}"/>
          </ac:picMkLst>
        </pc:picChg>
      </pc:sldChg>
      <pc:sldChg chg="addSp delSp modSp new add del mod">
        <pc:chgData name="Nicholas Romanidis" userId="f29e2cf6a91c20a6" providerId="LiveId" clId="{DF58F679-80D5-4443-8C83-B7D573198763}" dt="2020-09-27T18:46:26.408" v="415" actId="14100"/>
        <pc:sldMkLst>
          <pc:docMk/>
          <pc:sldMk cId="1759473239" sldId="326"/>
        </pc:sldMkLst>
        <pc:spChg chg="mod">
          <ac:chgData name="Nicholas Romanidis" userId="f29e2cf6a91c20a6" providerId="LiveId" clId="{DF58F679-80D5-4443-8C83-B7D573198763}" dt="2020-09-27T18:44:33.108" v="380" actId="20577"/>
          <ac:spMkLst>
            <pc:docMk/>
            <pc:sldMk cId="1759473239" sldId="326"/>
            <ac:spMk id="2" creationId="{407A7945-B8CD-4BFF-8F03-853AA23A6D63}"/>
          </ac:spMkLst>
        </pc:spChg>
        <pc:spChg chg="mod">
          <ac:chgData name="Nicholas Romanidis" userId="f29e2cf6a91c20a6" providerId="LiveId" clId="{DF58F679-80D5-4443-8C83-B7D573198763}" dt="2020-09-27T18:46:26.408" v="415" actId="14100"/>
          <ac:spMkLst>
            <pc:docMk/>
            <pc:sldMk cId="1759473239" sldId="326"/>
            <ac:spMk id="3" creationId="{EEA0AFCC-1E10-49D5-9C93-87C1D8AFAC70}"/>
          </ac:spMkLst>
        </pc:spChg>
        <pc:spChg chg="add del">
          <ac:chgData name="Nicholas Romanidis" userId="f29e2cf6a91c20a6" providerId="LiveId" clId="{DF58F679-80D5-4443-8C83-B7D573198763}" dt="2020-09-27T18:46:08.840" v="411" actId="22"/>
          <ac:spMkLst>
            <pc:docMk/>
            <pc:sldMk cId="1759473239" sldId="326"/>
            <ac:spMk id="7" creationId="{8D202F60-17D8-4BF3-90A2-19683F11AEDA}"/>
          </ac:spMkLst>
        </pc:spChg>
        <pc:picChg chg="mod">
          <ac:chgData name="Nicholas Romanidis" userId="f29e2cf6a91c20a6" providerId="LiveId" clId="{DF58F679-80D5-4443-8C83-B7D573198763}" dt="2020-09-27T18:46:22.632" v="414" actId="1076"/>
          <ac:picMkLst>
            <pc:docMk/>
            <pc:sldMk cId="1759473239" sldId="326"/>
            <ac:picMk id="2050" creationId="{83BF2436-1DC3-46F5-A8AD-2670585F1FAD}"/>
          </ac:picMkLst>
        </pc:picChg>
      </pc:sldChg>
      <pc:sldChg chg="addSp">
        <pc:chgData name="Nicholas Romanidis" userId="f29e2cf6a91c20a6" providerId="LiveId" clId="{DF58F679-80D5-4443-8C83-B7D573198763}" dt="2020-09-27T18:48:18.486" v="465"/>
        <pc:sldMkLst>
          <pc:docMk/>
          <pc:sldMk cId="2980485142" sldId="327"/>
        </pc:sldMkLst>
        <pc:picChg chg="add">
          <ac:chgData name="Nicholas Romanidis" userId="f29e2cf6a91c20a6" providerId="LiveId" clId="{DF58F679-80D5-4443-8C83-B7D573198763}" dt="2020-09-27T18:48:18.486" v="465"/>
          <ac:picMkLst>
            <pc:docMk/>
            <pc:sldMk cId="2980485142" sldId="327"/>
            <ac:picMk id="3074" creationId="{C52CD370-5091-4839-BCA8-1A2196C4A265}"/>
          </ac:picMkLst>
        </pc:picChg>
      </pc:sldChg>
      <pc:sldChg chg="modSp new add del mod">
        <pc:chgData name="Nicholas Romanidis" userId="f29e2cf6a91c20a6" providerId="LiveId" clId="{DF58F679-80D5-4443-8C83-B7D573198763}" dt="2020-09-27T18:48:27.518" v="470" actId="1076"/>
        <pc:sldMkLst>
          <pc:docMk/>
          <pc:sldMk cId="3889309550" sldId="327"/>
        </pc:sldMkLst>
        <pc:spChg chg="mod">
          <ac:chgData name="Nicholas Romanidis" userId="f29e2cf6a91c20a6" providerId="LiveId" clId="{DF58F679-80D5-4443-8C83-B7D573198763}" dt="2020-09-27T18:46:54.056" v="428" actId="20577"/>
          <ac:spMkLst>
            <pc:docMk/>
            <pc:sldMk cId="3889309550" sldId="327"/>
            <ac:spMk id="2" creationId="{64F1DB4E-BFB7-4B32-A1A2-DA29D5880B78}"/>
          </ac:spMkLst>
        </pc:spChg>
        <pc:spChg chg="mod">
          <ac:chgData name="Nicholas Romanidis" userId="f29e2cf6a91c20a6" providerId="LiveId" clId="{DF58F679-80D5-4443-8C83-B7D573198763}" dt="2020-09-27T18:48:11.684" v="464" actId="20577"/>
          <ac:spMkLst>
            <pc:docMk/>
            <pc:sldMk cId="3889309550" sldId="327"/>
            <ac:spMk id="3" creationId="{629D3984-4373-4FC2-8B75-C76319DE57EA}"/>
          </ac:spMkLst>
        </pc:spChg>
        <pc:picChg chg="mod">
          <ac:chgData name="Nicholas Romanidis" userId="f29e2cf6a91c20a6" providerId="LiveId" clId="{DF58F679-80D5-4443-8C83-B7D573198763}" dt="2020-09-27T18:48:27.518" v="470" actId="1076"/>
          <ac:picMkLst>
            <pc:docMk/>
            <pc:sldMk cId="3889309550" sldId="327"/>
            <ac:picMk id="3074" creationId="{C52CD370-5091-4839-BCA8-1A2196C4A265}"/>
          </ac:picMkLst>
        </pc:picChg>
      </pc:sldChg>
      <pc:sldChg chg="addSp delSp modSp">
        <pc:chgData name="Nicholas Romanidis" userId="f29e2cf6a91c20a6" providerId="LiveId" clId="{DF58F679-80D5-4443-8C83-B7D573198763}" dt="2020-09-27T18:48:59.868" v="489"/>
        <pc:sldMkLst>
          <pc:docMk/>
          <pc:sldMk cId="1000386218" sldId="328"/>
        </pc:sldMkLst>
        <pc:spChg chg="del">
          <ac:chgData name="Nicholas Romanidis" userId="f29e2cf6a91c20a6" providerId="LiveId" clId="{DF58F679-80D5-4443-8C83-B7D573198763}" dt="2020-09-27T18:48:59.868" v="489"/>
          <ac:spMkLst>
            <pc:docMk/>
            <pc:sldMk cId="1000386218" sldId="328"/>
            <ac:spMk id="3" creationId="{8789A2CA-8A01-4DA7-AC18-6B2BE642DB9D}"/>
          </ac:spMkLst>
        </pc:spChg>
        <pc:picChg chg="add mod">
          <ac:chgData name="Nicholas Romanidis" userId="f29e2cf6a91c20a6" providerId="LiveId" clId="{DF58F679-80D5-4443-8C83-B7D573198763}" dt="2020-09-27T18:48:59.868" v="489"/>
          <ac:picMkLst>
            <pc:docMk/>
            <pc:sldMk cId="1000386218" sldId="328"/>
            <ac:picMk id="5122" creationId="{C5F36F0F-53D0-4899-BB3E-F1C325FA47B6}"/>
          </ac:picMkLst>
        </pc:picChg>
      </pc:sldChg>
      <pc:sldChg chg="modSp new add del mod">
        <pc:chgData name="Nicholas Romanidis" userId="f29e2cf6a91c20a6" providerId="LiveId" clId="{DF58F679-80D5-4443-8C83-B7D573198763}" dt="2020-09-27T18:49:33.598" v="498" actId="1076"/>
        <pc:sldMkLst>
          <pc:docMk/>
          <pc:sldMk cId="3076522075" sldId="328"/>
        </pc:sldMkLst>
        <pc:spChg chg="mod">
          <ac:chgData name="Nicholas Romanidis" userId="f29e2cf6a91c20a6" providerId="LiveId" clId="{DF58F679-80D5-4443-8C83-B7D573198763}" dt="2020-09-27T18:48:55.065" v="485" actId="20577"/>
          <ac:spMkLst>
            <pc:docMk/>
            <pc:sldMk cId="3076522075" sldId="328"/>
            <ac:spMk id="2" creationId="{2DC2A2A0-E6C6-4E2F-AA2E-14D0874FA22C}"/>
          </ac:spMkLst>
        </pc:spChg>
        <pc:picChg chg="mod">
          <ac:chgData name="Nicholas Romanidis" userId="f29e2cf6a91c20a6" providerId="LiveId" clId="{DF58F679-80D5-4443-8C83-B7D573198763}" dt="2020-09-27T18:49:33.598" v="498" actId="1076"/>
          <ac:picMkLst>
            <pc:docMk/>
            <pc:sldMk cId="3076522075" sldId="328"/>
            <ac:picMk id="5122" creationId="{C5F36F0F-53D0-4899-BB3E-F1C325FA47B6}"/>
          </ac:picMkLst>
        </pc:picChg>
      </pc:sldChg>
      <pc:sldChg chg="addSp">
        <pc:chgData name="Nicholas Romanidis" userId="f29e2cf6a91c20a6" providerId="LiveId" clId="{DF58F679-80D5-4443-8C83-B7D573198763}" dt="2020-09-27T18:48:58.336" v="486"/>
        <pc:sldMkLst>
          <pc:docMk/>
          <pc:sldMk cId="3330833661" sldId="328"/>
        </pc:sldMkLst>
        <pc:picChg chg="add">
          <ac:chgData name="Nicholas Romanidis" userId="f29e2cf6a91c20a6" providerId="LiveId" clId="{DF58F679-80D5-4443-8C83-B7D573198763}" dt="2020-09-27T18:48:58.336" v="486"/>
          <ac:picMkLst>
            <pc:docMk/>
            <pc:sldMk cId="3330833661" sldId="328"/>
            <ac:picMk id="4098" creationId="{7EA61D4B-3796-45C1-9F66-E497665681B2}"/>
          </ac:picMkLst>
        </pc:picChg>
      </pc:sldChg>
      <pc:sldChg chg="modSp new mod modNotesTx">
        <pc:chgData name="Nicholas Romanidis" userId="f29e2cf6a91c20a6" providerId="LiveId" clId="{DF58F679-80D5-4443-8C83-B7D573198763}" dt="2020-09-27T18:54:39.708" v="878" actId="113"/>
        <pc:sldMkLst>
          <pc:docMk/>
          <pc:sldMk cId="1900782608" sldId="329"/>
        </pc:sldMkLst>
        <pc:spChg chg="mod">
          <ac:chgData name="Nicholas Romanidis" userId="f29e2cf6a91c20a6" providerId="LiveId" clId="{DF58F679-80D5-4443-8C83-B7D573198763}" dt="2020-09-27T18:50:06.060" v="517" actId="20577"/>
          <ac:spMkLst>
            <pc:docMk/>
            <pc:sldMk cId="1900782608" sldId="329"/>
            <ac:spMk id="2" creationId="{56A3CDA5-E579-442D-860B-8CE588F759A4}"/>
          </ac:spMkLst>
        </pc:spChg>
        <pc:spChg chg="mod">
          <ac:chgData name="Nicholas Romanidis" userId="f29e2cf6a91c20a6" providerId="LiveId" clId="{DF58F679-80D5-4443-8C83-B7D573198763}" dt="2020-09-27T18:54:39.708" v="878" actId="113"/>
          <ac:spMkLst>
            <pc:docMk/>
            <pc:sldMk cId="1900782608" sldId="329"/>
            <ac:spMk id="3" creationId="{338DB7CD-E32C-40BE-A8F1-CCDCA3B90CA6}"/>
          </ac:spMkLst>
        </pc:spChg>
      </pc:sldChg>
      <pc:sldChg chg="modSp new mod">
        <pc:chgData name="Nicholas Romanidis" userId="f29e2cf6a91c20a6" providerId="LiveId" clId="{DF58F679-80D5-4443-8C83-B7D573198763}" dt="2020-09-27T18:57:47.750" v="1231" actId="20577"/>
        <pc:sldMkLst>
          <pc:docMk/>
          <pc:sldMk cId="1030196046" sldId="330"/>
        </pc:sldMkLst>
        <pc:spChg chg="mod">
          <ac:chgData name="Nicholas Romanidis" userId="f29e2cf6a91c20a6" providerId="LiveId" clId="{DF58F679-80D5-4443-8C83-B7D573198763}" dt="2020-09-27T18:55:07.162" v="903" actId="20577"/>
          <ac:spMkLst>
            <pc:docMk/>
            <pc:sldMk cId="1030196046" sldId="330"/>
            <ac:spMk id="2" creationId="{4C0DB472-264D-4A32-B4B7-66BCB3F04B15}"/>
          </ac:spMkLst>
        </pc:spChg>
        <pc:spChg chg="mod">
          <ac:chgData name="Nicholas Romanidis" userId="f29e2cf6a91c20a6" providerId="LiveId" clId="{DF58F679-80D5-4443-8C83-B7D573198763}" dt="2020-09-27T18:57:47.750" v="1231" actId="20577"/>
          <ac:spMkLst>
            <pc:docMk/>
            <pc:sldMk cId="1030196046" sldId="330"/>
            <ac:spMk id="3" creationId="{5B7F0DDB-101D-4338-AE4E-54657B7D19E7}"/>
          </ac:spMkLst>
        </pc:spChg>
      </pc:sldChg>
      <pc:sldChg chg="addSp">
        <pc:chgData name="Nicholas Romanidis" userId="f29e2cf6a91c20a6" providerId="LiveId" clId="{DF58F679-80D5-4443-8C83-B7D573198763}" dt="2020-09-27T19:00:59.351" v="1322"/>
        <pc:sldMkLst>
          <pc:docMk/>
          <pc:sldMk cId="2597112929" sldId="331"/>
        </pc:sldMkLst>
        <pc:picChg chg="add">
          <ac:chgData name="Nicholas Romanidis" userId="f29e2cf6a91c20a6" providerId="LiveId" clId="{DF58F679-80D5-4443-8C83-B7D573198763}" dt="2020-09-27T19:00:59.351" v="1322"/>
          <ac:picMkLst>
            <pc:docMk/>
            <pc:sldMk cId="2597112929" sldId="331"/>
            <ac:picMk id="6146" creationId="{C57F3731-4A00-45AA-B683-D0A8C82BB4DB}"/>
          </ac:picMkLst>
        </pc:picChg>
      </pc:sldChg>
      <pc:sldChg chg="modSp new add del mod">
        <pc:chgData name="Nicholas Romanidis" userId="f29e2cf6a91c20a6" providerId="LiveId" clId="{DF58F679-80D5-4443-8C83-B7D573198763}" dt="2020-09-27T19:01:34.624" v="1331" actId="14100"/>
        <pc:sldMkLst>
          <pc:docMk/>
          <pc:sldMk cId="2718995849" sldId="331"/>
        </pc:sldMkLst>
        <pc:spChg chg="mod">
          <ac:chgData name="Nicholas Romanidis" userId="f29e2cf6a91c20a6" providerId="LiveId" clId="{DF58F679-80D5-4443-8C83-B7D573198763}" dt="2020-09-27T18:58:31.154" v="1249" actId="20577"/>
          <ac:spMkLst>
            <pc:docMk/>
            <pc:sldMk cId="2718995849" sldId="331"/>
            <ac:spMk id="2" creationId="{6451FB69-9342-4327-8001-D1CA06277198}"/>
          </ac:spMkLst>
        </pc:spChg>
        <pc:spChg chg="mod">
          <ac:chgData name="Nicholas Romanidis" userId="f29e2cf6a91c20a6" providerId="LiveId" clId="{DF58F679-80D5-4443-8C83-B7D573198763}" dt="2020-09-27T19:01:34.624" v="1331" actId="14100"/>
          <ac:spMkLst>
            <pc:docMk/>
            <pc:sldMk cId="2718995849" sldId="331"/>
            <ac:spMk id="3" creationId="{16688542-9B18-4FB8-93D4-0398762D2A0E}"/>
          </ac:spMkLst>
        </pc:spChg>
        <pc:picChg chg="mod">
          <ac:chgData name="Nicholas Romanidis" userId="f29e2cf6a91c20a6" providerId="LiveId" clId="{DF58F679-80D5-4443-8C83-B7D573198763}" dt="2020-09-27T19:01:19.605" v="1329" actId="1076"/>
          <ac:picMkLst>
            <pc:docMk/>
            <pc:sldMk cId="2718995849" sldId="331"/>
            <ac:picMk id="6146" creationId="{C57F3731-4A00-45AA-B683-D0A8C82BB4DB}"/>
          </ac:picMkLst>
        </pc:picChg>
      </pc:sldChg>
      <pc:sldChg chg="addSp">
        <pc:chgData name="Nicholas Romanidis" userId="f29e2cf6a91c20a6" providerId="LiveId" clId="{DF58F679-80D5-4443-8C83-B7D573198763}" dt="2020-09-27T19:04:20.469" v="1392"/>
        <pc:sldMkLst>
          <pc:docMk/>
          <pc:sldMk cId="3381919436" sldId="332"/>
        </pc:sldMkLst>
        <pc:picChg chg="add">
          <ac:chgData name="Nicholas Romanidis" userId="f29e2cf6a91c20a6" providerId="LiveId" clId="{DF58F679-80D5-4443-8C83-B7D573198763}" dt="2020-09-27T19:04:20.469" v="1392"/>
          <ac:picMkLst>
            <pc:docMk/>
            <pc:sldMk cId="3381919436" sldId="332"/>
            <ac:picMk id="7170" creationId="{5B2224B8-092C-410B-B2F8-4E8A65B978AD}"/>
          </ac:picMkLst>
        </pc:picChg>
      </pc:sldChg>
      <pc:sldChg chg="modSp new add del mod">
        <pc:chgData name="Nicholas Romanidis" userId="f29e2cf6a91c20a6" providerId="LiveId" clId="{DF58F679-80D5-4443-8C83-B7D573198763}" dt="2020-09-27T19:04:56.662" v="1401" actId="1076"/>
        <pc:sldMkLst>
          <pc:docMk/>
          <pc:sldMk cId="3888185908" sldId="332"/>
        </pc:sldMkLst>
        <pc:spChg chg="mod">
          <ac:chgData name="Nicholas Romanidis" userId="f29e2cf6a91c20a6" providerId="LiveId" clId="{DF58F679-80D5-4443-8C83-B7D573198763}" dt="2020-09-27T19:02:59.989" v="1354" actId="20577"/>
          <ac:spMkLst>
            <pc:docMk/>
            <pc:sldMk cId="3888185908" sldId="332"/>
            <ac:spMk id="2" creationId="{EFE0F75D-6D1B-4652-AB27-372C97FA8504}"/>
          </ac:spMkLst>
        </pc:spChg>
        <pc:spChg chg="mod">
          <ac:chgData name="Nicholas Romanidis" userId="f29e2cf6a91c20a6" providerId="LiveId" clId="{DF58F679-80D5-4443-8C83-B7D573198763}" dt="2020-09-27T19:04:13.789" v="1391" actId="20577"/>
          <ac:spMkLst>
            <pc:docMk/>
            <pc:sldMk cId="3888185908" sldId="332"/>
            <ac:spMk id="3" creationId="{73C334FA-E1ED-4BA9-894A-0517B19A8949}"/>
          </ac:spMkLst>
        </pc:spChg>
        <pc:picChg chg="mod">
          <ac:chgData name="Nicholas Romanidis" userId="f29e2cf6a91c20a6" providerId="LiveId" clId="{DF58F679-80D5-4443-8C83-B7D573198763}" dt="2020-09-27T19:04:56.662" v="1401" actId="1076"/>
          <ac:picMkLst>
            <pc:docMk/>
            <pc:sldMk cId="3888185908" sldId="332"/>
            <ac:picMk id="7170" creationId="{5B2224B8-092C-410B-B2F8-4E8A65B978AD}"/>
          </ac:picMkLst>
        </pc:picChg>
      </pc:sldChg>
      <pc:sldChg chg="addSp">
        <pc:chgData name="Nicholas Romanidis" userId="f29e2cf6a91c20a6" providerId="LiveId" clId="{DF58F679-80D5-4443-8C83-B7D573198763}" dt="2020-09-27T19:06:43.619" v="1448"/>
        <pc:sldMkLst>
          <pc:docMk/>
          <pc:sldMk cId="447921847" sldId="333"/>
        </pc:sldMkLst>
        <pc:picChg chg="add">
          <ac:chgData name="Nicholas Romanidis" userId="f29e2cf6a91c20a6" providerId="LiveId" clId="{DF58F679-80D5-4443-8C83-B7D573198763}" dt="2020-09-27T19:06:43.619" v="1448"/>
          <ac:picMkLst>
            <pc:docMk/>
            <pc:sldMk cId="447921847" sldId="333"/>
            <ac:picMk id="9218" creationId="{7830E40F-341F-49C5-B19B-9C4684BD1CDA}"/>
          </ac:picMkLst>
        </pc:picChg>
      </pc:sldChg>
      <pc:sldChg chg="addSp modSp new add del mod">
        <pc:chgData name="Nicholas Romanidis" userId="f29e2cf6a91c20a6" providerId="LiveId" clId="{DF58F679-80D5-4443-8C83-B7D573198763}" dt="2020-09-27T19:10:15.131" v="1493" actId="1076"/>
        <pc:sldMkLst>
          <pc:docMk/>
          <pc:sldMk cId="1834789343" sldId="333"/>
        </pc:sldMkLst>
        <pc:spChg chg="mod">
          <ac:chgData name="Nicholas Romanidis" userId="f29e2cf6a91c20a6" providerId="LiveId" clId="{DF58F679-80D5-4443-8C83-B7D573198763}" dt="2020-09-27T19:05:19.607" v="1427" actId="20577"/>
          <ac:spMkLst>
            <pc:docMk/>
            <pc:sldMk cId="1834789343" sldId="333"/>
            <ac:spMk id="2" creationId="{344B639C-F0D0-40FB-86F0-F9732571E516}"/>
          </ac:spMkLst>
        </pc:spChg>
        <pc:spChg chg="mod">
          <ac:chgData name="Nicholas Romanidis" userId="f29e2cf6a91c20a6" providerId="LiveId" clId="{DF58F679-80D5-4443-8C83-B7D573198763}" dt="2020-09-27T19:08:54.969" v="1468" actId="14100"/>
          <ac:spMkLst>
            <pc:docMk/>
            <pc:sldMk cId="1834789343" sldId="333"/>
            <ac:spMk id="3" creationId="{B1D491C2-5893-4219-A5E0-53E1301152AC}"/>
          </ac:spMkLst>
        </pc:spChg>
        <pc:spChg chg="add mod">
          <ac:chgData name="Nicholas Romanidis" userId="f29e2cf6a91c20a6" providerId="LiveId" clId="{DF58F679-80D5-4443-8C83-B7D573198763}" dt="2020-09-27T19:10:15.131" v="1493" actId="1076"/>
          <ac:spMkLst>
            <pc:docMk/>
            <pc:sldMk cId="1834789343" sldId="333"/>
            <ac:spMk id="10" creationId="{C0999D39-81C8-4434-AE65-287E4F56301F}"/>
          </ac:spMkLst>
        </pc:spChg>
        <pc:picChg chg="mod">
          <ac:chgData name="Nicholas Romanidis" userId="f29e2cf6a91c20a6" providerId="LiveId" clId="{DF58F679-80D5-4443-8C83-B7D573198763}" dt="2020-09-27T19:07:14.335" v="1457" actId="1076"/>
          <ac:picMkLst>
            <pc:docMk/>
            <pc:sldMk cId="1834789343" sldId="333"/>
            <ac:picMk id="8194" creationId="{B83866FB-73E9-4555-9F42-FD5E926AC4B6}"/>
          </ac:picMkLst>
        </pc:picChg>
        <pc:picChg chg="mod">
          <ac:chgData name="Nicholas Romanidis" userId="f29e2cf6a91c20a6" providerId="LiveId" clId="{DF58F679-80D5-4443-8C83-B7D573198763}" dt="2020-09-27T19:08:08.523" v="1466" actId="1076"/>
          <ac:picMkLst>
            <pc:docMk/>
            <pc:sldMk cId="1834789343" sldId="333"/>
            <ac:picMk id="9218" creationId="{7830E40F-341F-49C5-B19B-9C4684BD1CDA}"/>
          </ac:picMkLst>
        </pc:picChg>
        <pc:picChg chg="mod">
          <ac:chgData name="Nicholas Romanidis" userId="f29e2cf6a91c20a6" providerId="LiveId" clId="{DF58F679-80D5-4443-8C83-B7D573198763}" dt="2020-09-27T19:08:06.445" v="1465" actId="1076"/>
          <ac:picMkLst>
            <pc:docMk/>
            <pc:sldMk cId="1834789343" sldId="333"/>
            <ac:picMk id="10242" creationId="{DA89E17D-EFA4-45FB-9CC8-B85AE7B89324}"/>
          </ac:picMkLst>
        </pc:picChg>
        <pc:picChg chg="mod">
          <ac:chgData name="Nicholas Romanidis" userId="f29e2cf6a91c20a6" providerId="LiveId" clId="{DF58F679-80D5-4443-8C83-B7D573198763}" dt="2020-09-27T19:09:46.487" v="1476" actId="14100"/>
          <ac:picMkLst>
            <pc:docMk/>
            <pc:sldMk cId="1834789343" sldId="333"/>
            <ac:picMk id="11266" creationId="{FED4048D-DF80-4698-9A74-2FE5E4C58471}"/>
          </ac:picMkLst>
        </pc:picChg>
      </pc:sldChg>
      <pc:sldChg chg="addSp">
        <pc:chgData name="Nicholas Romanidis" userId="f29e2cf6a91c20a6" providerId="LiveId" clId="{DF58F679-80D5-4443-8C83-B7D573198763}" dt="2020-09-27T19:06:08.931" v="1445"/>
        <pc:sldMkLst>
          <pc:docMk/>
          <pc:sldMk cId="2421163903" sldId="333"/>
        </pc:sldMkLst>
        <pc:picChg chg="add">
          <ac:chgData name="Nicholas Romanidis" userId="f29e2cf6a91c20a6" providerId="LiveId" clId="{DF58F679-80D5-4443-8C83-B7D573198763}" dt="2020-09-27T19:06:08.931" v="1445"/>
          <ac:picMkLst>
            <pc:docMk/>
            <pc:sldMk cId="2421163903" sldId="333"/>
            <ac:picMk id="8194" creationId="{B83866FB-73E9-4555-9F42-FD5E926AC4B6}"/>
          </ac:picMkLst>
        </pc:picChg>
      </pc:sldChg>
      <pc:sldChg chg="addSp">
        <pc:chgData name="Nicholas Romanidis" userId="f29e2cf6a91c20a6" providerId="LiveId" clId="{DF58F679-80D5-4443-8C83-B7D573198763}" dt="2020-09-27T19:09:19.698" v="1469"/>
        <pc:sldMkLst>
          <pc:docMk/>
          <pc:sldMk cId="3242442363" sldId="333"/>
        </pc:sldMkLst>
        <pc:picChg chg="add">
          <ac:chgData name="Nicholas Romanidis" userId="f29e2cf6a91c20a6" providerId="LiveId" clId="{DF58F679-80D5-4443-8C83-B7D573198763}" dt="2020-09-27T19:09:19.698" v="1469"/>
          <ac:picMkLst>
            <pc:docMk/>
            <pc:sldMk cId="3242442363" sldId="333"/>
            <ac:picMk id="11266" creationId="{FED4048D-DF80-4698-9A74-2FE5E4C58471}"/>
          </ac:picMkLst>
        </pc:picChg>
      </pc:sldChg>
      <pc:sldChg chg="addSp">
        <pc:chgData name="Nicholas Romanidis" userId="f29e2cf6a91c20a6" providerId="LiveId" clId="{DF58F679-80D5-4443-8C83-B7D573198763}" dt="2020-09-27T19:07:44.708" v="1459"/>
        <pc:sldMkLst>
          <pc:docMk/>
          <pc:sldMk cId="4232771849" sldId="333"/>
        </pc:sldMkLst>
        <pc:picChg chg="add">
          <ac:chgData name="Nicholas Romanidis" userId="f29e2cf6a91c20a6" providerId="LiveId" clId="{DF58F679-80D5-4443-8C83-B7D573198763}" dt="2020-09-27T19:07:44.708" v="1459"/>
          <ac:picMkLst>
            <pc:docMk/>
            <pc:sldMk cId="4232771849" sldId="333"/>
            <ac:picMk id="10242" creationId="{DA89E17D-EFA4-45FB-9CC8-B85AE7B89324}"/>
          </ac:picMkLst>
        </pc:picChg>
      </pc:sldChg>
      <pc:sldChg chg="modSp new add del mod">
        <pc:chgData name="Nicholas Romanidis" userId="f29e2cf6a91c20a6" providerId="LiveId" clId="{DF58F679-80D5-4443-8C83-B7D573198763}" dt="2020-09-27T19:15:13.734" v="1675" actId="1038"/>
        <pc:sldMkLst>
          <pc:docMk/>
          <pc:sldMk cId="1343544859" sldId="334"/>
        </pc:sldMkLst>
        <pc:spChg chg="mod">
          <ac:chgData name="Nicholas Romanidis" userId="f29e2cf6a91c20a6" providerId="LiveId" clId="{DF58F679-80D5-4443-8C83-B7D573198763}" dt="2020-09-27T19:10:36.432" v="1551" actId="20577"/>
          <ac:spMkLst>
            <pc:docMk/>
            <pc:sldMk cId="1343544859" sldId="334"/>
            <ac:spMk id="2" creationId="{DECD4A6C-9C48-4E73-8905-595B57C786EA}"/>
          </ac:spMkLst>
        </pc:spChg>
        <pc:spChg chg="mod">
          <ac:chgData name="Nicholas Romanidis" userId="f29e2cf6a91c20a6" providerId="LiveId" clId="{DF58F679-80D5-4443-8C83-B7D573198763}" dt="2020-09-27T19:13:33.853" v="1666" actId="27636"/>
          <ac:spMkLst>
            <pc:docMk/>
            <pc:sldMk cId="1343544859" sldId="334"/>
            <ac:spMk id="3" creationId="{7F825D9F-246D-4AD8-A437-4009F94768F5}"/>
          </ac:spMkLst>
        </pc:spChg>
        <pc:picChg chg="mod">
          <ac:chgData name="Nicholas Romanidis" userId="f29e2cf6a91c20a6" providerId="LiveId" clId="{DF58F679-80D5-4443-8C83-B7D573198763}" dt="2020-09-27T19:15:13.734" v="1675" actId="1038"/>
          <ac:picMkLst>
            <pc:docMk/>
            <pc:sldMk cId="1343544859" sldId="334"/>
            <ac:picMk id="12290" creationId="{52BC3D3E-5822-43F8-8B89-0BD4971815ED}"/>
          </ac:picMkLst>
        </pc:picChg>
      </pc:sldChg>
      <pc:sldChg chg="addSp">
        <pc:chgData name="Nicholas Romanidis" userId="f29e2cf6a91c20a6" providerId="LiveId" clId="{DF58F679-80D5-4443-8C83-B7D573198763}" dt="2020-09-27T19:14:45.229" v="1667"/>
        <pc:sldMkLst>
          <pc:docMk/>
          <pc:sldMk cId="3998154254" sldId="334"/>
        </pc:sldMkLst>
        <pc:picChg chg="add">
          <ac:chgData name="Nicholas Romanidis" userId="f29e2cf6a91c20a6" providerId="LiveId" clId="{DF58F679-80D5-4443-8C83-B7D573198763}" dt="2020-09-27T19:14:45.229" v="1667"/>
          <ac:picMkLst>
            <pc:docMk/>
            <pc:sldMk cId="3998154254" sldId="334"/>
            <ac:picMk id="12290" creationId="{52BC3D3E-5822-43F8-8B89-0BD4971815ED}"/>
          </ac:picMkLst>
        </pc:picChg>
      </pc:sldChg>
      <pc:sldChg chg="addSp">
        <pc:chgData name="Nicholas Romanidis" userId="f29e2cf6a91c20a6" providerId="LiveId" clId="{DF58F679-80D5-4443-8C83-B7D573198763}" dt="2020-09-27T19:17:32.915" v="1717"/>
        <pc:sldMkLst>
          <pc:docMk/>
          <pc:sldMk cId="1117949411" sldId="335"/>
        </pc:sldMkLst>
        <pc:picChg chg="add">
          <ac:chgData name="Nicholas Romanidis" userId="f29e2cf6a91c20a6" providerId="LiveId" clId="{DF58F679-80D5-4443-8C83-B7D573198763}" dt="2020-09-27T19:17:32.915" v="1717"/>
          <ac:picMkLst>
            <pc:docMk/>
            <pc:sldMk cId="1117949411" sldId="335"/>
            <ac:picMk id="13314" creationId="{DEADA05E-A6E0-466B-A19D-1FBDF06B32BB}"/>
          </ac:picMkLst>
        </pc:picChg>
      </pc:sldChg>
      <pc:sldChg chg="modSp new add del mod">
        <pc:chgData name="Nicholas Romanidis" userId="f29e2cf6a91c20a6" providerId="LiveId" clId="{DF58F679-80D5-4443-8C83-B7D573198763}" dt="2020-09-27T19:18:01.086" v="1723" actId="14100"/>
        <pc:sldMkLst>
          <pc:docMk/>
          <pc:sldMk cId="2948602706" sldId="335"/>
        </pc:sldMkLst>
        <pc:spChg chg="mod">
          <ac:chgData name="Nicholas Romanidis" userId="f29e2cf6a91c20a6" providerId="LiveId" clId="{DF58F679-80D5-4443-8C83-B7D573198763}" dt="2020-09-27T19:15:35.683" v="1686" actId="20577"/>
          <ac:spMkLst>
            <pc:docMk/>
            <pc:sldMk cId="2948602706" sldId="335"/>
            <ac:spMk id="2" creationId="{FDE92062-528F-46C6-B618-B2EDB69BE8F2}"/>
          </ac:spMkLst>
        </pc:spChg>
        <pc:spChg chg="mod">
          <ac:chgData name="Nicholas Romanidis" userId="f29e2cf6a91c20a6" providerId="LiveId" clId="{DF58F679-80D5-4443-8C83-B7D573198763}" dt="2020-09-27T19:17:28.987" v="1716" actId="14100"/>
          <ac:spMkLst>
            <pc:docMk/>
            <pc:sldMk cId="2948602706" sldId="335"/>
            <ac:spMk id="3" creationId="{E98EB546-1B9F-43C9-9C85-771A2588853C}"/>
          </ac:spMkLst>
        </pc:spChg>
        <pc:picChg chg="mod">
          <ac:chgData name="Nicholas Romanidis" userId="f29e2cf6a91c20a6" providerId="LiveId" clId="{DF58F679-80D5-4443-8C83-B7D573198763}" dt="2020-09-27T19:18:01.086" v="1723" actId="14100"/>
          <ac:picMkLst>
            <pc:docMk/>
            <pc:sldMk cId="2948602706" sldId="335"/>
            <ac:picMk id="13314" creationId="{DEADA05E-A6E0-466B-A19D-1FBDF06B32BB}"/>
          </ac:picMkLst>
        </pc:picChg>
      </pc:sldChg>
      <pc:sldChg chg="addSp">
        <pc:chgData name="Nicholas Romanidis" userId="f29e2cf6a91c20a6" providerId="LiveId" clId="{DF58F679-80D5-4443-8C83-B7D573198763}" dt="2020-09-27T19:21:52.207" v="1833"/>
        <pc:sldMkLst>
          <pc:docMk/>
          <pc:sldMk cId="1988781357" sldId="336"/>
        </pc:sldMkLst>
        <pc:picChg chg="add">
          <ac:chgData name="Nicholas Romanidis" userId="f29e2cf6a91c20a6" providerId="LiveId" clId="{DF58F679-80D5-4443-8C83-B7D573198763}" dt="2020-09-27T19:21:52.207" v="1833"/>
          <ac:picMkLst>
            <pc:docMk/>
            <pc:sldMk cId="1988781357" sldId="336"/>
            <ac:picMk id="14338" creationId="{BDFC8852-2A6A-40C5-9D88-AE62AE8BBA31}"/>
          </ac:picMkLst>
        </pc:picChg>
      </pc:sldChg>
      <pc:sldChg chg="modSp new add del mod">
        <pc:chgData name="Nicholas Romanidis" userId="f29e2cf6a91c20a6" providerId="LiveId" clId="{DF58F679-80D5-4443-8C83-B7D573198763}" dt="2020-09-27T19:22:28.345" v="1840" actId="1076"/>
        <pc:sldMkLst>
          <pc:docMk/>
          <pc:sldMk cId="3370273182" sldId="336"/>
        </pc:sldMkLst>
        <pc:spChg chg="mod">
          <ac:chgData name="Nicholas Romanidis" userId="f29e2cf6a91c20a6" providerId="LiveId" clId="{DF58F679-80D5-4443-8C83-B7D573198763}" dt="2020-09-27T19:18:21.025" v="1752" actId="20577"/>
          <ac:spMkLst>
            <pc:docMk/>
            <pc:sldMk cId="3370273182" sldId="336"/>
            <ac:spMk id="2" creationId="{964FC8E7-7F22-4F93-B9C7-1206660C6128}"/>
          </ac:spMkLst>
        </pc:spChg>
        <pc:spChg chg="mod">
          <ac:chgData name="Nicholas Romanidis" userId="f29e2cf6a91c20a6" providerId="LiveId" clId="{DF58F679-80D5-4443-8C83-B7D573198763}" dt="2020-09-27T19:22:22.010" v="1838" actId="14100"/>
          <ac:spMkLst>
            <pc:docMk/>
            <pc:sldMk cId="3370273182" sldId="336"/>
            <ac:spMk id="3" creationId="{E49F9523-EB7D-497E-80E3-0F7B1258DD21}"/>
          </ac:spMkLst>
        </pc:spChg>
        <pc:picChg chg="mod">
          <ac:chgData name="Nicholas Romanidis" userId="f29e2cf6a91c20a6" providerId="LiveId" clId="{DF58F679-80D5-4443-8C83-B7D573198763}" dt="2020-09-27T19:22:28.345" v="1840" actId="1076"/>
          <ac:picMkLst>
            <pc:docMk/>
            <pc:sldMk cId="3370273182" sldId="336"/>
            <ac:picMk id="14338" creationId="{BDFC8852-2A6A-40C5-9D88-AE62AE8BBA31}"/>
          </ac:picMkLst>
        </pc:picChg>
      </pc:sldChg>
      <pc:sldChg chg="modSp new add del mod">
        <pc:chgData name="Nicholas Romanidis" userId="f29e2cf6a91c20a6" providerId="LiveId" clId="{DF58F679-80D5-4443-8C83-B7D573198763}" dt="2020-09-27T19:25:09.221" v="1861" actId="1076"/>
        <pc:sldMkLst>
          <pc:docMk/>
          <pc:sldMk cId="3523043351" sldId="337"/>
        </pc:sldMkLst>
        <pc:spChg chg="mod">
          <ac:chgData name="Nicholas Romanidis" userId="f29e2cf6a91c20a6" providerId="LiveId" clId="{DF58F679-80D5-4443-8C83-B7D573198763}" dt="2020-09-27T19:23:55.442" v="1858" actId="20577"/>
          <ac:spMkLst>
            <pc:docMk/>
            <pc:sldMk cId="3523043351" sldId="337"/>
            <ac:spMk id="2" creationId="{5F499522-3C69-4FBC-A4F2-F308F10BB2C8}"/>
          </ac:spMkLst>
        </pc:spChg>
        <pc:picChg chg="mod">
          <ac:chgData name="Nicholas Romanidis" userId="f29e2cf6a91c20a6" providerId="LiveId" clId="{DF58F679-80D5-4443-8C83-B7D573198763}" dt="2020-09-27T19:25:09.221" v="1861" actId="1076"/>
          <ac:picMkLst>
            <pc:docMk/>
            <pc:sldMk cId="3523043351" sldId="337"/>
            <ac:picMk id="15362" creationId="{7321278E-3DD2-40F7-AEE1-15E51DE9023F}"/>
          </ac:picMkLst>
        </pc:picChg>
      </pc:sldChg>
      <pc:sldChg chg="addSp delSp modSp">
        <pc:chgData name="Nicholas Romanidis" userId="f29e2cf6a91c20a6" providerId="LiveId" clId="{DF58F679-80D5-4443-8C83-B7D573198763}" dt="2020-09-27T19:25:02.507" v="1859"/>
        <pc:sldMkLst>
          <pc:docMk/>
          <pc:sldMk cId="4121160248" sldId="337"/>
        </pc:sldMkLst>
        <pc:spChg chg="del">
          <ac:chgData name="Nicholas Romanidis" userId="f29e2cf6a91c20a6" providerId="LiveId" clId="{DF58F679-80D5-4443-8C83-B7D573198763}" dt="2020-09-27T19:25:02.507" v="1859"/>
          <ac:spMkLst>
            <pc:docMk/>
            <pc:sldMk cId="4121160248" sldId="337"/>
            <ac:spMk id="3" creationId="{C773AB93-1F61-4887-95BE-5CF8137FAB0F}"/>
          </ac:spMkLst>
        </pc:spChg>
        <pc:picChg chg="add mod">
          <ac:chgData name="Nicholas Romanidis" userId="f29e2cf6a91c20a6" providerId="LiveId" clId="{DF58F679-80D5-4443-8C83-B7D573198763}" dt="2020-09-27T19:25:02.507" v="1859"/>
          <ac:picMkLst>
            <pc:docMk/>
            <pc:sldMk cId="4121160248" sldId="337"/>
            <ac:picMk id="15362" creationId="{7321278E-3DD2-40F7-AEE1-15E51DE9023F}"/>
          </ac:picMkLst>
        </pc:picChg>
      </pc:sldChg>
      <pc:sldChg chg="modSp new mod">
        <pc:chgData name="Nicholas Romanidis" userId="f29e2cf6a91c20a6" providerId="LiveId" clId="{DF58F679-80D5-4443-8C83-B7D573198763}" dt="2020-09-27T20:02:23.157" v="2520" actId="20577"/>
        <pc:sldMkLst>
          <pc:docMk/>
          <pc:sldMk cId="1528767847" sldId="338"/>
        </pc:sldMkLst>
        <pc:spChg chg="mod">
          <ac:chgData name="Nicholas Romanidis" userId="f29e2cf6a91c20a6" providerId="LiveId" clId="{DF58F679-80D5-4443-8C83-B7D573198763}" dt="2020-09-27T20:02:23.157" v="2520" actId="20577"/>
          <ac:spMkLst>
            <pc:docMk/>
            <pc:sldMk cId="1528767847" sldId="338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02:16.077" v="2512" actId="5793"/>
          <ac:spMkLst>
            <pc:docMk/>
            <pc:sldMk cId="1528767847" sldId="338"/>
            <ac:spMk id="3" creationId="{A3F9B8C0-436D-4D05-A70E-08932F2AD3D7}"/>
          </ac:spMkLst>
        </pc:spChg>
      </pc:sldChg>
      <pc:sldChg chg="modSp add mod">
        <pc:chgData name="Nicholas Romanidis" userId="f29e2cf6a91c20a6" providerId="LiveId" clId="{DF58F679-80D5-4443-8C83-B7D573198763}" dt="2020-09-27T20:07:31.399" v="3116" actId="20577"/>
        <pc:sldMkLst>
          <pc:docMk/>
          <pc:sldMk cId="2529684201" sldId="339"/>
        </pc:sldMkLst>
        <pc:spChg chg="mod">
          <ac:chgData name="Nicholas Romanidis" userId="f29e2cf6a91c20a6" providerId="LiveId" clId="{DF58F679-80D5-4443-8C83-B7D573198763}" dt="2020-09-27T20:06:39.939" v="3010" actId="20577"/>
          <ac:spMkLst>
            <pc:docMk/>
            <pc:sldMk cId="2529684201" sldId="339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07:31.399" v="3116" actId="20577"/>
          <ac:spMkLst>
            <pc:docMk/>
            <pc:sldMk cId="2529684201" sldId="339"/>
            <ac:spMk id="3" creationId="{A3F9B8C0-436D-4D05-A70E-08932F2AD3D7}"/>
          </ac:spMkLst>
        </pc:spChg>
      </pc:sldChg>
      <pc:sldChg chg="modSp add mod">
        <pc:chgData name="Nicholas Romanidis" userId="f29e2cf6a91c20a6" providerId="LiveId" clId="{DF58F679-80D5-4443-8C83-B7D573198763}" dt="2020-09-27T20:11:12.038" v="3594" actId="20577"/>
        <pc:sldMkLst>
          <pc:docMk/>
          <pc:sldMk cId="3415256723" sldId="340"/>
        </pc:sldMkLst>
        <pc:spChg chg="mod">
          <ac:chgData name="Nicholas Romanidis" userId="f29e2cf6a91c20a6" providerId="LiveId" clId="{DF58F679-80D5-4443-8C83-B7D573198763}" dt="2020-09-27T20:06:45.690" v="3014" actId="20577"/>
          <ac:spMkLst>
            <pc:docMk/>
            <pc:sldMk cId="3415256723" sldId="340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11:12.038" v="3594" actId="20577"/>
          <ac:spMkLst>
            <pc:docMk/>
            <pc:sldMk cId="3415256723" sldId="340"/>
            <ac:spMk id="3" creationId="{A3F9B8C0-436D-4D05-A70E-08932F2AD3D7}"/>
          </ac:spMkLst>
        </pc:spChg>
      </pc:sldChg>
      <pc:sldChg chg="addSp">
        <pc:chgData name="Nicholas Romanidis" userId="f29e2cf6a91c20a6" providerId="LiveId" clId="{DF58F679-80D5-4443-8C83-B7D573198763}" dt="2020-09-27T20:21:18.045" v="4291"/>
        <pc:sldMkLst>
          <pc:docMk/>
          <pc:sldMk cId="1290308279" sldId="341"/>
        </pc:sldMkLst>
        <pc:picChg chg="add">
          <ac:chgData name="Nicholas Romanidis" userId="f29e2cf6a91c20a6" providerId="LiveId" clId="{DF58F679-80D5-4443-8C83-B7D573198763}" dt="2020-09-27T20:21:18.045" v="4291"/>
          <ac:picMkLst>
            <pc:docMk/>
            <pc:sldMk cId="1290308279" sldId="341"/>
            <ac:picMk id="16386" creationId="{C9233B4C-265E-45C8-A863-6A92E5B00D43}"/>
          </ac:picMkLst>
        </pc:picChg>
      </pc:sldChg>
      <pc:sldChg chg="modSp new add del mod">
        <pc:chgData name="Nicholas Romanidis" userId="f29e2cf6a91c20a6" providerId="LiveId" clId="{DF58F679-80D5-4443-8C83-B7D573198763}" dt="2020-09-27T20:22:43.174" v="4300" actId="14100"/>
        <pc:sldMkLst>
          <pc:docMk/>
          <pc:sldMk cId="1291373089" sldId="341"/>
        </pc:sldMkLst>
        <pc:spChg chg="mod">
          <ac:chgData name="Nicholas Romanidis" userId="f29e2cf6a91c20a6" providerId="LiveId" clId="{DF58F679-80D5-4443-8C83-B7D573198763}" dt="2020-09-27T20:12:34.235" v="3602" actId="20577"/>
          <ac:spMkLst>
            <pc:docMk/>
            <pc:sldMk cId="1291373089" sldId="341"/>
            <ac:spMk id="2" creationId="{5087A6F1-A2E2-4CD5-83DA-CEEC8C0ABD11}"/>
          </ac:spMkLst>
        </pc:spChg>
        <pc:spChg chg="mod">
          <ac:chgData name="Nicholas Romanidis" userId="f29e2cf6a91c20a6" providerId="LiveId" clId="{DF58F679-80D5-4443-8C83-B7D573198763}" dt="2020-09-27T20:22:43.174" v="4300" actId="14100"/>
          <ac:spMkLst>
            <pc:docMk/>
            <pc:sldMk cId="1291373089" sldId="341"/>
            <ac:spMk id="3" creationId="{FCEA5549-38E2-407C-9C00-7A9E37BD650B}"/>
          </ac:spMkLst>
        </pc:spChg>
        <pc:picChg chg="mod">
          <ac:chgData name="Nicholas Romanidis" userId="f29e2cf6a91c20a6" providerId="LiveId" clId="{DF58F679-80D5-4443-8C83-B7D573198763}" dt="2020-09-27T20:22:38.509" v="4299" actId="1076"/>
          <ac:picMkLst>
            <pc:docMk/>
            <pc:sldMk cId="1291373089" sldId="341"/>
            <ac:picMk id="16386" creationId="{C9233B4C-265E-45C8-A863-6A92E5B00D43}"/>
          </ac:picMkLst>
        </pc:picChg>
      </pc:sldChg>
      <pc:sldChg chg="addSp delSp modSp new mod">
        <pc:chgData name="Nicholas Romanidis" userId="f29e2cf6a91c20a6" providerId="LiveId" clId="{DF58F679-80D5-4443-8C83-B7D573198763}" dt="2020-09-27T20:20:17.805" v="4290" actId="1076"/>
        <pc:sldMkLst>
          <pc:docMk/>
          <pc:sldMk cId="215678136" sldId="342"/>
        </pc:sldMkLst>
        <pc:spChg chg="mod">
          <ac:chgData name="Nicholas Romanidis" userId="f29e2cf6a91c20a6" providerId="LiveId" clId="{DF58F679-80D5-4443-8C83-B7D573198763}" dt="2020-09-27T20:15:10.598" v="3875" actId="20577"/>
          <ac:spMkLst>
            <pc:docMk/>
            <pc:sldMk cId="215678136" sldId="342"/>
            <ac:spMk id="2" creationId="{56F88C64-4E28-4645-A91B-A5BB7DA38A34}"/>
          </ac:spMkLst>
        </pc:spChg>
        <pc:spChg chg="mod">
          <ac:chgData name="Nicholas Romanidis" userId="f29e2cf6a91c20a6" providerId="LiveId" clId="{DF58F679-80D5-4443-8C83-B7D573198763}" dt="2020-09-27T20:19:50.465" v="4285" actId="20577"/>
          <ac:spMkLst>
            <pc:docMk/>
            <pc:sldMk cId="215678136" sldId="342"/>
            <ac:spMk id="3" creationId="{3531EF42-FC32-4DE3-81D7-36ABBB0A3DD5}"/>
          </ac:spMkLst>
        </pc:spChg>
        <pc:picChg chg="add del mod">
          <ac:chgData name="Nicholas Romanidis" userId="f29e2cf6a91c20a6" providerId="LiveId" clId="{DF58F679-80D5-4443-8C83-B7D573198763}" dt="2020-09-27T20:19:57.708" v="4288" actId="478"/>
          <ac:picMkLst>
            <pc:docMk/>
            <pc:sldMk cId="215678136" sldId="342"/>
            <ac:picMk id="7" creationId="{0B57C0DE-F7F2-496A-9798-CA461BB9C7D9}"/>
          </ac:picMkLst>
        </pc:picChg>
        <pc:picChg chg="add mod">
          <ac:chgData name="Nicholas Romanidis" userId="f29e2cf6a91c20a6" providerId="LiveId" clId="{DF58F679-80D5-4443-8C83-B7D573198763}" dt="2020-09-27T20:20:17.805" v="4290" actId="1076"/>
          <ac:picMkLst>
            <pc:docMk/>
            <pc:sldMk cId="215678136" sldId="342"/>
            <ac:picMk id="9" creationId="{3774AADE-D683-4E3F-BC6E-86F46DE483ED}"/>
          </ac:picMkLst>
        </pc:picChg>
      </pc:sldChg>
      <pc:sldChg chg="modSp new mod">
        <pc:chgData name="Nicholas Romanidis" userId="f29e2cf6a91c20a6" providerId="LiveId" clId="{DF58F679-80D5-4443-8C83-B7D573198763}" dt="2020-09-27T20:25:47.986" v="4600" actId="20577"/>
        <pc:sldMkLst>
          <pc:docMk/>
          <pc:sldMk cId="955640508" sldId="343"/>
        </pc:sldMkLst>
        <pc:spChg chg="mod">
          <ac:chgData name="Nicholas Romanidis" userId="f29e2cf6a91c20a6" providerId="LiveId" clId="{DF58F679-80D5-4443-8C83-B7D573198763}" dt="2020-09-27T20:23:42.416" v="4315" actId="20577"/>
          <ac:spMkLst>
            <pc:docMk/>
            <pc:sldMk cId="955640508" sldId="343"/>
            <ac:spMk id="2" creationId="{208B221C-925F-40BB-915A-EE5339211E53}"/>
          </ac:spMkLst>
        </pc:spChg>
        <pc:spChg chg="mod">
          <ac:chgData name="Nicholas Romanidis" userId="f29e2cf6a91c20a6" providerId="LiveId" clId="{DF58F679-80D5-4443-8C83-B7D573198763}" dt="2020-09-27T20:25:47.986" v="4600" actId="20577"/>
          <ac:spMkLst>
            <pc:docMk/>
            <pc:sldMk cId="955640508" sldId="343"/>
            <ac:spMk id="3" creationId="{8B358998-AF27-4216-8C02-DF1B613E350E}"/>
          </ac:spMkLst>
        </pc:spChg>
      </pc:sldChg>
      <pc:sldChg chg="modSp new mod">
        <pc:chgData name="Nicholas Romanidis" userId="f29e2cf6a91c20a6" providerId="LiveId" clId="{DF58F679-80D5-4443-8C83-B7D573198763}" dt="2020-09-27T20:33:35.405" v="5081" actId="115"/>
        <pc:sldMkLst>
          <pc:docMk/>
          <pc:sldMk cId="1558883544" sldId="344"/>
        </pc:sldMkLst>
        <pc:spChg chg="mod">
          <ac:chgData name="Nicholas Romanidis" userId="f29e2cf6a91c20a6" providerId="LiveId" clId="{DF58F679-80D5-4443-8C83-B7D573198763}" dt="2020-09-27T20:29:12.383" v="4628" actId="20577"/>
          <ac:spMkLst>
            <pc:docMk/>
            <pc:sldMk cId="1558883544" sldId="344"/>
            <ac:spMk id="2" creationId="{7A140A6E-746C-4F49-AF11-6C314B81316F}"/>
          </ac:spMkLst>
        </pc:spChg>
        <pc:spChg chg="mod">
          <ac:chgData name="Nicholas Romanidis" userId="f29e2cf6a91c20a6" providerId="LiveId" clId="{DF58F679-80D5-4443-8C83-B7D573198763}" dt="2020-09-27T20:33:35.405" v="5081" actId="115"/>
          <ac:spMkLst>
            <pc:docMk/>
            <pc:sldMk cId="1558883544" sldId="344"/>
            <ac:spMk id="3" creationId="{46935BB9-6609-477B-8900-6CAF2A5DF251}"/>
          </ac:spMkLst>
        </pc:spChg>
      </pc:sldChg>
    </pc:docChg>
  </pc:docChgLst>
  <pc:docChgLst>
    <pc:chgData name="Nicholas Romanidis" userId="f29e2cf6a91c20a6" providerId="LiveId" clId="{52F6994E-174B-4101-A756-8E31E2593112}"/>
    <pc:docChg chg="modSld">
      <pc:chgData name="Nicholas Romanidis" userId="f29e2cf6a91c20a6" providerId="LiveId" clId="{52F6994E-174B-4101-A756-8E31E2593112}" dt="2020-11-06T00:19:17.500" v="18" actId="20577"/>
      <pc:docMkLst>
        <pc:docMk/>
      </pc:docMkLst>
      <pc:sldChg chg="modSp mod">
        <pc:chgData name="Nicholas Romanidis" userId="f29e2cf6a91c20a6" providerId="LiveId" clId="{52F6994E-174B-4101-A756-8E31E2593112}" dt="2020-11-06T00:19:17.500" v="18" actId="20577"/>
        <pc:sldMkLst>
          <pc:docMk/>
          <pc:sldMk cId="1804591582" sldId="256"/>
        </pc:sldMkLst>
        <pc:spChg chg="mod">
          <ac:chgData name="Nicholas Romanidis" userId="f29e2cf6a91c20a6" providerId="LiveId" clId="{52F6994E-174B-4101-A756-8E31E2593112}" dt="2020-11-06T00:19:17.500" v="18" actId="20577"/>
          <ac:spMkLst>
            <pc:docMk/>
            <pc:sldMk cId="1804591582" sldId="256"/>
            <ac:spMk id="5" creationId="{A8216532-3412-420A-9D27-324777D1E49E}"/>
          </ac:spMkLst>
        </pc:spChg>
      </pc:sldChg>
    </pc:docChg>
  </pc:docChgLst>
  <pc:docChgLst>
    <pc:chgData name="Nicholas Romanidis" userId="f29e2cf6a91c20a6" providerId="LiveId" clId="{B50FB277-67B0-4FCE-8D71-A7B81881DF35}"/>
    <pc:docChg chg="undo custSel addSld delSld modSld sldOrd">
      <pc:chgData name="Nicholas Romanidis" userId="f29e2cf6a91c20a6" providerId="LiveId" clId="{B50FB277-67B0-4FCE-8D71-A7B81881DF35}" dt="2020-09-13T18:00:52.868" v="847" actId="22"/>
      <pc:docMkLst>
        <pc:docMk/>
      </pc:docMkLst>
      <pc:sldChg chg="modSp mod">
        <pc:chgData name="Nicholas Romanidis" userId="f29e2cf6a91c20a6" providerId="LiveId" clId="{B50FB277-67B0-4FCE-8D71-A7B81881DF35}" dt="2020-09-13T17:39:57.020" v="22" actId="20577"/>
        <pc:sldMkLst>
          <pc:docMk/>
          <pc:sldMk cId="542067436" sldId="264"/>
        </pc:sldMkLst>
        <pc:spChg chg="mod">
          <ac:chgData name="Nicholas Romanidis" userId="f29e2cf6a91c20a6" providerId="LiveId" clId="{B50FB277-67B0-4FCE-8D71-A7B81881DF35}" dt="2020-09-13T17:39:57.020" v="22" actId="20577"/>
          <ac:spMkLst>
            <pc:docMk/>
            <pc:sldMk cId="542067436" sldId="264"/>
            <ac:spMk id="3" creationId="{BD78925B-2CC7-4FC2-844B-B6CE39A1FC9F}"/>
          </ac:spMkLst>
        </pc:spChg>
      </pc:sldChg>
      <pc:sldChg chg="modSp mod ord">
        <pc:chgData name="Nicholas Romanidis" userId="f29e2cf6a91c20a6" providerId="LiveId" clId="{B50FB277-67B0-4FCE-8D71-A7B81881DF35}" dt="2020-09-13T17:57:10.319" v="626" actId="20577"/>
        <pc:sldMkLst>
          <pc:docMk/>
          <pc:sldMk cId="1778639378" sldId="268"/>
        </pc:sldMkLst>
        <pc:spChg chg="mod">
          <ac:chgData name="Nicholas Romanidis" userId="f29e2cf6a91c20a6" providerId="LiveId" clId="{B50FB277-67B0-4FCE-8D71-A7B81881DF35}" dt="2020-09-13T17:57:10.319" v="626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new mod ord">
        <pc:chgData name="Nicholas Romanidis" userId="f29e2cf6a91c20a6" providerId="LiveId" clId="{B50FB277-67B0-4FCE-8D71-A7B81881DF35}" dt="2020-09-13T17:46:49.029" v="351"/>
        <pc:sldMkLst>
          <pc:docMk/>
          <pc:sldMk cId="1212831329" sldId="274"/>
        </pc:sldMkLst>
        <pc:spChg chg="mod">
          <ac:chgData name="Nicholas Romanidis" userId="f29e2cf6a91c20a6" providerId="LiveId" clId="{B50FB277-67B0-4FCE-8D71-A7B81881DF35}" dt="2020-09-13T17:43:47.278" v="70" actId="20577"/>
          <ac:spMkLst>
            <pc:docMk/>
            <pc:sldMk cId="1212831329" sldId="274"/>
            <ac:spMk id="2" creationId="{4683E21E-A00B-4C8D-AD40-2BE30E354C3F}"/>
          </ac:spMkLst>
        </pc:spChg>
        <pc:spChg chg="mod">
          <ac:chgData name="Nicholas Romanidis" userId="f29e2cf6a91c20a6" providerId="LiveId" clId="{B50FB277-67B0-4FCE-8D71-A7B81881DF35}" dt="2020-09-13T17:46:25.294" v="345" actId="20577"/>
          <ac:spMkLst>
            <pc:docMk/>
            <pc:sldMk cId="1212831329" sldId="274"/>
            <ac:spMk id="3" creationId="{56D7F0B0-6F96-4A83-A999-3C3E220BA4ED}"/>
          </ac:spMkLst>
        </pc:spChg>
      </pc:sldChg>
      <pc:sldChg chg="modSp new mod ord">
        <pc:chgData name="Nicholas Romanidis" userId="f29e2cf6a91c20a6" providerId="LiveId" clId="{B50FB277-67B0-4FCE-8D71-A7B81881DF35}" dt="2020-09-13T17:58:07.218" v="745" actId="20577"/>
        <pc:sldMkLst>
          <pc:docMk/>
          <pc:sldMk cId="2514629540" sldId="275"/>
        </pc:sldMkLst>
        <pc:spChg chg="mod">
          <ac:chgData name="Nicholas Romanidis" userId="f29e2cf6a91c20a6" providerId="LiveId" clId="{B50FB277-67B0-4FCE-8D71-A7B81881DF35}" dt="2020-09-13T17:58:07.218" v="745" actId="20577"/>
          <ac:spMkLst>
            <pc:docMk/>
            <pc:sldMk cId="2514629540" sldId="275"/>
            <ac:spMk id="2" creationId="{52F7A2C2-490E-4FFB-A62A-912FB7E78D77}"/>
          </ac:spMkLst>
        </pc:spChg>
        <pc:spChg chg="mod">
          <ac:chgData name="Nicholas Romanidis" userId="f29e2cf6a91c20a6" providerId="LiveId" clId="{B50FB277-67B0-4FCE-8D71-A7B81881DF35}" dt="2020-09-13T17:57:48.505" v="732" actId="20577"/>
          <ac:spMkLst>
            <pc:docMk/>
            <pc:sldMk cId="2514629540" sldId="275"/>
            <ac:spMk id="3" creationId="{D5F9D0DC-9EA5-4D89-A954-AF715F2996B7}"/>
          </ac:spMkLst>
        </pc:spChg>
      </pc:sldChg>
      <pc:sldChg chg="modSp new add del mod">
        <pc:chgData name="Nicholas Romanidis" userId="f29e2cf6a91c20a6" providerId="LiveId" clId="{B50FB277-67B0-4FCE-8D71-A7B81881DF35}" dt="2020-09-13T18:00:18.612" v="814" actId="1076"/>
        <pc:sldMkLst>
          <pc:docMk/>
          <pc:sldMk cId="1562508310" sldId="276"/>
        </pc:sldMkLst>
        <pc:spChg chg="mod">
          <ac:chgData name="Nicholas Romanidis" userId="f29e2cf6a91c20a6" providerId="LiveId" clId="{B50FB277-67B0-4FCE-8D71-A7B81881DF35}" dt="2020-09-13T17:58:49.495" v="765" actId="20577"/>
          <ac:spMkLst>
            <pc:docMk/>
            <pc:sldMk cId="1562508310" sldId="276"/>
            <ac:spMk id="2" creationId="{9D38B6D7-6B8D-4D34-A07D-C99E726832D2}"/>
          </ac:spMkLst>
        </pc:spChg>
        <pc:spChg chg="mod">
          <ac:chgData name="Nicholas Romanidis" userId="f29e2cf6a91c20a6" providerId="LiveId" clId="{B50FB277-67B0-4FCE-8D71-A7B81881DF35}" dt="2020-09-13T17:59:50.159" v="806" actId="20577"/>
          <ac:spMkLst>
            <pc:docMk/>
            <pc:sldMk cId="1562508310" sldId="276"/>
            <ac:spMk id="3" creationId="{A9B303DC-5E26-42C0-81DE-97A39677D4B0}"/>
          </ac:spMkLst>
        </pc:spChg>
        <pc:picChg chg="mod">
          <ac:chgData name="Nicholas Romanidis" userId="f29e2cf6a91c20a6" providerId="LiveId" clId="{B50FB277-67B0-4FCE-8D71-A7B81881DF35}" dt="2020-09-13T18:00:18.612" v="814" actId="1076"/>
          <ac:picMkLst>
            <pc:docMk/>
            <pc:sldMk cId="1562508310" sldId="276"/>
            <ac:picMk id="1026" creationId="{5CF9CB3E-E325-4281-8D8D-C36B10305CCF}"/>
          </ac:picMkLst>
        </pc:picChg>
      </pc:sldChg>
      <pc:sldChg chg="addSp">
        <pc:chgData name="Nicholas Romanidis" userId="f29e2cf6a91c20a6" providerId="LiveId" clId="{B50FB277-67B0-4FCE-8D71-A7B81881DF35}" dt="2020-09-13T18:00:01.334" v="807"/>
        <pc:sldMkLst>
          <pc:docMk/>
          <pc:sldMk cId="2288764661" sldId="276"/>
        </pc:sldMkLst>
        <pc:picChg chg="add">
          <ac:chgData name="Nicholas Romanidis" userId="f29e2cf6a91c20a6" providerId="LiveId" clId="{B50FB277-67B0-4FCE-8D71-A7B81881DF35}" dt="2020-09-13T18:00:01.334" v="807"/>
          <ac:picMkLst>
            <pc:docMk/>
            <pc:sldMk cId="2288764661" sldId="276"/>
            <ac:picMk id="1026" creationId="{5CF9CB3E-E325-4281-8D8D-C36B10305CCF}"/>
          </ac:picMkLst>
        </pc:picChg>
      </pc:sldChg>
      <pc:sldChg chg="modSp new add del mod">
        <pc:chgData name="Nicholas Romanidis" userId="f29e2cf6a91c20a6" providerId="LiveId" clId="{B50FB277-67B0-4FCE-8D71-A7B81881DF35}" dt="2020-09-13T18:00:52.868" v="847" actId="22"/>
        <pc:sldMkLst>
          <pc:docMk/>
          <pc:sldMk cId="994887175" sldId="277"/>
        </pc:sldMkLst>
        <pc:spChg chg="mod">
          <ac:chgData name="Nicholas Romanidis" userId="f29e2cf6a91c20a6" providerId="LiveId" clId="{B50FB277-67B0-4FCE-8D71-A7B81881DF35}" dt="2020-09-13T18:00:39.639" v="842" actId="20577"/>
          <ac:spMkLst>
            <pc:docMk/>
            <pc:sldMk cId="994887175" sldId="277"/>
            <ac:spMk id="2" creationId="{6C3AFF55-E48F-4E44-B9F4-AABC894F20BF}"/>
          </ac:spMkLst>
        </pc:spChg>
      </pc:sldChg>
      <pc:sldChg chg="addSp">
        <pc:chgData name="Nicholas Romanidis" userId="f29e2cf6a91c20a6" providerId="LiveId" clId="{B50FB277-67B0-4FCE-8D71-A7B81881DF35}" dt="2020-09-13T18:00:47.720" v="843"/>
        <pc:sldMkLst>
          <pc:docMk/>
          <pc:sldMk cId="1608948474" sldId="277"/>
        </pc:sldMkLst>
        <pc:picChg chg="add">
          <ac:chgData name="Nicholas Romanidis" userId="f29e2cf6a91c20a6" providerId="LiveId" clId="{B50FB277-67B0-4FCE-8D71-A7B81881DF35}" dt="2020-09-13T18:00:47.720" v="843"/>
          <ac:picMkLst>
            <pc:docMk/>
            <pc:sldMk cId="1608948474" sldId="277"/>
            <ac:picMk id="2050" creationId="{3046412A-BEC9-4FF1-BDED-A089263BC35C}"/>
          </ac:picMkLst>
        </pc:picChg>
      </pc:sldChg>
      <pc:sldChg chg="addSp delSp modSp">
        <pc:chgData name="Nicholas Romanidis" userId="f29e2cf6a91c20a6" providerId="LiveId" clId="{B50FB277-67B0-4FCE-8D71-A7B81881DF35}" dt="2020-09-13T18:00:52.861" v="846"/>
        <pc:sldMkLst>
          <pc:docMk/>
          <pc:sldMk cId="1984372500" sldId="277"/>
        </pc:sldMkLst>
        <pc:spChg chg="del">
          <ac:chgData name="Nicholas Romanidis" userId="f29e2cf6a91c20a6" providerId="LiveId" clId="{B50FB277-67B0-4FCE-8D71-A7B81881DF35}" dt="2020-09-13T18:00:52.861" v="846"/>
          <ac:spMkLst>
            <pc:docMk/>
            <pc:sldMk cId="1984372500" sldId="277"/>
            <ac:spMk id="3" creationId="{BE678422-58E9-4F17-A96D-A29F860869F6}"/>
          </ac:spMkLst>
        </pc:spChg>
        <pc:picChg chg="add mod">
          <ac:chgData name="Nicholas Romanidis" userId="f29e2cf6a91c20a6" providerId="LiveId" clId="{B50FB277-67B0-4FCE-8D71-A7B81881DF35}" dt="2020-09-13T18:00:52.861" v="846"/>
          <ac:picMkLst>
            <pc:docMk/>
            <pc:sldMk cId="1984372500" sldId="277"/>
            <ac:picMk id="3074" creationId="{0B17EE57-2662-421F-AD43-48066126E941}"/>
          </ac:picMkLst>
        </pc:picChg>
      </pc:sldChg>
    </pc:docChg>
  </pc:docChgLst>
  <pc:docChgLst>
    <pc:chgData name="Nicholas Romanidis" userId="f29e2cf6a91c20a6" providerId="LiveId" clId="{9AF50E04-7864-4399-A27F-FAC0F998AE66}"/>
    <pc:docChg chg="undo custSel addSld delSld modSld sldOrd">
      <pc:chgData name="Nicholas Romanidis" userId="f29e2cf6a91c20a6" providerId="LiveId" clId="{9AF50E04-7864-4399-A27F-FAC0F998AE66}" dt="2021-03-21T15:38:52.422" v="2796" actId="20577"/>
      <pc:docMkLst>
        <pc:docMk/>
      </pc:docMkLst>
      <pc:sldChg chg="modSp mod">
        <pc:chgData name="Nicholas Romanidis" userId="f29e2cf6a91c20a6" providerId="LiveId" clId="{9AF50E04-7864-4399-A27F-FAC0F998AE66}" dt="2021-03-21T15:38:52.422" v="2796" actId="20577"/>
        <pc:sldMkLst>
          <pc:docMk/>
          <pc:sldMk cId="1804591582" sldId="256"/>
        </pc:sldMkLst>
        <pc:spChg chg="mod">
          <ac:chgData name="Nicholas Romanidis" userId="f29e2cf6a91c20a6" providerId="LiveId" clId="{9AF50E04-7864-4399-A27F-FAC0F998AE66}" dt="2021-03-21T15:38:52.422" v="2796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1262591253" sldId="257"/>
        </pc:sldMkLst>
      </pc:sldChg>
      <pc:sldChg chg="modSp mod">
        <pc:chgData name="Nicholas Romanidis" userId="f29e2cf6a91c20a6" providerId="LiveId" clId="{9AF50E04-7864-4399-A27F-FAC0F998AE66}" dt="2020-11-08T16:42:46.935" v="2317"/>
        <pc:sldMkLst>
          <pc:docMk/>
          <pc:sldMk cId="4030315737" sldId="309"/>
        </pc:sldMkLst>
        <pc:spChg chg="mod">
          <ac:chgData name="Nicholas Romanidis" userId="f29e2cf6a91c20a6" providerId="LiveId" clId="{9AF50E04-7864-4399-A27F-FAC0F998AE66}" dt="2020-11-08T16:42:46.935" v="2317"/>
          <ac:spMkLst>
            <pc:docMk/>
            <pc:sldMk cId="4030315737" sldId="309"/>
            <ac:spMk id="3" creationId="{7B62A97A-D2EA-47FE-B754-85B7FDE1535F}"/>
          </ac:spMkLst>
        </pc:spChg>
      </pc:sldChg>
      <pc:sldChg chg="addSp">
        <pc:chgData name="Nicholas Romanidis" userId="f29e2cf6a91c20a6" providerId="LiveId" clId="{9AF50E04-7864-4399-A27F-FAC0F998AE66}" dt="2020-11-08T15:19:30.039" v="190"/>
        <pc:sldMkLst>
          <pc:docMk/>
          <pc:sldMk cId="407030468" sldId="310"/>
        </pc:sldMkLst>
        <pc:picChg chg="add">
          <ac:chgData name="Nicholas Romanidis" userId="f29e2cf6a91c20a6" providerId="LiveId" clId="{9AF50E04-7864-4399-A27F-FAC0F998AE66}" dt="2020-11-08T15:19:30.039" v="190"/>
          <ac:picMkLst>
            <pc:docMk/>
            <pc:sldMk cId="407030468" sldId="310"/>
            <ac:picMk id="1026" creationId="{EE5182C7-F712-41EA-8D17-E2E8EDE3360A}"/>
          </ac:picMkLst>
        </pc:picChg>
      </pc:sldChg>
      <pc:sldChg chg="addSp delSp modSp new add del mod">
        <pc:chgData name="Nicholas Romanidis" userId="f29e2cf6a91c20a6" providerId="LiveId" clId="{9AF50E04-7864-4399-A27F-FAC0F998AE66}" dt="2020-11-08T15:26:42.291" v="499" actId="21"/>
        <pc:sldMkLst>
          <pc:docMk/>
          <pc:sldMk cId="3174130087" sldId="310"/>
        </pc:sldMkLst>
        <pc:spChg chg="mod">
          <ac:chgData name="Nicholas Romanidis" userId="f29e2cf6a91c20a6" providerId="LiveId" clId="{9AF50E04-7864-4399-A27F-FAC0F998AE66}" dt="2020-11-08T15:16:33.928" v="47" actId="20577"/>
          <ac:spMkLst>
            <pc:docMk/>
            <pc:sldMk cId="3174130087" sldId="310"/>
            <ac:spMk id="2" creationId="{E6BD4F83-F428-426F-BBAA-36589086B0B8}"/>
          </ac:spMkLst>
        </pc:spChg>
        <pc:spChg chg="mod">
          <ac:chgData name="Nicholas Romanidis" userId="f29e2cf6a91c20a6" providerId="LiveId" clId="{9AF50E04-7864-4399-A27F-FAC0F998AE66}" dt="2020-11-08T15:21:14.255" v="212" actId="255"/>
          <ac:spMkLst>
            <pc:docMk/>
            <pc:sldMk cId="3174130087" sldId="310"/>
            <ac:spMk id="3" creationId="{A95C8323-EB4B-41ED-9570-7FF75CEB5C97}"/>
          </ac:spMkLst>
        </pc:spChg>
        <pc:spChg chg="add mod">
          <ac:chgData name="Nicholas Romanidis" userId="f29e2cf6a91c20a6" providerId="LiveId" clId="{9AF50E04-7864-4399-A27F-FAC0F998AE66}" dt="2020-11-08T15:21:40.630" v="221" actId="20577"/>
          <ac:spMkLst>
            <pc:docMk/>
            <pc:sldMk cId="3174130087" sldId="310"/>
            <ac:spMk id="7" creationId="{DB7B65BA-7269-4543-98A6-988343560DC3}"/>
          </ac:spMkLst>
        </pc:spChg>
        <pc:picChg chg="mod">
          <ac:chgData name="Nicholas Romanidis" userId="f29e2cf6a91c20a6" providerId="LiveId" clId="{9AF50E04-7864-4399-A27F-FAC0F998AE66}" dt="2020-11-08T15:21:51.383" v="222" actId="14100"/>
          <ac:picMkLst>
            <pc:docMk/>
            <pc:sldMk cId="3174130087" sldId="310"/>
            <ac:picMk id="1026" creationId="{EE5182C7-F712-41EA-8D17-E2E8EDE3360A}"/>
          </ac:picMkLst>
        </pc:picChg>
        <pc:picChg chg="del mod">
          <ac:chgData name="Nicholas Romanidis" userId="f29e2cf6a91c20a6" providerId="LiveId" clId="{9AF50E04-7864-4399-A27F-FAC0F998AE66}" dt="2020-11-08T15:26:42.291" v="499" actId="21"/>
          <ac:picMkLst>
            <pc:docMk/>
            <pc:sldMk cId="3174130087" sldId="310"/>
            <ac:picMk id="2050" creationId="{074D5CE8-8D9F-4AE1-ADCB-B44352C09FD5}"/>
          </ac:picMkLst>
        </pc:picChg>
      </pc:sldChg>
      <pc:sldChg chg="addSp">
        <pc:chgData name="Nicholas Romanidis" userId="f29e2cf6a91c20a6" providerId="LiveId" clId="{9AF50E04-7864-4399-A27F-FAC0F998AE66}" dt="2020-11-08T15:26:27.453" v="495"/>
        <pc:sldMkLst>
          <pc:docMk/>
          <pc:sldMk cId="3906804971" sldId="310"/>
        </pc:sldMkLst>
        <pc:picChg chg="add">
          <ac:chgData name="Nicholas Romanidis" userId="f29e2cf6a91c20a6" providerId="LiveId" clId="{9AF50E04-7864-4399-A27F-FAC0F998AE66}" dt="2020-11-08T15:26:27.453" v="495"/>
          <ac:picMkLst>
            <pc:docMk/>
            <pc:sldMk cId="3906804971" sldId="310"/>
            <ac:picMk id="2050" creationId="{074D5CE8-8D9F-4AE1-ADCB-B44352C09FD5}"/>
          </ac:picMkLst>
        </pc:pic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4227485280" sldId="310"/>
        </pc:sldMkLst>
      </pc:sldChg>
      <pc:sldChg chg="addSp modSp new mod">
        <pc:chgData name="Nicholas Romanidis" userId="f29e2cf6a91c20a6" providerId="LiveId" clId="{9AF50E04-7864-4399-A27F-FAC0F998AE66}" dt="2020-11-08T15:27:45.862" v="519" actId="1076"/>
        <pc:sldMkLst>
          <pc:docMk/>
          <pc:sldMk cId="606680531" sldId="311"/>
        </pc:sldMkLst>
        <pc:spChg chg="mod">
          <ac:chgData name="Nicholas Romanidis" userId="f29e2cf6a91c20a6" providerId="LiveId" clId="{9AF50E04-7864-4399-A27F-FAC0F998AE66}" dt="2020-11-08T15:22:12.674" v="236" actId="20577"/>
          <ac:spMkLst>
            <pc:docMk/>
            <pc:sldMk cId="606680531" sldId="311"/>
            <ac:spMk id="2" creationId="{49975005-1456-412A-A21F-E79368E7F723}"/>
          </ac:spMkLst>
        </pc:spChg>
        <pc:spChg chg="mod">
          <ac:chgData name="Nicholas Romanidis" userId="f29e2cf6a91c20a6" providerId="LiveId" clId="{9AF50E04-7864-4399-A27F-FAC0F998AE66}" dt="2020-11-08T15:27:33.373" v="517" actId="20577"/>
          <ac:spMkLst>
            <pc:docMk/>
            <pc:sldMk cId="606680531" sldId="311"/>
            <ac:spMk id="3" creationId="{6BCFF981-988A-49DB-BD0E-86F4DDF54473}"/>
          </ac:spMkLst>
        </pc:spChg>
        <pc:picChg chg="add mod">
          <ac:chgData name="Nicholas Romanidis" userId="f29e2cf6a91c20a6" providerId="LiveId" clId="{9AF50E04-7864-4399-A27F-FAC0F998AE66}" dt="2020-11-08T15:27:45.862" v="519" actId="1076"/>
          <ac:picMkLst>
            <pc:docMk/>
            <pc:sldMk cId="606680531" sldId="311"/>
            <ac:picMk id="7" creationId="{2B3F9B25-36BF-4023-8D68-6085962B417F}"/>
          </ac:picMkLst>
        </pc:pic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4072130907" sldId="311"/>
        </pc:sldMkLst>
      </pc:sldChg>
      <pc:sldChg chg="addSp delSp modSp new mod">
        <pc:chgData name="Nicholas Romanidis" userId="f29e2cf6a91c20a6" providerId="LiveId" clId="{9AF50E04-7864-4399-A27F-FAC0F998AE66}" dt="2020-11-08T15:36:53.029" v="667" actId="1076"/>
        <pc:sldMkLst>
          <pc:docMk/>
          <pc:sldMk cId="2969182939" sldId="312"/>
        </pc:sldMkLst>
        <pc:spChg chg="del mod">
          <ac:chgData name="Nicholas Romanidis" userId="f29e2cf6a91c20a6" providerId="LiveId" clId="{9AF50E04-7864-4399-A27F-FAC0F998AE66}" dt="2020-11-08T15:29:18.572" v="661" actId="478"/>
          <ac:spMkLst>
            <pc:docMk/>
            <pc:sldMk cId="2969182939" sldId="312"/>
            <ac:spMk id="2" creationId="{1195CE34-4FCD-40A7-B96A-6E2119A8B903}"/>
          </ac:spMkLst>
        </pc:spChg>
        <pc:spChg chg="mod">
          <ac:chgData name="Nicholas Romanidis" userId="f29e2cf6a91c20a6" providerId="LiveId" clId="{9AF50E04-7864-4399-A27F-FAC0F998AE66}" dt="2020-11-08T15:29:23.650" v="662" actId="14100"/>
          <ac:spMkLst>
            <pc:docMk/>
            <pc:sldMk cId="2969182939" sldId="312"/>
            <ac:spMk id="3" creationId="{37F313A8-A8A0-4F28-9193-86F86BFFC278}"/>
          </ac:spMkLst>
        </pc:spChg>
        <pc:picChg chg="add del">
          <ac:chgData name="Nicholas Romanidis" userId="f29e2cf6a91c20a6" providerId="LiveId" clId="{9AF50E04-7864-4399-A27F-FAC0F998AE66}" dt="2020-11-08T15:36:46.808" v="664" actId="478"/>
          <ac:picMkLst>
            <pc:docMk/>
            <pc:sldMk cId="2969182939" sldId="312"/>
            <ac:picMk id="7" creationId="{988C32AC-428A-44F6-BED6-80C8C21A9E0B}"/>
          </ac:picMkLst>
        </pc:picChg>
        <pc:picChg chg="add mod">
          <ac:chgData name="Nicholas Romanidis" userId="f29e2cf6a91c20a6" providerId="LiveId" clId="{9AF50E04-7864-4399-A27F-FAC0F998AE66}" dt="2020-11-08T15:36:53.029" v="667" actId="1076"/>
          <ac:picMkLst>
            <pc:docMk/>
            <pc:sldMk cId="2969182939" sldId="312"/>
            <ac:picMk id="9" creationId="{ED2E2D36-F14F-44E9-B07B-E25DCA1617F9}"/>
          </ac:picMkLst>
        </pc:pic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3421434956" sldId="312"/>
        </pc:sldMkLst>
      </pc:sldChg>
      <pc:sldChg chg="modSp new add del mod">
        <pc:chgData name="Nicholas Romanidis" userId="f29e2cf6a91c20a6" providerId="LiveId" clId="{9AF50E04-7864-4399-A27F-FAC0F998AE66}" dt="2020-11-08T15:41:02.788" v="876" actId="20577"/>
        <pc:sldMkLst>
          <pc:docMk/>
          <pc:sldMk cId="1245317951" sldId="313"/>
        </pc:sldMkLst>
        <pc:spChg chg="mod">
          <ac:chgData name="Nicholas Romanidis" userId="f29e2cf6a91c20a6" providerId="LiveId" clId="{9AF50E04-7864-4399-A27F-FAC0F998AE66}" dt="2020-11-08T15:37:20.835" v="708" actId="20577"/>
          <ac:spMkLst>
            <pc:docMk/>
            <pc:sldMk cId="1245317951" sldId="313"/>
            <ac:spMk id="2" creationId="{74639ACD-9B08-40C8-A143-8ECB1BCA53FD}"/>
          </ac:spMkLst>
        </pc:spChg>
        <pc:spChg chg="mod">
          <ac:chgData name="Nicholas Romanidis" userId="f29e2cf6a91c20a6" providerId="LiveId" clId="{9AF50E04-7864-4399-A27F-FAC0F998AE66}" dt="2020-11-08T15:41:02.788" v="876" actId="20577"/>
          <ac:spMkLst>
            <pc:docMk/>
            <pc:sldMk cId="1245317951" sldId="313"/>
            <ac:spMk id="3" creationId="{B0BFA662-C404-488E-8C74-0CBC6C44DE87}"/>
          </ac:spMkLst>
        </pc:spChg>
        <pc:picChg chg="mod">
          <ac:chgData name="Nicholas Romanidis" userId="f29e2cf6a91c20a6" providerId="LiveId" clId="{9AF50E04-7864-4399-A27F-FAC0F998AE66}" dt="2020-11-08T15:40:34.347" v="865" actId="1076"/>
          <ac:picMkLst>
            <pc:docMk/>
            <pc:sldMk cId="1245317951" sldId="313"/>
            <ac:picMk id="3074" creationId="{BA398C82-6115-4873-91C1-54154220AFC4}"/>
          </ac:picMkLst>
        </pc:pic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1363530135" sldId="313"/>
        </pc:sldMkLst>
      </pc:sldChg>
      <pc:sldChg chg="addSp">
        <pc:chgData name="Nicholas Romanidis" userId="f29e2cf6a91c20a6" providerId="LiveId" clId="{9AF50E04-7864-4399-A27F-FAC0F998AE66}" dt="2020-11-08T15:38:56.408" v="834"/>
        <pc:sldMkLst>
          <pc:docMk/>
          <pc:sldMk cId="3918621775" sldId="313"/>
        </pc:sldMkLst>
        <pc:picChg chg="add">
          <ac:chgData name="Nicholas Romanidis" userId="f29e2cf6a91c20a6" providerId="LiveId" clId="{9AF50E04-7864-4399-A27F-FAC0F998AE66}" dt="2020-11-08T15:38:56.408" v="834"/>
          <ac:picMkLst>
            <pc:docMk/>
            <pc:sldMk cId="3918621775" sldId="313"/>
            <ac:picMk id="3074" creationId="{BA398C82-6115-4873-91C1-54154220AFC4}"/>
          </ac:picMkLst>
        </pc:picChg>
      </pc:sldChg>
      <pc:sldChg chg="modSp new mod">
        <pc:chgData name="Nicholas Romanidis" userId="f29e2cf6a91c20a6" providerId="LiveId" clId="{9AF50E04-7864-4399-A27F-FAC0F998AE66}" dt="2020-11-08T16:58:25.837" v="2789" actId="20577"/>
        <pc:sldMkLst>
          <pc:docMk/>
          <pc:sldMk cId="651200349" sldId="314"/>
        </pc:sldMkLst>
        <pc:spChg chg="mod">
          <ac:chgData name="Nicholas Romanidis" userId="f29e2cf6a91c20a6" providerId="LiveId" clId="{9AF50E04-7864-4399-A27F-FAC0F998AE66}" dt="2020-11-08T15:41:54.150" v="964" actId="20577"/>
          <ac:spMkLst>
            <pc:docMk/>
            <pc:sldMk cId="651200349" sldId="314"/>
            <ac:spMk id="2" creationId="{A9303A1E-4E09-42B4-AFC0-99941994A283}"/>
          </ac:spMkLst>
        </pc:spChg>
        <pc:spChg chg="mod">
          <ac:chgData name="Nicholas Romanidis" userId="f29e2cf6a91c20a6" providerId="LiveId" clId="{9AF50E04-7864-4399-A27F-FAC0F998AE66}" dt="2020-11-08T16:58:25.837" v="2789" actId="20577"/>
          <ac:spMkLst>
            <pc:docMk/>
            <pc:sldMk cId="651200349" sldId="314"/>
            <ac:spMk id="3" creationId="{6FC69D5C-7F89-4C10-A36A-C0FF146F1D34}"/>
          </ac:spMkLst>
        </pc:sp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1025563945" sldId="314"/>
        </pc:sldMkLst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301891872" sldId="315"/>
        </pc:sldMkLst>
      </pc:sldChg>
      <pc:sldChg chg="addSp">
        <pc:chgData name="Nicholas Romanidis" userId="f29e2cf6a91c20a6" providerId="LiveId" clId="{9AF50E04-7864-4399-A27F-FAC0F998AE66}" dt="2020-11-08T15:47:23.781" v="1330"/>
        <pc:sldMkLst>
          <pc:docMk/>
          <pc:sldMk cId="3883794916" sldId="315"/>
        </pc:sldMkLst>
        <pc:picChg chg="add">
          <ac:chgData name="Nicholas Romanidis" userId="f29e2cf6a91c20a6" providerId="LiveId" clId="{9AF50E04-7864-4399-A27F-FAC0F998AE66}" dt="2020-11-08T15:47:23.781" v="1330"/>
          <ac:picMkLst>
            <pc:docMk/>
            <pc:sldMk cId="3883794916" sldId="315"/>
            <ac:picMk id="4098" creationId="{07405B4F-3463-4E84-A48D-441D94912E23}"/>
          </ac:picMkLst>
        </pc:picChg>
      </pc:sldChg>
      <pc:sldChg chg="delSp modSp new add del mod">
        <pc:chgData name="Nicholas Romanidis" userId="f29e2cf6a91c20a6" providerId="LiveId" clId="{9AF50E04-7864-4399-A27F-FAC0F998AE66}" dt="2020-11-08T15:47:37.600" v="1335" actId="692"/>
        <pc:sldMkLst>
          <pc:docMk/>
          <pc:sldMk cId="4275472631" sldId="315"/>
        </pc:sldMkLst>
        <pc:spChg chg="del">
          <ac:chgData name="Nicholas Romanidis" userId="f29e2cf6a91c20a6" providerId="LiveId" clId="{9AF50E04-7864-4399-A27F-FAC0F998AE66}" dt="2020-11-08T15:47:20.164" v="1328" actId="478"/>
          <ac:spMkLst>
            <pc:docMk/>
            <pc:sldMk cId="4275472631" sldId="315"/>
            <ac:spMk id="2" creationId="{B78F0DBA-322A-481D-B42B-CFC190290C29}"/>
          </ac:spMkLst>
        </pc:spChg>
        <pc:spChg chg="del">
          <ac:chgData name="Nicholas Romanidis" userId="f29e2cf6a91c20a6" providerId="LiveId" clId="{9AF50E04-7864-4399-A27F-FAC0F998AE66}" dt="2020-11-08T15:47:23.062" v="1329" actId="478"/>
          <ac:spMkLst>
            <pc:docMk/>
            <pc:sldMk cId="4275472631" sldId="315"/>
            <ac:spMk id="3" creationId="{ACF48DB6-ADF6-479A-91DC-A24DF5F71FE0}"/>
          </ac:spMkLst>
        </pc:spChg>
        <pc:picChg chg="mod">
          <ac:chgData name="Nicholas Romanidis" userId="f29e2cf6a91c20a6" providerId="LiveId" clId="{9AF50E04-7864-4399-A27F-FAC0F998AE66}" dt="2020-11-08T15:47:37.600" v="1335" actId="692"/>
          <ac:picMkLst>
            <pc:docMk/>
            <pc:sldMk cId="4275472631" sldId="315"/>
            <ac:picMk id="4098" creationId="{07405B4F-3463-4E84-A48D-441D94912E23}"/>
          </ac:picMkLst>
        </pc:picChg>
      </pc:sldChg>
      <pc:sldChg chg="modSp new mod">
        <pc:chgData name="Nicholas Romanidis" userId="f29e2cf6a91c20a6" providerId="LiveId" clId="{9AF50E04-7864-4399-A27F-FAC0F998AE66}" dt="2020-11-08T16:15:28.075" v="1631" actId="20577"/>
        <pc:sldMkLst>
          <pc:docMk/>
          <pc:sldMk cId="299475924" sldId="316"/>
        </pc:sldMkLst>
        <pc:spChg chg="mod">
          <ac:chgData name="Nicholas Romanidis" userId="f29e2cf6a91c20a6" providerId="LiveId" clId="{9AF50E04-7864-4399-A27F-FAC0F998AE66}" dt="2020-11-08T15:56:04.591" v="1372" actId="20577"/>
          <ac:spMkLst>
            <pc:docMk/>
            <pc:sldMk cId="299475924" sldId="316"/>
            <ac:spMk id="2" creationId="{EB3D22E1-54BB-4B4F-A842-BF0F0BF3EEBB}"/>
          </ac:spMkLst>
        </pc:spChg>
        <pc:spChg chg="mod">
          <ac:chgData name="Nicholas Romanidis" userId="f29e2cf6a91c20a6" providerId="LiveId" clId="{9AF50E04-7864-4399-A27F-FAC0F998AE66}" dt="2020-11-08T16:15:28.075" v="1631" actId="20577"/>
          <ac:spMkLst>
            <pc:docMk/>
            <pc:sldMk cId="299475924" sldId="316"/>
            <ac:spMk id="3" creationId="{614B5477-DBDF-4A0B-B9C2-78C07DA7C057}"/>
          </ac:spMkLst>
        </pc:sp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730180259" sldId="316"/>
        </pc:sldMkLst>
      </pc:sldChg>
      <pc:sldChg chg="modSp new mod">
        <pc:chgData name="Nicholas Romanidis" userId="f29e2cf6a91c20a6" providerId="LiveId" clId="{9AF50E04-7864-4399-A27F-FAC0F998AE66}" dt="2020-11-08T16:22:47.312" v="2161" actId="20577"/>
        <pc:sldMkLst>
          <pc:docMk/>
          <pc:sldMk cId="1184124648" sldId="317"/>
        </pc:sldMkLst>
        <pc:spChg chg="mod">
          <ac:chgData name="Nicholas Romanidis" userId="f29e2cf6a91c20a6" providerId="LiveId" clId="{9AF50E04-7864-4399-A27F-FAC0F998AE66}" dt="2020-11-08T16:16:01.421" v="1653" actId="20577"/>
          <ac:spMkLst>
            <pc:docMk/>
            <pc:sldMk cId="1184124648" sldId="317"/>
            <ac:spMk id="2" creationId="{D8DD7585-8A85-4247-8FC6-B94A73EF3EFE}"/>
          </ac:spMkLst>
        </pc:spChg>
        <pc:spChg chg="mod">
          <ac:chgData name="Nicholas Romanidis" userId="f29e2cf6a91c20a6" providerId="LiveId" clId="{9AF50E04-7864-4399-A27F-FAC0F998AE66}" dt="2020-11-08T16:22:47.312" v="2161" actId="20577"/>
          <ac:spMkLst>
            <pc:docMk/>
            <pc:sldMk cId="1184124648" sldId="317"/>
            <ac:spMk id="3" creationId="{6EE3EA32-4135-4DEA-8AD1-148F6FE6CA68}"/>
          </ac:spMkLst>
        </pc:sp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1643402540" sldId="317"/>
        </pc:sldMkLst>
      </pc:sldChg>
      <pc:sldChg chg="modSp new mod ord">
        <pc:chgData name="Nicholas Romanidis" userId="f29e2cf6a91c20a6" providerId="LiveId" clId="{9AF50E04-7864-4399-A27F-FAC0F998AE66}" dt="2020-11-08T16:57:11.578" v="2754" actId="20577"/>
        <pc:sldMkLst>
          <pc:docMk/>
          <pc:sldMk cId="936579299" sldId="318"/>
        </pc:sldMkLst>
        <pc:spChg chg="mod">
          <ac:chgData name="Nicholas Romanidis" userId="f29e2cf6a91c20a6" providerId="LiveId" clId="{9AF50E04-7864-4399-A27F-FAC0F998AE66}" dt="2020-11-08T16:54:55.295" v="2325" actId="20577"/>
          <ac:spMkLst>
            <pc:docMk/>
            <pc:sldMk cId="936579299" sldId="318"/>
            <ac:spMk id="2" creationId="{684DB4E0-2CD7-4B68-816A-8695A3BFED38}"/>
          </ac:spMkLst>
        </pc:spChg>
        <pc:spChg chg="mod">
          <ac:chgData name="Nicholas Romanidis" userId="f29e2cf6a91c20a6" providerId="LiveId" clId="{9AF50E04-7864-4399-A27F-FAC0F998AE66}" dt="2020-11-08T16:57:11.578" v="2754" actId="20577"/>
          <ac:spMkLst>
            <pc:docMk/>
            <pc:sldMk cId="936579299" sldId="318"/>
            <ac:spMk id="3" creationId="{B53ADC53-8AB2-4675-B80C-FCB0C3627072}"/>
          </ac:spMkLst>
        </pc:sp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1692490467" sldId="318"/>
        </pc:sldMkLst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1251096467" sldId="319"/>
        </pc:sldMkLst>
      </pc:sldChg>
      <pc:sldChg chg="addSp delSp modSp new add del mod">
        <pc:chgData name="Nicholas Romanidis" userId="f29e2cf6a91c20a6" providerId="LiveId" clId="{9AF50E04-7864-4399-A27F-FAC0F998AE66}" dt="2020-11-08T16:58:12.988" v="2778" actId="20577"/>
        <pc:sldMkLst>
          <pc:docMk/>
          <pc:sldMk cId="1261231276" sldId="319"/>
        </pc:sldMkLst>
        <pc:spChg chg="add del mod">
          <ac:chgData name="Nicholas Romanidis" userId="f29e2cf6a91c20a6" providerId="LiveId" clId="{9AF50E04-7864-4399-A27F-FAC0F998AE66}" dt="2020-11-08T16:58:12.988" v="2778" actId="20577"/>
          <ac:spMkLst>
            <pc:docMk/>
            <pc:sldMk cId="1261231276" sldId="319"/>
            <ac:spMk id="2" creationId="{6123454A-94D3-4D73-B10E-DFE5EEBE5DC8}"/>
          </ac:spMkLst>
        </pc:spChg>
        <pc:picChg chg="mod">
          <ac:chgData name="Nicholas Romanidis" userId="f29e2cf6a91c20a6" providerId="LiveId" clId="{9AF50E04-7864-4399-A27F-FAC0F998AE66}" dt="2020-11-08T16:58:06.809" v="2760" actId="1076"/>
          <ac:picMkLst>
            <pc:docMk/>
            <pc:sldMk cId="1261231276" sldId="319"/>
            <ac:picMk id="1026" creationId="{8F3EC0F9-CD36-4023-84ED-60140A730428}"/>
          </ac:picMkLst>
        </pc:picChg>
      </pc:sldChg>
      <pc:sldChg chg="addSp delSp modSp">
        <pc:chgData name="Nicholas Romanidis" userId="f29e2cf6a91c20a6" providerId="LiveId" clId="{9AF50E04-7864-4399-A27F-FAC0F998AE66}" dt="2020-11-08T16:57:57.033" v="2756"/>
        <pc:sldMkLst>
          <pc:docMk/>
          <pc:sldMk cId="3370796512" sldId="319"/>
        </pc:sldMkLst>
        <pc:spChg chg="del">
          <ac:chgData name="Nicholas Romanidis" userId="f29e2cf6a91c20a6" providerId="LiveId" clId="{9AF50E04-7864-4399-A27F-FAC0F998AE66}" dt="2020-11-08T16:57:57.033" v="2756"/>
          <ac:spMkLst>
            <pc:docMk/>
            <pc:sldMk cId="3370796512" sldId="319"/>
            <ac:spMk id="3" creationId="{3543EF45-8D2E-4636-9B17-40960EEBD410}"/>
          </ac:spMkLst>
        </pc:spChg>
        <pc:picChg chg="add mod">
          <ac:chgData name="Nicholas Romanidis" userId="f29e2cf6a91c20a6" providerId="LiveId" clId="{9AF50E04-7864-4399-A27F-FAC0F998AE66}" dt="2020-11-08T16:57:57.033" v="2756"/>
          <ac:picMkLst>
            <pc:docMk/>
            <pc:sldMk cId="3370796512" sldId="319"/>
            <ac:picMk id="1026" creationId="{8F3EC0F9-CD36-4023-84ED-60140A73042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6F4D4-7BDD-4657-ADDA-C9FFF630DE71}" type="datetimeFigureOut">
              <a:rPr lang="en-CA" smtClean="0"/>
              <a:t>2021-03-21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0624C-971D-4419-842E-5AA970D53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75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F02B00-7EF0-4536-AC42-1B0FDDB30AFC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15A65-4ECD-490D-B5E8-6D8F4B27C8D7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B07B1-1648-42CB-90B3-A69FC9EDF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4B1DD-2C35-4964-BADA-FCA8E9CD2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171A7E7-C647-4B21-BD2B-CAE9FAB6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Authentication &amp; Authorization</a:t>
            </a:r>
            <a:endParaRPr lang="en-CA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5E5F26E-774B-4DDC-A250-9199EF45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BF372C5-FBA4-46A3-9546-028F6BF288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1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AA8B-83C8-4083-AF28-31F8BB2F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3AA8-C4AF-47BE-9B2F-4B798E92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2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B9FED-82BB-4850-8C62-212306268E36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A08E46-DC7C-4B34-B787-AB2E62498D20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96B6B3F-6D77-45CE-9C08-D9556308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Authentication &amp; Authorization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2E76843-273E-4DAE-B12A-324AD13C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D447CFB-B5CA-43EE-9613-18ADF0AE80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93B0E-2792-414A-A4D0-6E4BB571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17302-D7CE-42B8-9611-A31EEF1B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9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11CA29-8DDE-440A-B595-BA638A685EE1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A2EAE8-3691-4AB1-9A60-27A476E5B971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192F471-D275-4403-8768-8F36DC91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Authentication &amp; Authorization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F1EE54D-25D0-4172-BDAE-F6BFE0DF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00A8BDF-7C01-440A-9B71-26ECAF61C3B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pressjs/sess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bcryptj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2E1-0660-4D1C-9018-EDB887BFB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3271"/>
          </a:xfrm>
        </p:spPr>
        <p:txBody>
          <a:bodyPr anchor="t">
            <a:normAutofit fontScale="90000"/>
          </a:bodyPr>
          <a:lstStyle/>
          <a:p>
            <a:r>
              <a:rPr lang="en-CA" dirty="0"/>
              <a:t>WEB 322</a:t>
            </a:r>
            <a:br>
              <a:rPr lang="en-CA" dirty="0"/>
            </a:br>
            <a:r>
              <a:rPr lang="en-CA" sz="2800" dirty="0"/>
              <a:t>WEB PROGRAMMING TOOLS AND FRAMEWORKS</a:t>
            </a:r>
            <a:br>
              <a:rPr lang="en-CA" sz="1050" dirty="0"/>
            </a:br>
            <a:endParaRPr lang="en-CA" sz="27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216532-3412-420A-9D27-324777D1E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Week 10 – Lecture 1</a:t>
            </a:r>
          </a:p>
          <a:p>
            <a:r>
              <a:rPr lang="en-CA" dirty="0"/>
              <a:t>Authentication &amp; Authorization</a:t>
            </a:r>
          </a:p>
        </p:txBody>
      </p:sp>
    </p:spTree>
    <p:extLst>
      <p:ext uri="{BB962C8B-B14F-4D97-AF65-F5344CB8AC3E}">
        <p14:creationId xmlns:p14="http://schemas.microsoft.com/office/powerpoint/2010/main" val="180459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22E1-54BB-4B4F-A842-BF0F0BF3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Sessions in Node.JS with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B5477-DBDF-4A0B-B9C2-78C07DA7C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Install a 3rd party package called “</a:t>
            </a:r>
            <a:r>
              <a:rPr lang="en-US" dirty="0">
                <a:hlinkClick r:id="rId2"/>
              </a:rPr>
              <a:t>express-session</a:t>
            </a:r>
            <a:r>
              <a:rPr lang="en-US" dirty="0"/>
              <a:t>”.</a:t>
            </a:r>
          </a:p>
          <a:p>
            <a:r>
              <a:rPr lang="en-US" dirty="0"/>
              <a:t>Require the module: </a:t>
            </a:r>
            <a:r>
              <a:rPr lang="en-US" dirty="0">
                <a:solidFill>
                  <a:srgbClr val="C00000"/>
                </a:solidFill>
              </a:rPr>
              <a:t>require('express-session’);</a:t>
            </a:r>
            <a:r>
              <a:rPr lang="en-US" dirty="0"/>
              <a:t> </a:t>
            </a:r>
          </a:p>
          <a:p>
            <a:r>
              <a:rPr lang="en-US" dirty="0"/>
              <a:t>Configure the middleware.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C00000"/>
                </a:solidFill>
              </a:rPr>
              <a:t>app.use</a:t>
            </a:r>
            <a:r>
              <a:rPr lang="en-US" dirty="0">
                <a:solidFill>
                  <a:srgbClr val="C00000"/>
                </a:solidFill>
              </a:rPr>
              <a:t>(session({ secret: “…”, resave: false, </a:t>
            </a:r>
            <a:r>
              <a:rPr lang="en-US" dirty="0" err="1">
                <a:solidFill>
                  <a:srgbClr val="C00000"/>
                </a:solidFill>
              </a:rPr>
              <a:t>saveUninitialized</a:t>
            </a:r>
            <a:r>
              <a:rPr lang="en-US" dirty="0">
                <a:solidFill>
                  <a:srgbClr val="C00000"/>
                </a:solidFill>
              </a:rPr>
              <a:t>: true }));</a:t>
            </a:r>
          </a:p>
          <a:p>
            <a:pPr marL="457200" lvl="1" indent="0">
              <a:buNone/>
            </a:pP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app.use</a:t>
            </a:r>
            <a:r>
              <a:rPr lang="en-US" dirty="0">
                <a:solidFill>
                  <a:srgbClr val="C00000"/>
                </a:solidFill>
              </a:rPr>
              <a:t>((</a:t>
            </a:r>
            <a:r>
              <a:rPr lang="en-US" dirty="0" err="1">
                <a:solidFill>
                  <a:srgbClr val="C00000"/>
                </a:solidFill>
              </a:rPr>
              <a:t>req,res,next</a:t>
            </a:r>
            <a:r>
              <a:rPr lang="en-US" dirty="0">
                <a:solidFill>
                  <a:srgbClr val="C00000"/>
                </a:solidFill>
              </a:rPr>
              <a:t>)=&gt;{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    // After a session is created, inject data into views.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res.locals.user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req.session.user</a:t>
            </a:r>
            <a:r>
              <a:rPr lang="en-US" dirty="0">
                <a:solidFill>
                  <a:srgbClr val="C00000"/>
                </a:solidFill>
              </a:rPr>
              <a:t>;</a:t>
            </a:r>
            <a:endParaRPr lang="en-US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    next();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});</a:t>
            </a:r>
          </a:p>
          <a:p>
            <a:r>
              <a:rPr lang="en-US" dirty="0"/>
              <a:t>To store or access session data, use the request property,</a:t>
            </a:r>
            <a:br>
              <a:rPr lang="en-US" dirty="0"/>
            </a:br>
            <a:r>
              <a:rPr lang="en-US" dirty="0"/>
              <a:t>for example: </a:t>
            </a:r>
            <a:r>
              <a:rPr lang="en-US" dirty="0" err="1">
                <a:solidFill>
                  <a:srgbClr val="C00000"/>
                </a:solidFill>
              </a:rPr>
              <a:t>req.session.user</a:t>
            </a:r>
            <a:endParaRPr lang="en-US" dirty="0"/>
          </a:p>
          <a:p>
            <a:r>
              <a:rPr lang="en-US" dirty="0"/>
              <a:t>To clear a session, call the destroy method from the session property, </a:t>
            </a:r>
            <a:br>
              <a:rPr lang="en-US" dirty="0"/>
            </a:br>
            <a:r>
              <a:rPr lang="en-US" dirty="0"/>
              <a:t>for example: </a:t>
            </a:r>
            <a:r>
              <a:rPr lang="en-US" dirty="0" err="1">
                <a:solidFill>
                  <a:srgbClr val="C00000"/>
                </a:solidFill>
              </a:rPr>
              <a:t>req.session.destroy</a:t>
            </a:r>
            <a:r>
              <a:rPr lang="en-US" dirty="0">
                <a:solidFill>
                  <a:srgbClr val="C00000"/>
                </a:solidFill>
              </a:rPr>
              <a:t>();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00D1D-BC5A-4702-A33D-BFA0A92C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Authentication &amp; Authorization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4ED8A-EBDE-4816-810D-0AE5D05A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7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7585-8A85-4247-8FC6-B94A73EF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Encrypting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3EA32-4135-4DEA-8AD1-148F6FE6C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Passwords should never be stored in plain text!</a:t>
            </a:r>
          </a:p>
          <a:p>
            <a:r>
              <a:rPr lang="en-US" dirty="0"/>
              <a:t>Passwords can be encrypted or hashed (preferable).</a:t>
            </a:r>
          </a:p>
          <a:p>
            <a:r>
              <a:rPr lang="en-US" dirty="0"/>
              <a:t>There are many hashing and encryption algorithms available.</a:t>
            </a:r>
          </a:p>
          <a:p>
            <a:r>
              <a:rPr lang="en-US" dirty="0"/>
              <a:t>In this course we will use </a:t>
            </a:r>
            <a:r>
              <a:rPr lang="en-US" dirty="0">
                <a:hlinkClick r:id="rId2"/>
              </a:rPr>
              <a:t>bcrypt</a:t>
            </a:r>
            <a:endParaRPr lang="en-US" dirty="0"/>
          </a:p>
          <a:p>
            <a:pPr lvl="1"/>
            <a:r>
              <a:rPr lang="en-US" dirty="0"/>
              <a:t>A popular encryption module for JavaScript.</a:t>
            </a:r>
          </a:p>
          <a:p>
            <a:pPr lvl="1"/>
            <a:r>
              <a:rPr lang="en-US" dirty="0"/>
              <a:t>Secure way to store passwords in a database.</a:t>
            </a:r>
          </a:p>
          <a:p>
            <a:pPr lvl="1"/>
            <a:r>
              <a:rPr lang="en-US" dirty="0"/>
              <a:t>Works in two steps: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Generates a salt (a random piece of information).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Hashes the password using the salt.</a:t>
            </a:r>
          </a:p>
          <a:p>
            <a:pPr lvl="1"/>
            <a:r>
              <a:rPr lang="en-US" dirty="0"/>
              <a:t>The salt allows for a unique hash for each password (even if two users have the same password).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359AA-4F2A-4398-A5C4-9FE0859A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Authentication &amp; Authorization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47EC4-A4A4-4C35-B82C-FAC5841C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12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F1DC-EED6-4998-9483-ACF5453E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A97A-D2EA-47FE-B754-85B7FDE15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1365" cy="4192839"/>
          </a:xfrm>
        </p:spPr>
        <p:txBody>
          <a:bodyPr>
            <a:normAutofit/>
          </a:bodyPr>
          <a:lstStyle/>
          <a:p>
            <a:r>
              <a:rPr lang="en-CA" dirty="0"/>
              <a:t>Express App</a:t>
            </a:r>
          </a:p>
          <a:p>
            <a:pPr lvl="1"/>
            <a:r>
              <a:rPr lang="en-CA" dirty="0"/>
              <a:t>Authenticate users.</a:t>
            </a:r>
          </a:p>
          <a:p>
            <a:pPr lvl="1"/>
            <a:r>
              <a:rPr lang="en-CA" dirty="0"/>
              <a:t>Authorize users.</a:t>
            </a:r>
          </a:p>
          <a:p>
            <a:pPr lvl="1"/>
            <a:r>
              <a:rPr lang="en-CA" dirty="0"/>
              <a:t>Create new sessions.</a:t>
            </a:r>
          </a:p>
          <a:p>
            <a:pPr lvl="1"/>
            <a:r>
              <a:rPr lang="en-CA" dirty="0"/>
              <a:t>Clear sessions.</a:t>
            </a:r>
          </a:p>
          <a:p>
            <a:pPr lvl="1"/>
            <a:r>
              <a:rPr lang="en-CA" dirty="0"/>
              <a:t>Encrypt passwords.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4F11E-A4F4-41AE-AD8A-135E904D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Authentication &amp; Authorization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58526-8080-4AA4-8451-F7DC9127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12</a:t>
            </a:fld>
            <a:endParaRPr lang="en-CA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CD97724-5568-44A1-9BBA-3D6D710AA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88241" y="2028574"/>
            <a:ext cx="5565559" cy="281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31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D4F83-F428-426F-BBAA-36589086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C8323-EB4B-41ED-9570-7FF75CEB5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8607"/>
          </a:xfrm>
        </p:spPr>
        <p:txBody>
          <a:bodyPr>
            <a:normAutofit/>
          </a:bodyPr>
          <a:lstStyle/>
          <a:p>
            <a:r>
              <a:rPr lang="en-US" sz="2600" dirty="0"/>
              <a:t>The process of determining whether someone </a:t>
            </a:r>
            <a:r>
              <a:rPr lang="en-US" sz="2600" i="1" dirty="0"/>
              <a:t>or something</a:t>
            </a:r>
            <a:r>
              <a:rPr lang="en-US" sz="2600" dirty="0"/>
              <a:t> is who </a:t>
            </a:r>
            <a:r>
              <a:rPr lang="en-US" sz="2600" i="1" dirty="0"/>
              <a:t>or what</a:t>
            </a:r>
            <a:r>
              <a:rPr lang="en-US" sz="2600" dirty="0"/>
              <a:t> they declare to be.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7FF1F-3B34-4517-8958-6CF4F9C1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Authentication &amp; Authorization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A66BB-33D5-4FA8-9542-31870FA2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</a:t>
            </a:fld>
            <a:endParaRPr lang="en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5182C7-F712-41EA-8D17-E2E8EDE336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" t="6541" r="849" b="3441"/>
          <a:stretch/>
        </p:blipFill>
        <p:spPr bwMode="auto">
          <a:xfrm>
            <a:off x="6096000" y="3067565"/>
            <a:ext cx="5669600" cy="225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7B65BA-7269-4543-98A6-988343560DC3}"/>
              </a:ext>
            </a:extLst>
          </p:cNvPr>
          <p:cNvSpPr txBox="1">
            <a:spLocks/>
          </p:cNvSpPr>
          <p:nvPr/>
        </p:nvSpPr>
        <p:spPr>
          <a:xfrm>
            <a:off x="838200" y="2610036"/>
            <a:ext cx="5189738" cy="3391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common way that apps handle security.</a:t>
            </a:r>
          </a:p>
          <a:p>
            <a:r>
              <a:rPr lang="en-US" dirty="0"/>
              <a:t>Provides access control for systems:</a:t>
            </a:r>
          </a:p>
          <a:p>
            <a:pPr lvl="1"/>
            <a:r>
              <a:rPr lang="en-US" dirty="0"/>
              <a:t>Checks to see if a user's credentials match the database.</a:t>
            </a:r>
          </a:p>
          <a:p>
            <a:pPr lvl="1"/>
            <a:r>
              <a:rPr lang="en-US" dirty="0"/>
              <a:t>For example, username </a:t>
            </a:r>
            <a:r>
              <a:rPr lang="en-US" i="1" dirty="0"/>
              <a:t>or email</a:t>
            </a:r>
            <a:r>
              <a:rPr lang="en-US" dirty="0"/>
              <a:t>, and password match the credentials in a database of authorized users.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413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5005-1456-412A-A21F-E79368E7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F981-988A-49DB-BD0E-86F4DDF54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Occurs </a:t>
            </a:r>
            <a:r>
              <a:rPr lang="en-US" u="sng" dirty="0"/>
              <a:t>after</a:t>
            </a:r>
            <a:r>
              <a:rPr lang="en-US" dirty="0"/>
              <a:t> your identity is successfully authenticated by the system.</a:t>
            </a:r>
          </a:p>
          <a:p>
            <a:r>
              <a:rPr lang="en-US" dirty="0"/>
              <a:t>Decides what a user can do and the resources (such as information or files) they can access.</a:t>
            </a:r>
          </a:p>
          <a:p>
            <a:r>
              <a:rPr lang="en-US" dirty="0"/>
              <a:t>In other words, authorization</a:t>
            </a:r>
            <a:br>
              <a:rPr lang="en-US" dirty="0"/>
            </a:br>
            <a:r>
              <a:rPr lang="en-US" dirty="0"/>
              <a:t>determines whether the</a:t>
            </a:r>
            <a:br>
              <a:rPr lang="en-US" dirty="0"/>
            </a:br>
            <a:r>
              <a:rPr lang="en-US" dirty="0"/>
              <a:t>authenticated user has access</a:t>
            </a:r>
            <a:br>
              <a:rPr lang="en-US" dirty="0"/>
            </a:br>
            <a:r>
              <a:rPr lang="en-US" dirty="0"/>
              <a:t>to particular resources.</a:t>
            </a:r>
          </a:p>
          <a:p>
            <a:r>
              <a:rPr lang="en-US" dirty="0"/>
              <a:t>For example, a customer and</a:t>
            </a:r>
            <a:br>
              <a:rPr lang="en-US" dirty="0"/>
            </a:br>
            <a:r>
              <a:rPr lang="en-US" dirty="0"/>
              <a:t>employee may have access to</a:t>
            </a:r>
            <a:br>
              <a:rPr lang="en-US" dirty="0"/>
            </a:br>
            <a:r>
              <a:rPr lang="en-US" dirty="0"/>
              <a:t>a different dashboard in a web application.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67E9A-81E9-43C7-803A-FE54A61FE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Authentication &amp; Authorization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7AAAC-B31E-49EA-A57A-48D417D5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B3F9B25-36BF-4023-8D68-6085962B4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69545"/>
            <a:ext cx="5278921" cy="207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68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13A8-A8A0-4F28-9193-86F86BFF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53"/>
            <a:ext cx="10515600" cy="4846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000" b="1" dirty="0">
                <a:solidFill>
                  <a:srgbClr val="C00000"/>
                </a:solidFill>
              </a:rPr>
              <a:t>Authentication</a:t>
            </a:r>
          </a:p>
          <a:p>
            <a:pPr marL="0" indent="0">
              <a:buNone/>
            </a:pPr>
            <a:r>
              <a:rPr lang="en-CA" sz="4000" b="1" dirty="0"/>
              <a:t>Who is this user?</a:t>
            </a:r>
          </a:p>
          <a:p>
            <a:pPr marL="0" indent="0">
              <a:buNone/>
            </a:pPr>
            <a:endParaRPr lang="en-CA" sz="4000" b="1" dirty="0"/>
          </a:p>
          <a:p>
            <a:pPr marL="0" indent="0">
              <a:buNone/>
            </a:pPr>
            <a:r>
              <a:rPr lang="en-CA" sz="4000" b="1" dirty="0">
                <a:solidFill>
                  <a:srgbClr val="C00000"/>
                </a:solidFill>
              </a:rPr>
              <a:t>Authorization</a:t>
            </a:r>
          </a:p>
          <a:p>
            <a:pPr marL="0" indent="0">
              <a:buNone/>
            </a:pPr>
            <a:r>
              <a:rPr lang="en-CA" sz="4000" b="1" dirty="0"/>
              <a:t>Are they allowed to do this?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CE5FF-331D-4801-96BD-13D16D3A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Authentication &amp; Authorization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E5ED7-4A6F-4281-881F-2C435506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2E2D36-F14F-44E9-B07B-E25DCA161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120" y="765233"/>
            <a:ext cx="3969680" cy="500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8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9ACD-9B08-40C8-A143-8ECB1BCA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Importance of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A662-C404-488E-8C74-0CBC6C44D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1769" cy="4192839"/>
          </a:xfrm>
        </p:spPr>
        <p:txBody>
          <a:bodyPr/>
          <a:lstStyle/>
          <a:p>
            <a:r>
              <a:rPr lang="en-US" dirty="0"/>
              <a:t>Some pages are accessible to all visitors of the website.</a:t>
            </a:r>
          </a:p>
          <a:p>
            <a:r>
              <a:rPr lang="en-US" dirty="0"/>
              <a:t>Other pages are restricted to registered users.</a:t>
            </a:r>
          </a:p>
          <a:p>
            <a:r>
              <a:rPr lang="en-US" dirty="0"/>
              <a:t>To view restricted pages, users need to authenticate, or login, to prove their identity.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439AE-4676-403E-880B-F90D3685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Authentication &amp; Authorization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DADA0-2D0E-4BE2-B512-8C4226E5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5</a:t>
            </a:fld>
            <a:endParaRPr lang="en-CA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398C82-6115-4873-91C1-54154220A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144" y="2311241"/>
            <a:ext cx="5968944" cy="2899868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31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B4E0-2CD7-4B68-816A-8695A3BF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ADC53-8AB2-4675-B80C-FCB0C3627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Pieces of data that are passed back and forth from the browser to the server.</a:t>
            </a:r>
          </a:p>
          <a:p>
            <a:r>
              <a:rPr lang="en-CA" dirty="0"/>
              <a:t>Used to hold ‘state’ information.</a:t>
            </a:r>
          </a:p>
          <a:p>
            <a:r>
              <a:rPr lang="en-CA" dirty="0"/>
              <a:t>Cookies are not set and maintained automatically.  It is the responsibility of the programmer.</a:t>
            </a:r>
          </a:p>
          <a:p>
            <a:r>
              <a:rPr lang="en-CA" dirty="0"/>
              <a:t>Server sends the “Set-Cookie” header to add a cookie to the browser.</a:t>
            </a:r>
          </a:p>
          <a:p>
            <a:r>
              <a:rPr lang="en-CA" dirty="0"/>
              <a:t>On each request, the browser will include a “Cookie” header with all stored cookies for the domain/path.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67C82-F9D4-48ED-A153-13BFA77D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Authentication &amp; Authorization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CDD22-790C-4259-9510-5965B7A6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657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454A-94D3-4D73-B10E-DFE5EEBE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Cookies Lifecycle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8162F-545C-404D-BB60-04FE5ED3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Authentication &amp; Authorization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9D442-C294-4C8A-AB63-C3117C1D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7</a:t>
            </a:fld>
            <a:endParaRPr lang="en-CA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F3EC0F9-CD36-4023-84ED-60140A7304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094" y="1825625"/>
            <a:ext cx="8157812" cy="41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23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3A1E-4E09-42B4-AFC0-99941994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Session-Based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69D5C-7F89-4C10-A36A-C0FF146F1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Session-based authentication is the de facto standard for handling user authentication. </a:t>
            </a:r>
          </a:p>
          <a:p>
            <a:r>
              <a:rPr lang="en-US" dirty="0"/>
              <a:t>How it works: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client posts the login credentials to the server.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server verifies the credentials.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validation passes, the server creates a session (on the server) and returns a session ID via a “Set-Cookie” header.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subsequent requests, the client must continue to pass the session id to the server.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During each request, the session id is verified by the server and the request will be processed.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Upon logout, the session id will be cleared from both the client cookie and server.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715CB-79DD-4032-95FF-934D46FE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Authentication &amp; Authorization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CCC3D-8012-4B7C-8561-E948C025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20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9B723-BFBE-4BB6-A65B-0593392D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Authentication &amp; Authorization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D7900-BDFF-4FAD-AEDE-0A5F7F0F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9</a:t>
            </a:fld>
            <a:endParaRPr lang="en-CA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7405B4F-3463-4E84-A48D-441D94912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2" y="243057"/>
            <a:ext cx="8867775" cy="5753100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472631"/>
      </p:ext>
    </p:extLst>
  </p:cSld>
  <p:clrMapOvr>
    <a:masterClrMapping/>
  </p:clrMapOvr>
</p:sld>
</file>

<file path=ppt/theme/theme1.xml><?xml version="1.0" encoding="utf-8"?>
<a:theme xmlns:a="http://schemas.openxmlformats.org/drawingml/2006/main" name="Seneca Colleg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eca College Theme" id="{B5E8219D-7143-48B4-A982-0AD767D59ACE}" vid="{22AE0414-52D4-421D-9212-884396F35A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Seneca College Theme</Template>
  <TotalTime>4335</TotalTime>
  <Words>710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Seneca College Theme</vt:lpstr>
      <vt:lpstr>WEB 322 WEB PROGRAMMING TOOLS AND FRAMEWORKS </vt:lpstr>
      <vt:lpstr>Authentication</vt:lpstr>
      <vt:lpstr>Authorization</vt:lpstr>
      <vt:lpstr>PowerPoint Presentation</vt:lpstr>
      <vt:lpstr>Importance of Authentication</vt:lpstr>
      <vt:lpstr>Cookies</vt:lpstr>
      <vt:lpstr>Cookies Lifecycle</vt:lpstr>
      <vt:lpstr>Session-Based Authentication</vt:lpstr>
      <vt:lpstr>PowerPoint Presentation</vt:lpstr>
      <vt:lpstr>Sessions in Node.JS with Express</vt:lpstr>
      <vt:lpstr>Encrypting Passwords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INT422</dc:title>
  <dc:creator>Nicholas Romanidis</dc:creator>
  <cp:lastModifiedBy>Nicholas Romanidis</cp:lastModifiedBy>
  <cp:revision>31</cp:revision>
  <dcterms:created xsi:type="dcterms:W3CDTF">2018-04-16T20:40:48Z</dcterms:created>
  <dcterms:modified xsi:type="dcterms:W3CDTF">2021-03-21T15:39:00Z</dcterms:modified>
</cp:coreProperties>
</file>