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318" r:id="rId3"/>
    <p:sldId id="319" r:id="rId4"/>
    <p:sldId id="309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CACB6-28CB-42DB-B115-88CBE3D4CE32}" v="8" dt="2020-11-08T16:40:14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29486510-2C96-482D-8373-08A2C83F0A29}"/>
    <pc:docChg chg="undo redo custSel addSld delSld modSld">
      <pc:chgData name="Nicholas Romanidis" userId="f29e2cf6a91c20a6" providerId="LiveId" clId="{29486510-2C96-482D-8373-08A2C83F0A29}" dt="2020-11-08T15:13:33.519" v="4585" actId="20577"/>
      <pc:docMkLst>
        <pc:docMk/>
      </pc:docMkLst>
      <pc:sldChg chg="modSp mod">
        <pc:chgData name="Nicholas Romanidis" userId="f29e2cf6a91c20a6" providerId="LiveId" clId="{29486510-2C96-482D-8373-08A2C83F0A29}" dt="2020-11-08T15:13:33.519" v="4585" actId="20577"/>
        <pc:sldMkLst>
          <pc:docMk/>
          <pc:sldMk cId="1804591582" sldId="256"/>
        </pc:sldMkLst>
        <pc:spChg chg="mod">
          <ac:chgData name="Nicholas Romanidis" userId="f29e2cf6a91c20a6" providerId="LiveId" clId="{29486510-2C96-482D-8373-08A2C83F0A29}" dt="2020-11-08T15:13:33.519" v="458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29486510-2C96-482D-8373-08A2C83F0A29}" dt="2020-11-07T11:32:06.850" v="425" actId="5793"/>
        <pc:sldMkLst>
          <pc:docMk/>
          <pc:sldMk cId="1262591253" sldId="257"/>
        </pc:sldMkLst>
        <pc:spChg chg="mod">
          <ac:chgData name="Nicholas Romanidis" userId="f29e2cf6a91c20a6" providerId="LiveId" clId="{29486510-2C96-482D-8373-08A2C83F0A29}" dt="2020-11-07T11:22:27.320" v="29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29486510-2C96-482D-8373-08A2C83F0A29}" dt="2020-11-07T11:32:06.850" v="425" actId="5793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29486510-2C96-482D-8373-08A2C83F0A29}" dt="2020-11-07T11:30:24.240" v="343" actId="14826"/>
          <ac:picMkLst>
            <pc:docMk/>
            <pc:sldMk cId="1262591253" sldId="257"/>
            <ac:picMk id="1026" creationId="{271E67D3-1B8C-467E-829A-19B3DD5D1A4E}"/>
          </ac:picMkLst>
        </pc:picChg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4217794736" sldId="25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514685497" sldId="25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545024173" sldId="260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924016126" sldId="261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11607682" sldId="26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85413612" sldId="26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341593655" sldId="26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03119062" sldId="26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901538652" sldId="26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40262476" sldId="26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834602338" sldId="27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906477717" sldId="27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38447583" sldId="27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39405554" sldId="27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23909522" sldId="27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791158124" sldId="277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625151588" sldId="27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645326289" sldId="27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387421630" sldId="280"/>
        </pc:sldMkLst>
      </pc:sldChg>
      <pc:sldChg chg="addSp">
        <pc:chgData name="Nicholas Romanidis" userId="f29e2cf6a91c20a6" providerId="LiveId" clId="{29486510-2C96-482D-8373-08A2C83F0A29}" dt="2020-11-07T11:35:32.492" v="709"/>
        <pc:sldMkLst>
          <pc:docMk/>
          <pc:sldMk cId="2004901377" sldId="310"/>
        </pc:sldMkLst>
        <pc:picChg chg="add">
          <ac:chgData name="Nicholas Romanidis" userId="f29e2cf6a91c20a6" providerId="LiveId" clId="{29486510-2C96-482D-8373-08A2C83F0A29}" dt="2020-11-07T11:35:32.492" v="709"/>
          <ac:picMkLst>
            <pc:docMk/>
            <pc:sldMk cId="2004901377" sldId="310"/>
            <ac:picMk id="1026" creationId="{10091EDC-8C1D-40AA-B917-CD07647EB8F0}"/>
          </ac:picMkLst>
        </pc:picChg>
      </pc:sldChg>
      <pc:sldChg chg="modSp new add del mod">
        <pc:chgData name="Nicholas Romanidis" userId="f29e2cf6a91c20a6" providerId="LiveId" clId="{29486510-2C96-482D-8373-08A2C83F0A29}" dt="2020-11-07T11:36:37.555" v="787" actId="20577"/>
        <pc:sldMkLst>
          <pc:docMk/>
          <pc:sldMk cId="4227485280" sldId="310"/>
        </pc:sldMkLst>
        <pc:spChg chg="mod">
          <ac:chgData name="Nicholas Romanidis" userId="f29e2cf6a91c20a6" providerId="LiveId" clId="{29486510-2C96-482D-8373-08A2C83F0A29}" dt="2020-11-07T11:36:37.555" v="787" actId="20577"/>
          <ac:spMkLst>
            <pc:docMk/>
            <pc:sldMk cId="4227485280" sldId="310"/>
            <ac:spMk id="2" creationId="{28BC706A-ABB1-4EC8-9F61-86513B539ABB}"/>
          </ac:spMkLst>
        </pc:spChg>
        <pc:spChg chg="mod">
          <ac:chgData name="Nicholas Romanidis" userId="f29e2cf6a91c20a6" providerId="LiveId" clId="{29486510-2C96-482D-8373-08A2C83F0A29}" dt="2020-11-07T11:35:39.422" v="713" actId="27636"/>
          <ac:spMkLst>
            <pc:docMk/>
            <pc:sldMk cId="4227485280" sldId="310"/>
            <ac:spMk id="3" creationId="{ED60B9CD-9C91-4004-9AB8-08CCD032F7FF}"/>
          </ac:spMkLst>
        </pc:spChg>
        <pc:picChg chg="mod">
          <ac:chgData name="Nicholas Romanidis" userId="f29e2cf6a91c20a6" providerId="LiveId" clId="{29486510-2C96-482D-8373-08A2C83F0A29}" dt="2020-11-07T11:35:36.820" v="711" actId="1076"/>
          <ac:picMkLst>
            <pc:docMk/>
            <pc:sldMk cId="4227485280" sldId="310"/>
            <ac:picMk id="1026" creationId="{10091EDC-8C1D-40AA-B917-CD07647EB8F0}"/>
          </ac:picMkLst>
        </pc:picChg>
      </pc:sldChg>
      <pc:sldChg chg="addSp modSp new mod">
        <pc:chgData name="Nicholas Romanidis" userId="f29e2cf6a91c20a6" providerId="LiveId" clId="{29486510-2C96-482D-8373-08A2C83F0A29}" dt="2020-11-07T11:55:59.468" v="1609" actId="207"/>
        <pc:sldMkLst>
          <pc:docMk/>
          <pc:sldMk cId="4072130907" sldId="311"/>
        </pc:sldMkLst>
        <pc:spChg chg="mod">
          <ac:chgData name="Nicholas Romanidis" userId="f29e2cf6a91c20a6" providerId="LiveId" clId="{29486510-2C96-482D-8373-08A2C83F0A29}" dt="2020-11-07T11:55:52.263" v="1608" actId="20577"/>
          <ac:spMkLst>
            <pc:docMk/>
            <pc:sldMk cId="4072130907" sldId="311"/>
            <ac:spMk id="2" creationId="{C443C1C8-3943-4BE2-B86C-421623E845A5}"/>
          </ac:spMkLst>
        </pc:spChg>
        <pc:spChg chg="mod">
          <ac:chgData name="Nicholas Romanidis" userId="f29e2cf6a91c20a6" providerId="LiveId" clId="{29486510-2C96-482D-8373-08A2C83F0A29}" dt="2020-11-07T11:41:44.795" v="1042" actId="14100"/>
          <ac:spMkLst>
            <pc:docMk/>
            <pc:sldMk cId="4072130907" sldId="311"/>
            <ac:spMk id="3" creationId="{7A1E5069-1BFF-4255-836B-1A5CCAD4E12A}"/>
          </ac:spMkLst>
        </pc:spChg>
        <pc:spChg chg="add mod">
          <ac:chgData name="Nicholas Romanidis" userId="f29e2cf6a91c20a6" providerId="LiveId" clId="{29486510-2C96-482D-8373-08A2C83F0A29}" dt="2020-11-07T11:55:59.468" v="1609" actId="207"/>
          <ac:spMkLst>
            <pc:docMk/>
            <pc:sldMk cId="4072130907" sldId="311"/>
            <ac:spMk id="6" creationId="{A10B7C15-E61D-46AC-B212-9B3CB86B32FD}"/>
          </ac:spMkLst>
        </pc:spChg>
      </pc:sldChg>
      <pc:sldChg chg="addSp delSp modSp new add del mod">
        <pc:chgData name="Nicholas Romanidis" userId="f29e2cf6a91c20a6" providerId="LiveId" clId="{29486510-2C96-482D-8373-08A2C83F0A29}" dt="2020-11-07T11:55:42.445" v="1606" actId="20577"/>
        <pc:sldMkLst>
          <pc:docMk/>
          <pc:sldMk cId="3421434956" sldId="312"/>
        </pc:sldMkLst>
        <pc:spChg chg="mod">
          <ac:chgData name="Nicholas Romanidis" userId="f29e2cf6a91c20a6" providerId="LiveId" clId="{29486510-2C96-482D-8373-08A2C83F0A29}" dt="2020-11-07T11:55:42.445" v="1606" actId="20577"/>
          <ac:spMkLst>
            <pc:docMk/>
            <pc:sldMk cId="3421434956" sldId="312"/>
            <ac:spMk id="2" creationId="{F4CEA6A9-31CF-495A-91D6-4710DEE671B1}"/>
          </ac:spMkLst>
        </pc:spChg>
        <pc:spChg chg="mod">
          <ac:chgData name="Nicholas Romanidis" userId="f29e2cf6a91c20a6" providerId="LiveId" clId="{29486510-2C96-482D-8373-08A2C83F0A29}" dt="2020-11-07T11:54:48.862" v="1581" actId="27636"/>
          <ac:spMkLst>
            <pc:docMk/>
            <pc:sldMk cId="3421434956" sldId="312"/>
            <ac:spMk id="3" creationId="{0FF287F1-8106-4261-AB51-4E0116701B97}"/>
          </ac:spMkLst>
        </pc:spChg>
        <pc:spChg chg="add del mod">
          <ac:chgData name="Nicholas Romanidis" userId="f29e2cf6a91c20a6" providerId="LiveId" clId="{29486510-2C96-482D-8373-08A2C83F0A29}" dt="2020-11-07T11:47:36.114" v="1469" actId="478"/>
          <ac:spMkLst>
            <pc:docMk/>
            <pc:sldMk cId="3421434956" sldId="312"/>
            <ac:spMk id="6" creationId="{60B13E40-C78D-43AE-A8EC-FC186040B0E2}"/>
          </ac:spMkLst>
        </pc:spChg>
        <pc:spChg chg="mod">
          <ac:chgData name="Nicholas Romanidis" userId="f29e2cf6a91c20a6" providerId="LiveId" clId="{29486510-2C96-482D-8373-08A2C83F0A29}" dt="2020-11-07T11:54:52.819" v="1582" actId="1076"/>
          <ac:spMkLst>
            <pc:docMk/>
            <pc:sldMk cId="3421434956" sldId="312"/>
            <ac:spMk id="7" creationId="{00DB9AC0-25DD-464D-A099-7C80A837419A}"/>
          </ac:spMkLst>
        </pc:spChg>
      </pc:sldChg>
      <pc:sldChg chg="addSp">
        <pc:chgData name="Nicholas Romanidis" userId="f29e2cf6a91c20a6" providerId="LiveId" clId="{29486510-2C96-482D-8373-08A2C83F0A29}" dt="2020-11-07T11:47:17.968" v="1464"/>
        <pc:sldMkLst>
          <pc:docMk/>
          <pc:sldMk cId="3494117611" sldId="312"/>
        </pc:sldMkLst>
        <pc:spChg chg="add">
          <ac:chgData name="Nicholas Romanidis" userId="f29e2cf6a91c20a6" providerId="LiveId" clId="{29486510-2C96-482D-8373-08A2C83F0A29}" dt="2020-11-07T11:47:17.968" v="1464"/>
          <ac:spMkLst>
            <pc:docMk/>
            <pc:sldMk cId="3494117611" sldId="312"/>
            <ac:spMk id="7" creationId="{66C1BA71-7D94-4F2A-A023-AC4A267D62E3}"/>
          </ac:spMkLst>
        </pc:spChg>
      </pc:sldChg>
      <pc:sldChg chg="addSp">
        <pc:chgData name="Nicholas Romanidis" userId="f29e2cf6a91c20a6" providerId="LiveId" clId="{29486510-2C96-482D-8373-08A2C83F0A29}" dt="2020-11-07T11:47:28.057" v="1467"/>
        <pc:sldMkLst>
          <pc:docMk/>
          <pc:sldMk cId="4094089905" sldId="312"/>
        </pc:sldMkLst>
        <pc:spChg chg="add">
          <ac:chgData name="Nicholas Romanidis" userId="f29e2cf6a91c20a6" providerId="LiveId" clId="{29486510-2C96-482D-8373-08A2C83F0A29}" dt="2020-11-07T11:47:28.057" v="1467"/>
          <ac:spMkLst>
            <pc:docMk/>
            <pc:sldMk cId="4094089905" sldId="312"/>
            <ac:spMk id="7" creationId="{00DB9AC0-25DD-464D-A099-7C80A837419A}"/>
          </ac:spMkLst>
        </pc:spChg>
      </pc:sldChg>
      <pc:sldChg chg="modSp new mod">
        <pc:chgData name="Nicholas Romanidis" userId="f29e2cf6a91c20a6" providerId="LiveId" clId="{29486510-2C96-482D-8373-08A2C83F0A29}" dt="2020-11-07T12:05:00.164" v="2312" actId="27636"/>
        <pc:sldMkLst>
          <pc:docMk/>
          <pc:sldMk cId="1363530135" sldId="313"/>
        </pc:sldMkLst>
        <pc:spChg chg="mod">
          <ac:chgData name="Nicholas Romanidis" userId="f29e2cf6a91c20a6" providerId="LiveId" clId="{29486510-2C96-482D-8373-08A2C83F0A29}" dt="2020-11-07T11:56:14.504" v="1630" actId="20577"/>
          <ac:spMkLst>
            <pc:docMk/>
            <pc:sldMk cId="1363530135" sldId="313"/>
            <ac:spMk id="2" creationId="{2FD4F16D-9124-4B0E-A748-434B3DEDDA50}"/>
          </ac:spMkLst>
        </pc:spChg>
        <pc:spChg chg="mod">
          <ac:chgData name="Nicholas Romanidis" userId="f29e2cf6a91c20a6" providerId="LiveId" clId="{29486510-2C96-482D-8373-08A2C83F0A29}" dt="2020-11-07T12:05:00.164" v="2312" actId="27636"/>
          <ac:spMkLst>
            <pc:docMk/>
            <pc:sldMk cId="1363530135" sldId="313"/>
            <ac:spMk id="3" creationId="{42E4BBC7-6BE4-4360-BDB1-C6A642F1C1A5}"/>
          </ac:spMkLst>
        </pc:spChg>
      </pc:sldChg>
      <pc:sldChg chg="modSp new add del mod">
        <pc:chgData name="Nicholas Romanidis" userId="f29e2cf6a91c20a6" providerId="LiveId" clId="{29486510-2C96-482D-8373-08A2C83F0A29}" dt="2020-11-07T12:13:28.377" v="2779" actId="27636"/>
        <pc:sldMkLst>
          <pc:docMk/>
          <pc:sldMk cId="1025563945" sldId="314"/>
        </pc:sldMkLst>
        <pc:spChg chg="mod">
          <ac:chgData name="Nicholas Romanidis" userId="f29e2cf6a91c20a6" providerId="LiveId" clId="{29486510-2C96-482D-8373-08A2C83F0A29}" dt="2020-11-07T12:05:19.205" v="2341" actId="20577"/>
          <ac:spMkLst>
            <pc:docMk/>
            <pc:sldMk cId="1025563945" sldId="314"/>
            <ac:spMk id="2" creationId="{9DE970AD-31BB-4EEE-8CE2-1148D61028CF}"/>
          </ac:spMkLst>
        </pc:spChg>
        <pc:spChg chg="mod">
          <ac:chgData name="Nicholas Romanidis" userId="f29e2cf6a91c20a6" providerId="LiveId" clId="{29486510-2C96-482D-8373-08A2C83F0A29}" dt="2020-11-07T12:13:28.377" v="2779" actId="27636"/>
          <ac:spMkLst>
            <pc:docMk/>
            <pc:sldMk cId="1025563945" sldId="314"/>
            <ac:spMk id="3" creationId="{103C61EB-C99F-4889-9D7F-EB73C8D82145}"/>
          </ac:spMkLst>
        </pc:spChg>
        <pc:spChg chg="mod">
          <ac:chgData name="Nicholas Romanidis" userId="f29e2cf6a91c20a6" providerId="LiveId" clId="{29486510-2C96-482D-8373-08A2C83F0A29}" dt="2020-11-07T12:09:02.040" v="2614" actId="1076"/>
          <ac:spMkLst>
            <pc:docMk/>
            <pc:sldMk cId="1025563945" sldId="314"/>
            <ac:spMk id="6" creationId="{8A6EC2E3-B47F-4282-BCE7-21014C5CD1B3}"/>
          </ac:spMkLst>
        </pc:spChg>
      </pc:sldChg>
      <pc:sldChg chg="addSp">
        <pc:chgData name="Nicholas Romanidis" userId="f29e2cf6a91c20a6" providerId="LiveId" clId="{29486510-2C96-482D-8373-08A2C83F0A29}" dt="2020-11-07T12:07:35.905" v="2580"/>
        <pc:sldMkLst>
          <pc:docMk/>
          <pc:sldMk cId="1637606775" sldId="314"/>
        </pc:sldMkLst>
        <pc:spChg chg="add">
          <ac:chgData name="Nicholas Romanidis" userId="f29e2cf6a91c20a6" providerId="LiveId" clId="{29486510-2C96-482D-8373-08A2C83F0A29}" dt="2020-11-07T12:07:35.905" v="2580"/>
          <ac:spMkLst>
            <pc:docMk/>
            <pc:sldMk cId="1637606775" sldId="314"/>
            <ac:spMk id="6" creationId="{8A6EC2E3-B47F-4282-BCE7-21014C5CD1B3}"/>
          </ac:spMkLst>
        </pc:spChg>
      </pc:sldChg>
      <pc:sldChg chg="modSp new add del mod">
        <pc:chgData name="Nicholas Romanidis" userId="f29e2cf6a91c20a6" providerId="LiveId" clId="{29486510-2C96-482D-8373-08A2C83F0A29}" dt="2020-11-07T12:11:19.417" v="2712" actId="692"/>
        <pc:sldMkLst>
          <pc:docMk/>
          <pc:sldMk cId="301891872" sldId="315"/>
        </pc:sldMkLst>
        <pc:spChg chg="mod">
          <ac:chgData name="Nicholas Romanidis" userId="f29e2cf6a91c20a6" providerId="LiveId" clId="{29486510-2C96-482D-8373-08A2C83F0A29}" dt="2020-11-07T12:09:11.679" v="2632" actId="20577"/>
          <ac:spMkLst>
            <pc:docMk/>
            <pc:sldMk cId="301891872" sldId="315"/>
            <ac:spMk id="2" creationId="{E4BFE6FE-01F4-446C-ADD3-E73719786D19}"/>
          </ac:spMkLst>
        </pc:spChg>
        <pc:spChg chg="mod">
          <ac:chgData name="Nicholas Romanidis" userId="f29e2cf6a91c20a6" providerId="LiveId" clId="{29486510-2C96-482D-8373-08A2C83F0A29}" dt="2020-11-07T12:11:19.417" v="2712" actId="692"/>
          <ac:spMkLst>
            <pc:docMk/>
            <pc:sldMk cId="301891872" sldId="315"/>
            <ac:spMk id="6" creationId="{9561BFE4-6FD8-4D3D-9771-162106918121}"/>
          </ac:spMkLst>
        </pc:spChg>
      </pc:sldChg>
      <pc:sldChg chg="addSp delSp modSp">
        <pc:chgData name="Nicholas Romanidis" userId="f29e2cf6a91c20a6" providerId="LiveId" clId="{29486510-2C96-482D-8373-08A2C83F0A29}" dt="2020-11-07T12:09:18.883" v="2633"/>
        <pc:sldMkLst>
          <pc:docMk/>
          <pc:sldMk cId="3504474169" sldId="315"/>
        </pc:sldMkLst>
        <pc:spChg chg="del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3" creationId="{E57602E2-AC0E-4F89-9180-BF113D74664E}"/>
          </ac:spMkLst>
        </pc:spChg>
        <pc:spChg chg="add mod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6" creationId="{9561BFE4-6FD8-4D3D-9771-162106918121}"/>
          </ac:spMkLst>
        </pc:spChg>
      </pc:sldChg>
      <pc:sldChg chg="modSp new add del mod">
        <pc:chgData name="Nicholas Romanidis" userId="f29e2cf6a91c20a6" providerId="LiveId" clId="{29486510-2C96-482D-8373-08A2C83F0A29}" dt="2020-11-07T13:39:25.245" v="3138" actId="1076"/>
        <pc:sldMkLst>
          <pc:docMk/>
          <pc:sldMk cId="730180259" sldId="316"/>
        </pc:sldMkLst>
        <pc:spChg chg="mod">
          <ac:chgData name="Nicholas Romanidis" userId="f29e2cf6a91c20a6" providerId="LiveId" clId="{29486510-2C96-482D-8373-08A2C83F0A29}" dt="2020-11-07T13:36:18.258" v="2784" actId="20577"/>
          <ac:spMkLst>
            <pc:docMk/>
            <pc:sldMk cId="730180259" sldId="316"/>
            <ac:spMk id="2" creationId="{12A746C3-2F24-4C54-BAEB-09E317ECCA59}"/>
          </ac:spMkLst>
        </pc:spChg>
        <pc:spChg chg="mod">
          <ac:chgData name="Nicholas Romanidis" userId="f29e2cf6a91c20a6" providerId="LiveId" clId="{29486510-2C96-482D-8373-08A2C83F0A29}" dt="2020-11-07T13:38:20.284" v="3130" actId="20577"/>
          <ac:spMkLst>
            <pc:docMk/>
            <pc:sldMk cId="730180259" sldId="316"/>
            <ac:spMk id="3" creationId="{4E62D597-608C-4BA9-940D-7052B94808AE}"/>
          </ac:spMkLst>
        </pc:spChg>
        <pc:picChg chg="mod">
          <ac:chgData name="Nicholas Romanidis" userId="f29e2cf6a91c20a6" providerId="LiveId" clId="{29486510-2C96-482D-8373-08A2C83F0A29}" dt="2020-11-07T13:39:25.245" v="3138" actId="1076"/>
          <ac:picMkLst>
            <pc:docMk/>
            <pc:sldMk cId="730180259" sldId="316"/>
            <ac:picMk id="6146" creationId="{0CE242F5-7A08-4DB2-8684-75AE0E6EE59E}"/>
          </ac:picMkLst>
        </pc:picChg>
      </pc:sldChg>
      <pc:sldChg chg="addSp">
        <pc:chgData name="Nicholas Romanidis" userId="f29e2cf6a91c20a6" providerId="LiveId" clId="{29486510-2C96-482D-8373-08A2C83F0A29}" dt="2020-11-07T13:39:06.441" v="3131"/>
        <pc:sldMkLst>
          <pc:docMk/>
          <pc:sldMk cId="1391365655" sldId="316"/>
        </pc:sldMkLst>
        <pc:picChg chg="add">
          <ac:chgData name="Nicholas Romanidis" userId="f29e2cf6a91c20a6" providerId="LiveId" clId="{29486510-2C96-482D-8373-08A2C83F0A29}" dt="2020-11-07T13:39:06.441" v="3131"/>
          <ac:picMkLst>
            <pc:docMk/>
            <pc:sldMk cId="1391365655" sldId="316"/>
            <ac:picMk id="6146" creationId="{0CE242F5-7A08-4DB2-8684-75AE0E6EE59E}"/>
          </ac:picMkLst>
        </pc:picChg>
      </pc:sldChg>
      <pc:sldChg chg="addSp delSp modSp">
        <pc:chgData name="Nicholas Romanidis" userId="f29e2cf6a91c20a6" providerId="LiveId" clId="{29486510-2C96-482D-8373-08A2C83F0A29}" dt="2020-11-07T13:40:16.133" v="3221"/>
        <pc:sldMkLst>
          <pc:docMk/>
          <pc:sldMk cId="40968846" sldId="317"/>
        </pc:sldMkLst>
        <pc:spChg chg="del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3" creationId="{A79C7717-BC93-47BD-98E4-2813E31C22A7}"/>
          </ac:spMkLst>
        </pc:spChg>
        <pc:spChg chg="add mod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7T13:42:15.218" v="3256"/>
        <pc:sldMkLst>
          <pc:docMk/>
          <pc:sldMk cId="44494865" sldId="317"/>
        </pc:sldMkLst>
        <pc:spChg chg="add">
          <ac:chgData name="Nicholas Romanidis" userId="f29e2cf6a91c20a6" providerId="LiveId" clId="{29486510-2C96-482D-8373-08A2C83F0A29}" dt="2020-11-07T13:42:15.218" v="3256"/>
          <ac:spMkLst>
            <pc:docMk/>
            <pc:sldMk cId="44494865" sldId="317"/>
            <ac:spMk id="3" creationId="{79239E5F-25B4-41D0-8DAD-080519A41930}"/>
          </ac:spMkLst>
        </pc:spChg>
      </pc:sldChg>
      <pc:sldChg chg="modSp new add del mod">
        <pc:chgData name="Nicholas Romanidis" userId="f29e2cf6a91c20a6" providerId="LiveId" clId="{29486510-2C96-482D-8373-08A2C83F0A29}" dt="2020-11-07T13:46:04.868" v="3385" actId="692"/>
        <pc:sldMkLst>
          <pc:docMk/>
          <pc:sldMk cId="1643402540" sldId="317"/>
        </pc:sldMkLst>
        <pc:spChg chg="mod">
          <ac:chgData name="Nicholas Romanidis" userId="f29e2cf6a91c20a6" providerId="LiveId" clId="{29486510-2C96-482D-8373-08A2C83F0A29}" dt="2020-11-07T13:40:03.927" v="3220" actId="20577"/>
          <ac:spMkLst>
            <pc:docMk/>
            <pc:sldMk cId="1643402540" sldId="317"/>
            <ac:spMk id="2" creationId="{83B4E30A-D574-4077-8EDB-F8C606873945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3" creationId="{79239E5F-25B4-41D0-8DAD-080519A41930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8T14:40:17.358" v="3967"/>
        <pc:sldMkLst>
          <pc:docMk/>
          <pc:sldMk cId="846466340" sldId="318"/>
        </pc:sldMkLst>
        <pc:spChg chg="add">
          <ac:chgData name="Nicholas Romanidis" userId="f29e2cf6a91c20a6" providerId="LiveId" clId="{29486510-2C96-482D-8373-08A2C83F0A29}" dt="2020-11-08T14:40:17.358" v="3967"/>
          <ac:spMkLst>
            <pc:docMk/>
            <pc:sldMk cId="846466340" sldId="318"/>
            <ac:spMk id="8" creationId="{61E20254-2364-4728-949B-75EB74A02229}"/>
          </ac:spMkLst>
        </pc:spChg>
      </pc:sldChg>
      <pc:sldChg chg="addSp">
        <pc:chgData name="Nicholas Romanidis" userId="f29e2cf6a91c20a6" providerId="LiveId" clId="{29486510-2C96-482D-8373-08A2C83F0A29}" dt="2020-11-07T13:48:21.097" v="3398"/>
        <pc:sldMkLst>
          <pc:docMk/>
          <pc:sldMk cId="986178510" sldId="318"/>
        </pc:sldMkLst>
        <pc:picChg chg="add">
          <ac:chgData name="Nicholas Romanidis" userId="f29e2cf6a91c20a6" providerId="LiveId" clId="{29486510-2C96-482D-8373-08A2C83F0A29}" dt="2020-11-07T13:48:21.097" v="3398"/>
          <ac:picMkLst>
            <pc:docMk/>
            <pc:sldMk cId="986178510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8:19.589" v="3872"/>
        <pc:sldMkLst>
          <pc:docMk/>
          <pc:sldMk cId="1411780884" sldId="318"/>
        </pc:sldMkLst>
        <pc:spChg chg="add">
          <ac:chgData name="Nicholas Romanidis" userId="f29e2cf6a91c20a6" providerId="LiveId" clId="{29486510-2C96-482D-8373-08A2C83F0A29}" dt="2020-11-08T14:38:19.589" v="3872"/>
          <ac:spMkLst>
            <pc:docMk/>
            <pc:sldMk cId="1411780884" sldId="318"/>
            <ac:spMk id="6" creationId="{A69CB89E-D78E-4AC4-BBF3-5FC33EE84F35}"/>
          </ac:spMkLst>
        </pc:spChg>
      </pc:sldChg>
      <pc:sldChg chg="addSp delSp modSp new add del mod">
        <pc:chgData name="Nicholas Romanidis" userId="f29e2cf6a91c20a6" providerId="LiveId" clId="{29486510-2C96-482D-8373-08A2C83F0A29}" dt="2020-11-08T14:43:03.809" v="4062" actId="1076"/>
        <pc:sldMkLst>
          <pc:docMk/>
          <pc:sldMk cId="1692490467" sldId="318"/>
        </pc:sldMkLst>
        <pc:spChg chg="mod">
          <ac:chgData name="Nicholas Romanidis" userId="f29e2cf6a91c20a6" providerId="LiveId" clId="{29486510-2C96-482D-8373-08A2C83F0A29}" dt="2020-11-07T13:47:37.438" v="3397" actId="20577"/>
          <ac:spMkLst>
            <pc:docMk/>
            <pc:sldMk cId="1692490467" sldId="318"/>
            <ac:spMk id="2" creationId="{AF54FC30-5957-4FC6-8374-C9B4E7BDF1AB}"/>
          </ac:spMkLst>
        </pc:spChg>
        <pc:spChg chg="mod">
          <ac:chgData name="Nicholas Romanidis" userId="f29e2cf6a91c20a6" providerId="LiveId" clId="{29486510-2C96-482D-8373-08A2C83F0A29}" dt="2020-11-08T14:42:51.017" v="4061" actId="27636"/>
          <ac:spMkLst>
            <pc:docMk/>
            <pc:sldMk cId="1692490467" sldId="318"/>
            <ac:spMk id="3" creationId="{0FC7AB05-F619-4ADE-9907-A5E34A5F7574}"/>
          </ac:spMkLst>
        </pc:spChg>
        <pc:spChg chg="del mod">
          <ac:chgData name="Nicholas Romanidis" userId="f29e2cf6a91c20a6" providerId="LiveId" clId="{29486510-2C96-482D-8373-08A2C83F0A29}" dt="2020-11-08T14:39:36.564" v="3952" actId="478"/>
          <ac:spMkLst>
            <pc:docMk/>
            <pc:sldMk cId="1692490467" sldId="318"/>
            <ac:spMk id="6" creationId="{A69CB89E-D78E-4AC4-BBF3-5FC33EE84F35}"/>
          </ac:spMkLst>
        </pc:spChg>
        <pc:spChg chg="del mod">
          <ac:chgData name="Nicholas Romanidis" userId="f29e2cf6a91c20a6" providerId="LiveId" clId="{29486510-2C96-482D-8373-08A2C83F0A29}" dt="2020-11-08T14:38:09.505" v="3871" actId="478"/>
          <ac:spMkLst>
            <pc:docMk/>
            <pc:sldMk cId="1692490467" sldId="318"/>
            <ac:spMk id="6" creationId="{A6D389F1-105C-4C6F-9FCC-28E7E205D980}"/>
          </ac:spMkLst>
        </pc:spChg>
        <pc:spChg chg="del mod">
          <ac:chgData name="Nicholas Romanidis" userId="f29e2cf6a91c20a6" providerId="LiveId" clId="{29486510-2C96-482D-8373-08A2C83F0A29}" dt="2020-11-08T14:42:35.778" v="4056" actId="478"/>
          <ac:spMkLst>
            <pc:docMk/>
            <pc:sldMk cId="1692490467" sldId="318"/>
            <ac:spMk id="6" creationId="{FAEB7B70-82E5-4546-AA8E-996B91F8D6AC}"/>
          </ac:spMkLst>
        </pc:spChg>
        <pc:spChg chg="add mod">
          <ac:chgData name="Nicholas Romanidis" userId="f29e2cf6a91c20a6" providerId="LiveId" clId="{29486510-2C96-482D-8373-08A2C83F0A29}" dt="2020-11-08T14:43:03.809" v="4062" actId="1076"/>
          <ac:spMkLst>
            <pc:docMk/>
            <pc:sldMk cId="1692490467" sldId="318"/>
            <ac:spMk id="7" creationId="{CE09BC25-3A66-431B-A664-8B78326D0923}"/>
          </ac:spMkLst>
        </pc:spChg>
        <pc:spChg chg="del mod">
          <ac:chgData name="Nicholas Romanidis" userId="f29e2cf6a91c20a6" providerId="LiveId" clId="{29486510-2C96-482D-8373-08A2C83F0A29}" dt="2020-11-08T14:42:34.197" v="4055" actId="478"/>
          <ac:spMkLst>
            <pc:docMk/>
            <pc:sldMk cId="1692490467" sldId="318"/>
            <ac:spMk id="8" creationId="{61E20254-2364-4728-949B-75EB74A02229}"/>
          </ac:spMkLst>
        </pc:spChg>
        <pc:spChg chg="del">
          <ac:chgData name="Nicholas Romanidis" userId="f29e2cf6a91c20a6" providerId="LiveId" clId="{29486510-2C96-482D-8373-08A2C83F0A29}" dt="2020-11-08T14:39:33.165" v="3951" actId="478"/>
          <ac:spMkLst>
            <pc:docMk/>
            <pc:sldMk cId="1692490467" sldId="318"/>
            <ac:spMk id="8" creationId="{BBF3E757-6C7C-4340-BAB0-05C9D0592C24}"/>
          </ac:spMkLst>
        </pc:spChg>
        <pc:spChg chg="del mod">
          <ac:chgData name="Nicholas Romanidis" userId="f29e2cf6a91c20a6" providerId="LiveId" clId="{29486510-2C96-482D-8373-08A2C83F0A29}" dt="2020-11-08T14:42:32.617" v="4054" actId="478"/>
          <ac:spMkLst>
            <pc:docMk/>
            <pc:sldMk cId="1692490467" sldId="318"/>
            <ac:spMk id="9" creationId="{906820F5-7CE1-4A35-84BE-3EE0F561CF57}"/>
          </ac:spMkLst>
        </pc:spChg>
        <pc:picChg chg="mod">
          <ac:chgData name="Nicholas Romanidis" userId="f29e2cf6a91c20a6" providerId="LiveId" clId="{29486510-2C96-482D-8373-08A2C83F0A29}" dt="2020-11-07T13:48:32.528" v="3403" actId="1076"/>
          <ac:picMkLst>
            <pc:docMk/>
            <pc:sldMk cId="1692490467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7:35.654" v="3860"/>
        <pc:sldMkLst>
          <pc:docMk/>
          <pc:sldMk cId="2074908743" sldId="318"/>
        </pc:sldMkLst>
        <pc:spChg chg="add">
          <ac:chgData name="Nicholas Romanidis" userId="f29e2cf6a91c20a6" providerId="LiveId" clId="{29486510-2C96-482D-8373-08A2C83F0A29}" dt="2020-11-08T14:37:35.654" v="3860"/>
          <ac:spMkLst>
            <pc:docMk/>
            <pc:sldMk cId="2074908743" sldId="318"/>
            <ac:spMk id="6" creationId="{D22318CF-64CF-4C0B-A1F4-5B5382BDEFF9}"/>
          </ac:spMkLst>
        </pc:spChg>
      </pc:sldChg>
      <pc:sldChg chg="addSp">
        <pc:chgData name="Nicholas Romanidis" userId="f29e2cf6a91c20a6" providerId="LiveId" clId="{29486510-2C96-482D-8373-08A2C83F0A29}" dt="2020-11-08T14:41:20.982" v="4017"/>
        <pc:sldMkLst>
          <pc:docMk/>
          <pc:sldMk cId="2203467624" sldId="318"/>
        </pc:sldMkLst>
        <pc:spChg chg="add">
          <ac:chgData name="Nicholas Romanidis" userId="f29e2cf6a91c20a6" providerId="LiveId" clId="{29486510-2C96-482D-8373-08A2C83F0A29}" dt="2020-11-08T14:41:20.982" v="4017"/>
          <ac:spMkLst>
            <pc:docMk/>
            <pc:sldMk cId="2203467624" sldId="318"/>
            <ac:spMk id="9" creationId="{906820F5-7CE1-4A35-84BE-3EE0F561CF57}"/>
          </ac:spMkLst>
        </pc:spChg>
      </pc:sldChg>
      <pc:sldChg chg="addSp">
        <pc:chgData name="Nicholas Romanidis" userId="f29e2cf6a91c20a6" providerId="LiveId" clId="{29486510-2C96-482D-8373-08A2C83F0A29}" dt="2020-11-08T14:37:50.951" v="3864"/>
        <pc:sldMkLst>
          <pc:docMk/>
          <pc:sldMk cId="2630615684" sldId="318"/>
        </pc:sldMkLst>
        <pc:spChg chg="add">
          <ac:chgData name="Nicholas Romanidis" userId="f29e2cf6a91c20a6" providerId="LiveId" clId="{29486510-2C96-482D-8373-08A2C83F0A29}" dt="2020-11-08T14:37:50.951" v="3864"/>
          <ac:spMkLst>
            <pc:docMk/>
            <pc:sldMk cId="2630615684" sldId="318"/>
            <ac:spMk id="6" creationId="{A6D389F1-105C-4C6F-9FCC-28E7E205D980}"/>
          </ac:spMkLst>
        </pc:spChg>
      </pc:sldChg>
      <pc:sldChg chg="addSp">
        <pc:chgData name="Nicholas Romanidis" userId="f29e2cf6a91c20a6" providerId="LiveId" clId="{29486510-2C96-482D-8373-08A2C83F0A29}" dt="2020-11-08T14:39:41.829" v="3953"/>
        <pc:sldMkLst>
          <pc:docMk/>
          <pc:sldMk cId="3700678476" sldId="318"/>
        </pc:sldMkLst>
        <pc:spChg chg="add">
          <ac:chgData name="Nicholas Romanidis" userId="f29e2cf6a91c20a6" providerId="LiveId" clId="{29486510-2C96-482D-8373-08A2C83F0A29}" dt="2020-11-08T14:39:41.829" v="3953"/>
          <ac:spMkLst>
            <pc:docMk/>
            <pc:sldMk cId="3700678476" sldId="318"/>
            <ac:spMk id="6" creationId="{FAEB7B70-82E5-4546-AA8E-996B91F8D6AC}"/>
          </ac:spMkLst>
        </pc:spChg>
      </pc:sldChg>
      <pc:sldChg chg="addSp">
        <pc:chgData name="Nicholas Romanidis" userId="f29e2cf6a91c20a6" providerId="LiveId" clId="{29486510-2C96-482D-8373-08A2C83F0A29}" dt="2020-11-08T14:39:19.451" v="3947"/>
        <pc:sldMkLst>
          <pc:docMk/>
          <pc:sldMk cId="4088118913" sldId="318"/>
        </pc:sldMkLst>
        <pc:spChg chg="add">
          <ac:chgData name="Nicholas Romanidis" userId="f29e2cf6a91c20a6" providerId="LiveId" clId="{29486510-2C96-482D-8373-08A2C83F0A29}" dt="2020-11-08T14:39:19.451" v="3947"/>
          <ac:spMkLst>
            <pc:docMk/>
            <pc:sldMk cId="4088118913" sldId="318"/>
            <ac:spMk id="8" creationId="{BBF3E757-6C7C-4340-BAB0-05C9D0592C24}"/>
          </ac:spMkLst>
        </pc:spChg>
      </pc:sldChg>
      <pc:sldChg chg="modSp new add del mod">
        <pc:chgData name="Nicholas Romanidis" userId="f29e2cf6a91c20a6" providerId="LiveId" clId="{29486510-2C96-482D-8373-08A2C83F0A29}" dt="2020-11-08T14:54:40.601" v="4583" actId="1076"/>
        <pc:sldMkLst>
          <pc:docMk/>
          <pc:sldMk cId="1251096467" sldId="319"/>
        </pc:sldMkLst>
        <pc:spChg chg="mod">
          <ac:chgData name="Nicholas Romanidis" userId="f29e2cf6a91c20a6" providerId="LiveId" clId="{29486510-2C96-482D-8373-08A2C83F0A29}" dt="2020-11-08T14:48:19.979" v="4067" actId="20577"/>
          <ac:spMkLst>
            <pc:docMk/>
            <pc:sldMk cId="1251096467" sldId="319"/>
            <ac:spMk id="2" creationId="{87F5716B-50FD-451D-A50F-3618464E052A}"/>
          </ac:spMkLst>
        </pc:spChg>
        <pc:spChg chg="mod">
          <ac:chgData name="Nicholas Romanidis" userId="f29e2cf6a91c20a6" providerId="LiveId" clId="{29486510-2C96-482D-8373-08A2C83F0A29}" dt="2020-11-08T14:54:32.320" v="4581" actId="27636"/>
          <ac:spMkLst>
            <pc:docMk/>
            <pc:sldMk cId="1251096467" sldId="319"/>
            <ac:spMk id="3" creationId="{B41983BA-B11E-4847-9F40-8C63AD4F76BA}"/>
          </ac:spMkLst>
        </pc:spChg>
        <pc:picChg chg="mod">
          <ac:chgData name="Nicholas Romanidis" userId="f29e2cf6a91c20a6" providerId="LiveId" clId="{29486510-2C96-482D-8373-08A2C83F0A29}" dt="2020-11-08T14:54:40.601" v="4583" actId="1076"/>
          <ac:picMkLst>
            <pc:docMk/>
            <pc:sldMk cId="1251096467" sldId="319"/>
            <ac:picMk id="17410" creationId="{1BD8B5B5-B7F1-4784-AB66-2E4CE3853319}"/>
          </ac:picMkLst>
        </pc:picChg>
      </pc:sldChg>
      <pc:sldChg chg="addSp">
        <pc:chgData name="Nicholas Romanidis" userId="f29e2cf6a91c20a6" providerId="LiveId" clId="{29486510-2C96-482D-8373-08A2C83F0A29}" dt="2020-11-08T14:54:11.070" v="4575"/>
        <pc:sldMkLst>
          <pc:docMk/>
          <pc:sldMk cId="1539521909" sldId="319"/>
        </pc:sldMkLst>
        <pc:picChg chg="add">
          <ac:chgData name="Nicholas Romanidis" userId="f29e2cf6a91c20a6" providerId="LiveId" clId="{29486510-2C96-482D-8373-08A2C83F0A29}" dt="2020-11-08T14:54:11.070" v="4575"/>
          <ac:picMkLst>
            <pc:docMk/>
            <pc:sldMk cId="1539521909" sldId="319"/>
            <ac:picMk id="17410" creationId="{1BD8B5B5-B7F1-4784-AB66-2E4CE3853319}"/>
          </ac:picMkLst>
        </pc:picChg>
      </pc:sldChg>
      <pc:sldChg chg="add del">
        <pc:chgData name="Nicholas Romanidis" userId="f29e2cf6a91c20a6" providerId="LiveId" clId="{29486510-2C96-482D-8373-08A2C83F0A29}" dt="2020-11-08T14:37:17.802" v="3858"/>
        <pc:sldMkLst>
          <pc:docMk/>
          <pc:sldMk cId="3418120725" sldId="319"/>
        </pc:sldMkLst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9AF50E04-7864-4399-A27F-FAC0F998AE66}"/>
    <pc:docChg chg="undo custSel addSld delSld modSld">
      <pc:chgData name="Nicholas Romanidis" userId="f29e2cf6a91c20a6" providerId="LiveId" clId="{9AF50E04-7864-4399-A27F-FAC0F998AE66}" dt="2020-11-08T16:27:04.349" v="2254" actId="20577"/>
      <pc:docMkLst>
        <pc:docMk/>
      </pc:docMkLst>
      <pc:sldChg chg="modSp mod">
        <pc:chgData name="Nicholas Romanidis" userId="f29e2cf6a91c20a6" providerId="LiveId" clId="{9AF50E04-7864-4399-A27F-FAC0F998AE66}" dt="2020-11-08T15:15:29.205" v="31" actId="20577"/>
        <pc:sldMkLst>
          <pc:docMk/>
          <pc:sldMk cId="1804591582" sldId="256"/>
        </pc:sldMkLst>
        <pc:spChg chg="mod">
          <ac:chgData name="Nicholas Romanidis" userId="f29e2cf6a91c20a6" providerId="LiveId" clId="{9AF50E04-7864-4399-A27F-FAC0F998AE66}" dt="2020-11-08T15:15:29.205" v="3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262591253" sldId="257"/>
        </pc:sldMkLst>
      </pc:sldChg>
      <pc:sldChg chg="modSp mod">
        <pc:chgData name="Nicholas Romanidis" userId="f29e2cf6a91c20a6" providerId="LiveId" clId="{9AF50E04-7864-4399-A27F-FAC0F998AE66}" dt="2020-11-08T16:27:04.349" v="2254" actId="20577"/>
        <pc:sldMkLst>
          <pc:docMk/>
          <pc:sldMk cId="4030315737" sldId="309"/>
        </pc:sldMkLst>
        <pc:spChg chg="mod">
          <ac:chgData name="Nicholas Romanidis" userId="f29e2cf6a91c20a6" providerId="LiveId" clId="{9AF50E04-7864-4399-A27F-FAC0F998AE66}" dt="2020-11-08T16:27:04.349" v="2254" actId="20577"/>
          <ac:spMkLst>
            <pc:docMk/>
            <pc:sldMk cId="4030315737" sldId="309"/>
            <ac:spMk id="3" creationId="{7B62A97A-D2EA-47FE-B754-85B7FDE1535F}"/>
          </ac:spMkLst>
        </pc:spChg>
      </pc:sldChg>
      <pc:sldChg chg="addSp">
        <pc:chgData name="Nicholas Romanidis" userId="f29e2cf6a91c20a6" providerId="LiveId" clId="{9AF50E04-7864-4399-A27F-FAC0F998AE66}" dt="2020-11-08T15:19:30.039" v="190"/>
        <pc:sldMkLst>
          <pc:docMk/>
          <pc:sldMk cId="407030468" sldId="310"/>
        </pc:sldMkLst>
        <pc:picChg chg="add">
          <ac:chgData name="Nicholas Romanidis" userId="f29e2cf6a91c20a6" providerId="LiveId" clId="{9AF50E04-7864-4399-A27F-FAC0F998AE66}" dt="2020-11-08T15:19:30.039" v="190"/>
          <ac:picMkLst>
            <pc:docMk/>
            <pc:sldMk cId="407030468" sldId="310"/>
            <ac:picMk id="1026" creationId="{EE5182C7-F712-41EA-8D17-E2E8EDE3360A}"/>
          </ac:picMkLst>
        </pc:picChg>
      </pc:sldChg>
      <pc:sldChg chg="addSp delSp modSp new add del mod">
        <pc:chgData name="Nicholas Romanidis" userId="f29e2cf6a91c20a6" providerId="LiveId" clId="{9AF50E04-7864-4399-A27F-FAC0F998AE66}" dt="2020-11-08T15:26:42.291" v="499" actId="21"/>
        <pc:sldMkLst>
          <pc:docMk/>
          <pc:sldMk cId="3174130087" sldId="310"/>
        </pc:sldMkLst>
        <pc:spChg chg="mod">
          <ac:chgData name="Nicholas Romanidis" userId="f29e2cf6a91c20a6" providerId="LiveId" clId="{9AF50E04-7864-4399-A27F-FAC0F998AE66}" dt="2020-11-08T15:16:33.928" v="47" actId="20577"/>
          <ac:spMkLst>
            <pc:docMk/>
            <pc:sldMk cId="3174130087" sldId="310"/>
            <ac:spMk id="2" creationId="{E6BD4F83-F428-426F-BBAA-36589086B0B8}"/>
          </ac:spMkLst>
        </pc:spChg>
        <pc:spChg chg="mod">
          <ac:chgData name="Nicholas Romanidis" userId="f29e2cf6a91c20a6" providerId="LiveId" clId="{9AF50E04-7864-4399-A27F-FAC0F998AE66}" dt="2020-11-08T15:21:14.255" v="212" actId="255"/>
          <ac:spMkLst>
            <pc:docMk/>
            <pc:sldMk cId="3174130087" sldId="310"/>
            <ac:spMk id="3" creationId="{A95C8323-EB4B-41ED-9570-7FF75CEB5C97}"/>
          </ac:spMkLst>
        </pc:spChg>
        <pc:spChg chg="add mod">
          <ac:chgData name="Nicholas Romanidis" userId="f29e2cf6a91c20a6" providerId="LiveId" clId="{9AF50E04-7864-4399-A27F-FAC0F998AE66}" dt="2020-11-08T15:21:40.630" v="221" actId="20577"/>
          <ac:spMkLst>
            <pc:docMk/>
            <pc:sldMk cId="3174130087" sldId="310"/>
            <ac:spMk id="7" creationId="{DB7B65BA-7269-4543-98A6-988343560DC3}"/>
          </ac:spMkLst>
        </pc:spChg>
        <pc:picChg chg="mod">
          <ac:chgData name="Nicholas Romanidis" userId="f29e2cf6a91c20a6" providerId="LiveId" clId="{9AF50E04-7864-4399-A27F-FAC0F998AE66}" dt="2020-11-08T15:21:51.383" v="222" actId="14100"/>
          <ac:picMkLst>
            <pc:docMk/>
            <pc:sldMk cId="3174130087" sldId="310"/>
            <ac:picMk id="1026" creationId="{EE5182C7-F712-41EA-8D17-E2E8EDE3360A}"/>
          </ac:picMkLst>
        </pc:picChg>
        <pc:picChg chg="del mod">
          <ac:chgData name="Nicholas Romanidis" userId="f29e2cf6a91c20a6" providerId="LiveId" clId="{9AF50E04-7864-4399-A27F-FAC0F998AE66}" dt="2020-11-08T15:26:42.291" v="499" actId="21"/>
          <ac:picMkLst>
            <pc:docMk/>
            <pc:sldMk cId="3174130087" sldId="310"/>
            <ac:picMk id="2050" creationId="{074D5CE8-8D9F-4AE1-ADCB-B44352C09FD5}"/>
          </ac:picMkLst>
        </pc:picChg>
      </pc:sldChg>
      <pc:sldChg chg="addSp">
        <pc:chgData name="Nicholas Romanidis" userId="f29e2cf6a91c20a6" providerId="LiveId" clId="{9AF50E04-7864-4399-A27F-FAC0F998AE66}" dt="2020-11-08T15:26:27.453" v="495"/>
        <pc:sldMkLst>
          <pc:docMk/>
          <pc:sldMk cId="3906804971" sldId="310"/>
        </pc:sldMkLst>
        <pc:picChg chg="add">
          <ac:chgData name="Nicholas Romanidis" userId="f29e2cf6a91c20a6" providerId="LiveId" clId="{9AF50E04-7864-4399-A27F-FAC0F998AE66}" dt="2020-11-08T15:26:27.453" v="495"/>
          <ac:picMkLst>
            <pc:docMk/>
            <pc:sldMk cId="3906804971" sldId="310"/>
            <ac:picMk id="2050" creationId="{074D5CE8-8D9F-4AE1-ADCB-B44352C09FD5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4227485280" sldId="310"/>
        </pc:sldMkLst>
      </pc:sldChg>
      <pc:sldChg chg="addSp modSp new mod">
        <pc:chgData name="Nicholas Romanidis" userId="f29e2cf6a91c20a6" providerId="LiveId" clId="{9AF50E04-7864-4399-A27F-FAC0F998AE66}" dt="2020-11-08T15:27:45.862" v="519" actId="1076"/>
        <pc:sldMkLst>
          <pc:docMk/>
          <pc:sldMk cId="606680531" sldId="311"/>
        </pc:sldMkLst>
        <pc:spChg chg="mod">
          <ac:chgData name="Nicholas Romanidis" userId="f29e2cf6a91c20a6" providerId="LiveId" clId="{9AF50E04-7864-4399-A27F-FAC0F998AE66}" dt="2020-11-08T15:22:12.674" v="236" actId="20577"/>
          <ac:spMkLst>
            <pc:docMk/>
            <pc:sldMk cId="606680531" sldId="311"/>
            <ac:spMk id="2" creationId="{49975005-1456-412A-A21F-E79368E7F723}"/>
          </ac:spMkLst>
        </pc:spChg>
        <pc:spChg chg="mod">
          <ac:chgData name="Nicholas Romanidis" userId="f29e2cf6a91c20a6" providerId="LiveId" clId="{9AF50E04-7864-4399-A27F-FAC0F998AE66}" dt="2020-11-08T15:27:33.373" v="517" actId="20577"/>
          <ac:spMkLst>
            <pc:docMk/>
            <pc:sldMk cId="606680531" sldId="311"/>
            <ac:spMk id="3" creationId="{6BCFF981-988A-49DB-BD0E-86F4DDF54473}"/>
          </ac:spMkLst>
        </pc:spChg>
        <pc:picChg chg="add mod">
          <ac:chgData name="Nicholas Romanidis" userId="f29e2cf6a91c20a6" providerId="LiveId" clId="{9AF50E04-7864-4399-A27F-FAC0F998AE66}" dt="2020-11-08T15:27:45.862" v="519" actId="1076"/>
          <ac:picMkLst>
            <pc:docMk/>
            <pc:sldMk cId="606680531" sldId="311"/>
            <ac:picMk id="7" creationId="{2B3F9B25-36BF-4023-8D68-6085962B417F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4072130907" sldId="311"/>
        </pc:sldMkLst>
      </pc:sldChg>
      <pc:sldChg chg="addSp delSp modSp new mod">
        <pc:chgData name="Nicholas Romanidis" userId="f29e2cf6a91c20a6" providerId="LiveId" clId="{9AF50E04-7864-4399-A27F-FAC0F998AE66}" dt="2020-11-08T15:36:53.029" v="667" actId="1076"/>
        <pc:sldMkLst>
          <pc:docMk/>
          <pc:sldMk cId="2969182939" sldId="312"/>
        </pc:sldMkLst>
        <pc:spChg chg="del mod">
          <ac:chgData name="Nicholas Romanidis" userId="f29e2cf6a91c20a6" providerId="LiveId" clId="{9AF50E04-7864-4399-A27F-FAC0F998AE66}" dt="2020-11-08T15:29:18.572" v="661" actId="478"/>
          <ac:spMkLst>
            <pc:docMk/>
            <pc:sldMk cId="2969182939" sldId="312"/>
            <ac:spMk id="2" creationId="{1195CE34-4FCD-40A7-B96A-6E2119A8B903}"/>
          </ac:spMkLst>
        </pc:spChg>
        <pc:spChg chg="mod">
          <ac:chgData name="Nicholas Romanidis" userId="f29e2cf6a91c20a6" providerId="LiveId" clId="{9AF50E04-7864-4399-A27F-FAC0F998AE66}" dt="2020-11-08T15:29:23.650" v="662" actId="14100"/>
          <ac:spMkLst>
            <pc:docMk/>
            <pc:sldMk cId="2969182939" sldId="312"/>
            <ac:spMk id="3" creationId="{37F313A8-A8A0-4F28-9193-86F86BFFC278}"/>
          </ac:spMkLst>
        </pc:spChg>
        <pc:picChg chg="add del">
          <ac:chgData name="Nicholas Romanidis" userId="f29e2cf6a91c20a6" providerId="LiveId" clId="{9AF50E04-7864-4399-A27F-FAC0F998AE66}" dt="2020-11-08T15:36:46.808" v="664" actId="478"/>
          <ac:picMkLst>
            <pc:docMk/>
            <pc:sldMk cId="2969182939" sldId="312"/>
            <ac:picMk id="7" creationId="{988C32AC-428A-44F6-BED6-80C8C21A9E0B}"/>
          </ac:picMkLst>
        </pc:picChg>
        <pc:picChg chg="add mod">
          <ac:chgData name="Nicholas Romanidis" userId="f29e2cf6a91c20a6" providerId="LiveId" clId="{9AF50E04-7864-4399-A27F-FAC0F998AE66}" dt="2020-11-08T15:36:53.029" v="667" actId="1076"/>
          <ac:picMkLst>
            <pc:docMk/>
            <pc:sldMk cId="2969182939" sldId="312"/>
            <ac:picMk id="9" creationId="{ED2E2D36-F14F-44E9-B07B-E25DCA1617F9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3421434956" sldId="312"/>
        </pc:sldMkLst>
      </pc:sldChg>
      <pc:sldChg chg="modSp new add del mod">
        <pc:chgData name="Nicholas Romanidis" userId="f29e2cf6a91c20a6" providerId="LiveId" clId="{9AF50E04-7864-4399-A27F-FAC0F998AE66}" dt="2020-11-08T15:41:02.788" v="876" actId="20577"/>
        <pc:sldMkLst>
          <pc:docMk/>
          <pc:sldMk cId="1245317951" sldId="313"/>
        </pc:sldMkLst>
        <pc:spChg chg="mod">
          <ac:chgData name="Nicholas Romanidis" userId="f29e2cf6a91c20a6" providerId="LiveId" clId="{9AF50E04-7864-4399-A27F-FAC0F998AE66}" dt="2020-11-08T15:37:20.835" v="708" actId="20577"/>
          <ac:spMkLst>
            <pc:docMk/>
            <pc:sldMk cId="1245317951" sldId="313"/>
            <ac:spMk id="2" creationId="{74639ACD-9B08-40C8-A143-8ECB1BCA53FD}"/>
          </ac:spMkLst>
        </pc:spChg>
        <pc:spChg chg="mod">
          <ac:chgData name="Nicholas Romanidis" userId="f29e2cf6a91c20a6" providerId="LiveId" clId="{9AF50E04-7864-4399-A27F-FAC0F998AE66}" dt="2020-11-08T15:41:02.788" v="876" actId="20577"/>
          <ac:spMkLst>
            <pc:docMk/>
            <pc:sldMk cId="1245317951" sldId="313"/>
            <ac:spMk id="3" creationId="{B0BFA662-C404-488E-8C74-0CBC6C44DE87}"/>
          </ac:spMkLst>
        </pc:spChg>
        <pc:picChg chg="mod">
          <ac:chgData name="Nicholas Romanidis" userId="f29e2cf6a91c20a6" providerId="LiveId" clId="{9AF50E04-7864-4399-A27F-FAC0F998AE66}" dt="2020-11-08T15:40:34.347" v="865" actId="1076"/>
          <ac:picMkLst>
            <pc:docMk/>
            <pc:sldMk cId="1245317951" sldId="313"/>
            <ac:picMk id="3074" creationId="{BA398C82-6115-4873-91C1-54154220AFC4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363530135" sldId="313"/>
        </pc:sldMkLst>
      </pc:sldChg>
      <pc:sldChg chg="addSp">
        <pc:chgData name="Nicholas Romanidis" userId="f29e2cf6a91c20a6" providerId="LiveId" clId="{9AF50E04-7864-4399-A27F-FAC0F998AE66}" dt="2020-11-08T15:38:56.408" v="834"/>
        <pc:sldMkLst>
          <pc:docMk/>
          <pc:sldMk cId="3918621775" sldId="313"/>
        </pc:sldMkLst>
        <pc:picChg chg="add">
          <ac:chgData name="Nicholas Romanidis" userId="f29e2cf6a91c20a6" providerId="LiveId" clId="{9AF50E04-7864-4399-A27F-FAC0F998AE66}" dt="2020-11-08T15:38:56.408" v="834"/>
          <ac:picMkLst>
            <pc:docMk/>
            <pc:sldMk cId="3918621775" sldId="313"/>
            <ac:picMk id="3074" creationId="{BA398C82-6115-4873-91C1-54154220AFC4}"/>
          </ac:picMkLst>
        </pc:picChg>
      </pc:sldChg>
      <pc:sldChg chg="modSp new mod">
        <pc:chgData name="Nicholas Romanidis" userId="f29e2cf6a91c20a6" providerId="LiveId" clId="{9AF50E04-7864-4399-A27F-FAC0F998AE66}" dt="2020-11-08T15:47:03.514" v="1326" actId="20577"/>
        <pc:sldMkLst>
          <pc:docMk/>
          <pc:sldMk cId="651200349" sldId="314"/>
        </pc:sldMkLst>
        <pc:spChg chg="mod">
          <ac:chgData name="Nicholas Romanidis" userId="f29e2cf6a91c20a6" providerId="LiveId" clId="{9AF50E04-7864-4399-A27F-FAC0F998AE66}" dt="2020-11-08T15:41:54.150" v="964" actId="20577"/>
          <ac:spMkLst>
            <pc:docMk/>
            <pc:sldMk cId="651200349" sldId="314"/>
            <ac:spMk id="2" creationId="{A9303A1E-4E09-42B4-AFC0-99941994A283}"/>
          </ac:spMkLst>
        </pc:spChg>
        <pc:spChg chg="mod">
          <ac:chgData name="Nicholas Romanidis" userId="f29e2cf6a91c20a6" providerId="LiveId" clId="{9AF50E04-7864-4399-A27F-FAC0F998AE66}" dt="2020-11-08T15:47:03.514" v="1326" actId="20577"/>
          <ac:spMkLst>
            <pc:docMk/>
            <pc:sldMk cId="651200349" sldId="314"/>
            <ac:spMk id="3" creationId="{6FC69D5C-7F89-4C10-A36A-C0FF146F1D34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025563945" sldId="314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301891872" sldId="315"/>
        </pc:sldMkLst>
      </pc:sldChg>
      <pc:sldChg chg="addSp">
        <pc:chgData name="Nicholas Romanidis" userId="f29e2cf6a91c20a6" providerId="LiveId" clId="{9AF50E04-7864-4399-A27F-FAC0F998AE66}" dt="2020-11-08T15:47:23.781" v="1330"/>
        <pc:sldMkLst>
          <pc:docMk/>
          <pc:sldMk cId="3883794916" sldId="315"/>
        </pc:sldMkLst>
        <pc:picChg chg="add">
          <ac:chgData name="Nicholas Romanidis" userId="f29e2cf6a91c20a6" providerId="LiveId" clId="{9AF50E04-7864-4399-A27F-FAC0F998AE66}" dt="2020-11-08T15:47:23.781" v="1330"/>
          <ac:picMkLst>
            <pc:docMk/>
            <pc:sldMk cId="3883794916" sldId="315"/>
            <ac:picMk id="4098" creationId="{07405B4F-3463-4E84-A48D-441D94912E23}"/>
          </ac:picMkLst>
        </pc:picChg>
      </pc:sldChg>
      <pc:sldChg chg="delSp modSp new add del mod">
        <pc:chgData name="Nicholas Romanidis" userId="f29e2cf6a91c20a6" providerId="LiveId" clId="{9AF50E04-7864-4399-A27F-FAC0F998AE66}" dt="2020-11-08T15:47:37.600" v="1335" actId="692"/>
        <pc:sldMkLst>
          <pc:docMk/>
          <pc:sldMk cId="4275472631" sldId="315"/>
        </pc:sldMkLst>
        <pc:spChg chg="del">
          <ac:chgData name="Nicholas Romanidis" userId="f29e2cf6a91c20a6" providerId="LiveId" clId="{9AF50E04-7864-4399-A27F-FAC0F998AE66}" dt="2020-11-08T15:47:20.164" v="1328" actId="478"/>
          <ac:spMkLst>
            <pc:docMk/>
            <pc:sldMk cId="4275472631" sldId="315"/>
            <ac:spMk id="2" creationId="{B78F0DBA-322A-481D-B42B-CFC190290C29}"/>
          </ac:spMkLst>
        </pc:spChg>
        <pc:spChg chg="del">
          <ac:chgData name="Nicholas Romanidis" userId="f29e2cf6a91c20a6" providerId="LiveId" clId="{9AF50E04-7864-4399-A27F-FAC0F998AE66}" dt="2020-11-08T15:47:23.062" v="1329" actId="478"/>
          <ac:spMkLst>
            <pc:docMk/>
            <pc:sldMk cId="4275472631" sldId="315"/>
            <ac:spMk id="3" creationId="{ACF48DB6-ADF6-479A-91DC-A24DF5F71FE0}"/>
          </ac:spMkLst>
        </pc:spChg>
        <pc:picChg chg="mod">
          <ac:chgData name="Nicholas Romanidis" userId="f29e2cf6a91c20a6" providerId="LiveId" clId="{9AF50E04-7864-4399-A27F-FAC0F998AE66}" dt="2020-11-08T15:47:37.600" v="1335" actId="692"/>
          <ac:picMkLst>
            <pc:docMk/>
            <pc:sldMk cId="4275472631" sldId="315"/>
            <ac:picMk id="4098" creationId="{07405B4F-3463-4E84-A48D-441D94912E23}"/>
          </ac:picMkLst>
        </pc:picChg>
      </pc:sldChg>
      <pc:sldChg chg="modSp new mod">
        <pc:chgData name="Nicholas Romanidis" userId="f29e2cf6a91c20a6" providerId="LiveId" clId="{9AF50E04-7864-4399-A27F-FAC0F998AE66}" dt="2020-11-08T16:15:28.075" v="1631" actId="20577"/>
        <pc:sldMkLst>
          <pc:docMk/>
          <pc:sldMk cId="299475924" sldId="316"/>
        </pc:sldMkLst>
        <pc:spChg chg="mod">
          <ac:chgData name="Nicholas Romanidis" userId="f29e2cf6a91c20a6" providerId="LiveId" clId="{9AF50E04-7864-4399-A27F-FAC0F998AE66}" dt="2020-11-08T15:56:04.591" v="1372" actId="20577"/>
          <ac:spMkLst>
            <pc:docMk/>
            <pc:sldMk cId="299475924" sldId="316"/>
            <ac:spMk id="2" creationId="{EB3D22E1-54BB-4B4F-A842-BF0F0BF3EEBB}"/>
          </ac:spMkLst>
        </pc:spChg>
        <pc:spChg chg="mod">
          <ac:chgData name="Nicholas Romanidis" userId="f29e2cf6a91c20a6" providerId="LiveId" clId="{9AF50E04-7864-4399-A27F-FAC0F998AE66}" dt="2020-11-08T16:15:28.075" v="1631" actId="20577"/>
          <ac:spMkLst>
            <pc:docMk/>
            <pc:sldMk cId="299475924" sldId="316"/>
            <ac:spMk id="3" creationId="{614B5477-DBDF-4A0B-B9C2-78C07DA7C057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730180259" sldId="316"/>
        </pc:sldMkLst>
      </pc:sldChg>
      <pc:sldChg chg="modSp new mod">
        <pc:chgData name="Nicholas Romanidis" userId="f29e2cf6a91c20a6" providerId="LiveId" clId="{9AF50E04-7864-4399-A27F-FAC0F998AE66}" dt="2020-11-08T16:22:47.312" v="2161" actId="20577"/>
        <pc:sldMkLst>
          <pc:docMk/>
          <pc:sldMk cId="1184124648" sldId="317"/>
        </pc:sldMkLst>
        <pc:spChg chg="mod">
          <ac:chgData name="Nicholas Romanidis" userId="f29e2cf6a91c20a6" providerId="LiveId" clId="{9AF50E04-7864-4399-A27F-FAC0F998AE66}" dt="2020-11-08T16:16:01.421" v="1653" actId="20577"/>
          <ac:spMkLst>
            <pc:docMk/>
            <pc:sldMk cId="1184124648" sldId="317"/>
            <ac:spMk id="2" creationId="{D8DD7585-8A85-4247-8FC6-B94A73EF3EFE}"/>
          </ac:spMkLst>
        </pc:spChg>
        <pc:spChg chg="mod">
          <ac:chgData name="Nicholas Romanidis" userId="f29e2cf6a91c20a6" providerId="LiveId" clId="{9AF50E04-7864-4399-A27F-FAC0F998AE66}" dt="2020-11-08T16:22:47.312" v="2161" actId="20577"/>
          <ac:spMkLst>
            <pc:docMk/>
            <pc:sldMk cId="1184124648" sldId="317"/>
            <ac:spMk id="3" creationId="{6EE3EA32-4135-4DEA-8AD1-148F6FE6CA68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643402540" sldId="317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692490467" sldId="318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251096467" sldId="319"/>
        </pc:sldMkLst>
      </pc:sldChg>
    </pc:docChg>
  </pc:docChgLst>
  <pc:docChgLst>
    <pc:chgData name="Nicholas Romanidis" userId="f29e2cf6a91c20a6" providerId="LiveId" clId="{FC0CACB6-28CB-42DB-B115-88CBE3D4CE32}"/>
    <pc:docChg chg="undo custSel addSld delSld modSld sldOrd">
      <pc:chgData name="Nicholas Romanidis" userId="f29e2cf6a91c20a6" providerId="LiveId" clId="{FC0CACB6-28CB-42DB-B115-88CBE3D4CE32}" dt="2021-03-21T15:39:06.827" v="520" actId="20577"/>
      <pc:docMkLst>
        <pc:docMk/>
      </pc:docMkLst>
      <pc:sldChg chg="modSp mod">
        <pc:chgData name="Nicholas Romanidis" userId="f29e2cf6a91c20a6" providerId="LiveId" clId="{FC0CACB6-28CB-42DB-B115-88CBE3D4CE32}" dt="2021-03-21T15:39:06.827" v="520" actId="20577"/>
        <pc:sldMkLst>
          <pc:docMk/>
          <pc:sldMk cId="1804591582" sldId="256"/>
        </pc:sldMkLst>
        <pc:spChg chg="mod">
          <ac:chgData name="Nicholas Romanidis" userId="f29e2cf6a91c20a6" providerId="LiveId" clId="{FC0CACB6-28CB-42DB-B115-88CBE3D4CE32}" dt="2021-03-21T15:39:06.827" v="520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FC0CACB6-28CB-42DB-B115-88CBE3D4CE32}" dt="2020-11-08T16:39:48.611" v="513" actId="6549"/>
        <pc:sldMkLst>
          <pc:docMk/>
          <pc:sldMk cId="4030315737" sldId="309"/>
        </pc:sldMkLst>
        <pc:spChg chg="mod">
          <ac:chgData name="Nicholas Romanidis" userId="f29e2cf6a91c20a6" providerId="LiveId" clId="{FC0CACB6-28CB-42DB-B115-88CBE3D4CE32}" dt="2020-11-08T16:39:48.611" v="513" actId="6549"/>
          <ac:spMkLst>
            <pc:docMk/>
            <pc:sldMk cId="4030315737" sldId="309"/>
            <ac:spMk id="3" creationId="{7B62A97A-D2EA-47FE-B754-85B7FDE1535F}"/>
          </ac:spMkLst>
        </pc:spChg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3174130087" sldId="310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606680531" sldId="311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2969182939" sldId="312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1245317951" sldId="313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651200349" sldId="314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4275472631" sldId="315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299475924" sldId="316"/>
        </pc:sldMkLst>
      </pc:sldChg>
      <pc:sldChg chg="del">
        <pc:chgData name="Nicholas Romanidis" userId="f29e2cf6a91c20a6" providerId="LiveId" clId="{FC0CACB6-28CB-42DB-B115-88CBE3D4CE32}" dt="2020-11-08T16:35:57.412" v="247" actId="47"/>
        <pc:sldMkLst>
          <pc:docMk/>
          <pc:sldMk cId="1184124648" sldId="317"/>
        </pc:sldMkLst>
      </pc:sldChg>
      <pc:sldChg chg="addSp">
        <pc:chgData name="Nicholas Romanidis" userId="f29e2cf6a91c20a6" providerId="LiveId" clId="{FC0CACB6-28CB-42DB-B115-88CBE3D4CE32}" dt="2020-11-08T16:35:30.148" v="238"/>
        <pc:sldMkLst>
          <pc:docMk/>
          <pc:sldMk cId="1132681740" sldId="318"/>
        </pc:sldMkLst>
        <pc:picChg chg="add">
          <ac:chgData name="Nicholas Romanidis" userId="f29e2cf6a91c20a6" providerId="LiveId" clId="{FC0CACB6-28CB-42DB-B115-88CBE3D4CE32}" dt="2020-11-08T16:35:30.148" v="238"/>
          <ac:picMkLst>
            <pc:docMk/>
            <pc:sldMk cId="1132681740" sldId="318"/>
            <ac:picMk id="1026" creationId="{CF8C13DD-AF5A-4CED-B154-651773B5E5BF}"/>
          </ac:picMkLst>
        </pc:picChg>
      </pc:sldChg>
      <pc:sldChg chg="modSp new add del mod ord">
        <pc:chgData name="Nicholas Romanidis" userId="f29e2cf6a91c20a6" providerId="LiveId" clId="{FC0CACB6-28CB-42DB-B115-88CBE3D4CE32}" dt="2020-11-08T16:35:50.158" v="246" actId="20577"/>
        <pc:sldMkLst>
          <pc:docMk/>
          <pc:sldMk cId="2883611445" sldId="318"/>
        </pc:sldMkLst>
        <pc:spChg chg="mod">
          <ac:chgData name="Nicholas Romanidis" userId="f29e2cf6a91c20a6" providerId="LiveId" clId="{FC0CACB6-28CB-42DB-B115-88CBE3D4CE32}" dt="2020-11-08T16:30:26.163" v="54" actId="20577"/>
          <ac:spMkLst>
            <pc:docMk/>
            <pc:sldMk cId="2883611445" sldId="318"/>
            <ac:spMk id="2" creationId="{5CC94BB4-77E5-499B-B245-3DCF847BC662}"/>
          </ac:spMkLst>
        </pc:spChg>
        <pc:spChg chg="mod">
          <ac:chgData name="Nicholas Romanidis" userId="f29e2cf6a91c20a6" providerId="LiveId" clId="{FC0CACB6-28CB-42DB-B115-88CBE3D4CE32}" dt="2020-11-08T16:35:50.158" v="246" actId="20577"/>
          <ac:spMkLst>
            <pc:docMk/>
            <pc:sldMk cId="2883611445" sldId="318"/>
            <ac:spMk id="3" creationId="{2879A90A-0BDF-40AE-9BF2-89F868545F8D}"/>
          </ac:spMkLst>
        </pc:spChg>
        <pc:picChg chg="mod">
          <ac:chgData name="Nicholas Romanidis" userId="f29e2cf6a91c20a6" providerId="LiveId" clId="{FC0CACB6-28CB-42DB-B115-88CBE3D4CE32}" dt="2020-11-08T16:35:41.213" v="242" actId="1076"/>
          <ac:picMkLst>
            <pc:docMk/>
            <pc:sldMk cId="2883611445" sldId="318"/>
            <ac:picMk id="1026" creationId="{CF8C13DD-AF5A-4CED-B154-651773B5E5BF}"/>
          </ac:picMkLst>
        </pc:picChg>
      </pc:sldChg>
      <pc:sldChg chg="modSp new mod">
        <pc:chgData name="Nicholas Romanidis" userId="f29e2cf6a91c20a6" providerId="LiveId" clId="{FC0CACB6-28CB-42DB-B115-88CBE3D4CE32}" dt="2020-11-08T16:38:58.311" v="377" actId="20577"/>
        <pc:sldMkLst>
          <pc:docMk/>
          <pc:sldMk cId="2948660108" sldId="319"/>
        </pc:sldMkLst>
        <pc:spChg chg="mod">
          <ac:chgData name="Nicholas Romanidis" userId="f29e2cf6a91c20a6" providerId="LiveId" clId="{FC0CACB6-28CB-42DB-B115-88CBE3D4CE32}" dt="2020-11-08T16:36:29.465" v="273" actId="20577"/>
          <ac:spMkLst>
            <pc:docMk/>
            <pc:sldMk cId="2948660108" sldId="319"/>
            <ac:spMk id="2" creationId="{41C1178A-62D7-4819-B094-5424A9254A40}"/>
          </ac:spMkLst>
        </pc:spChg>
        <pc:spChg chg="mod">
          <ac:chgData name="Nicholas Romanidis" userId="f29e2cf6a91c20a6" providerId="LiveId" clId="{FC0CACB6-28CB-42DB-B115-88CBE3D4CE32}" dt="2020-11-08T16:38:58.311" v="377" actId="20577"/>
          <ac:spMkLst>
            <pc:docMk/>
            <pc:sldMk cId="2948660108" sldId="319"/>
            <ac:spMk id="3" creationId="{07CE9EAB-10D6-4169-BFF2-D97CA710CF1C}"/>
          </ac:spMkLst>
        </pc:spChg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52F6994E-174B-4101-A756-8E31E2593112}"/>
    <pc:docChg chg="modSld">
      <pc:chgData name="Nicholas Romanidis" userId="f29e2cf6a91c20a6" providerId="LiveId" clId="{52F6994E-174B-4101-A756-8E31E2593112}" dt="2020-11-06T00:19:17.500" v="18" actId="20577"/>
      <pc:docMkLst>
        <pc:docMk/>
      </pc:docMkLst>
      <pc:sldChg chg="modSp mod">
        <pc:chgData name="Nicholas Romanidis" userId="f29e2cf6a91c20a6" providerId="LiveId" clId="{52F6994E-174B-4101-A756-8E31E2593112}" dt="2020-11-06T00:19:17.500" v="18" actId="20577"/>
        <pc:sldMkLst>
          <pc:docMk/>
          <pc:sldMk cId="1804591582" sldId="256"/>
        </pc:sldMkLst>
        <pc:spChg chg="mod">
          <ac:chgData name="Nicholas Romanidis" userId="f29e2cf6a91c20a6" providerId="LiveId" clId="{52F6994E-174B-4101-A756-8E31E2593112}" dt="2020-11-06T00:19:17.500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6T00:15:44.909" v="4841" actId="27636"/>
      <pc:docMkLst>
        <pc:docMk/>
      </pc:docMkLst>
      <pc:sldChg chg="modSp mod">
        <pc:chgData name="Nicholas Romanidis" userId="f29e2cf6a91c20a6" providerId="LiveId" clId="{58FC3265-F958-4BBC-B345-6628DAAB301E}" dt="2020-11-06T00:12:15.808" v="4441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6T00:12:15.808" v="444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6T00:04:02.217" v="4409" actId="20577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6T00:04:02.217" v="4409" actId="20577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6T00:04:14.640" v="4411" actId="6549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6T00:04:14.640" v="4411" actId="6549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new del mod">
        <pc:chgData name="Nicholas Romanidis" userId="f29e2cf6a91c20a6" providerId="LiveId" clId="{58FC3265-F958-4BBC-B345-6628DAAB301E}" dt="2020-11-06T00:12:51.944" v="4454" actId="2696"/>
        <pc:sldMkLst>
          <pc:docMk/>
          <pc:sldMk cId="38415386" sldId="281"/>
        </pc:sldMkLst>
        <pc:spChg chg="mod">
          <ac:chgData name="Nicholas Romanidis" userId="f29e2cf6a91c20a6" providerId="LiveId" clId="{58FC3265-F958-4BBC-B345-6628DAAB301E}" dt="2020-11-06T00:12:35.701" v="4452" actId="20577"/>
          <ac:spMkLst>
            <pc:docMk/>
            <pc:sldMk cId="38415386" sldId="281"/>
            <ac:spMk id="2" creationId="{5A5D50D1-7CD2-49F3-AE5A-D8BA4CB6B413}"/>
          </ac:spMkLst>
        </pc:spChg>
      </pc:sldChg>
      <pc:sldChg chg="addSp">
        <pc:chgData name="Nicholas Romanidis" userId="f29e2cf6a91c20a6" providerId="LiveId" clId="{58FC3265-F958-4BBC-B345-6628DAAB301E}" dt="2020-11-06T00:05:34.923" v="4416"/>
        <pc:sldMkLst>
          <pc:docMk/>
          <pc:sldMk cId="338628256" sldId="281"/>
        </pc:sldMkLst>
        <pc:picChg chg="add">
          <ac:chgData name="Nicholas Romanidis" userId="f29e2cf6a91c20a6" providerId="LiveId" clId="{58FC3265-F958-4BBC-B345-6628DAAB301E}" dt="2020-11-06T00:05:34.923" v="4416"/>
          <ac:picMkLst>
            <pc:docMk/>
            <pc:sldMk cId="338628256" sldId="281"/>
            <ac:picMk id="2050" creationId="{A214C60D-A431-4C7C-8861-34D071C3BFC1}"/>
          </ac:picMkLst>
        </pc:picChg>
      </pc:sldChg>
      <pc:sldChg chg="delSp modSp new add del mod">
        <pc:chgData name="Nicholas Romanidis" userId="f29e2cf6a91c20a6" providerId="LiveId" clId="{58FC3265-F958-4BBC-B345-6628DAAB301E}" dt="2020-11-06T00:06:36.065" v="4424" actId="2696"/>
        <pc:sldMkLst>
          <pc:docMk/>
          <pc:sldMk cId="832601771" sldId="281"/>
        </pc:sldMkLst>
        <pc:spChg chg="del">
          <ac:chgData name="Nicholas Romanidis" userId="f29e2cf6a91c20a6" providerId="LiveId" clId="{58FC3265-F958-4BBC-B345-6628DAAB301E}" dt="2020-11-06T00:04:57.272" v="4413" actId="478"/>
          <ac:spMkLst>
            <pc:docMk/>
            <pc:sldMk cId="832601771" sldId="281"/>
            <ac:spMk id="2" creationId="{0E12CBDF-57D5-4F51-95BA-21DD2405FBEA}"/>
          </ac:spMkLst>
        </pc:spChg>
        <pc:picChg chg="mod">
          <ac:chgData name="Nicholas Romanidis" userId="f29e2cf6a91c20a6" providerId="LiveId" clId="{58FC3265-F958-4BBC-B345-6628DAAB301E}" dt="2020-11-06T00:05:55.333" v="4423" actId="14100"/>
          <ac:picMkLst>
            <pc:docMk/>
            <pc:sldMk cId="832601771" sldId="281"/>
            <ac:picMk id="2050" creationId="{A214C60D-A431-4C7C-8861-34D071C3BFC1}"/>
          </ac:picMkLst>
        </pc:picChg>
      </pc:sldChg>
      <pc:sldChg chg="addSp delSp modSp">
        <pc:chgData name="Nicholas Romanidis" userId="f29e2cf6a91c20a6" providerId="LiveId" clId="{58FC3265-F958-4BBC-B345-6628DAAB301E}" dt="2020-11-06T00:04:59.388" v="4414"/>
        <pc:sldMkLst>
          <pc:docMk/>
          <pc:sldMk cId="3384560936" sldId="281"/>
        </pc:sldMkLst>
        <pc:spChg chg="del">
          <ac:chgData name="Nicholas Romanidis" userId="f29e2cf6a91c20a6" providerId="LiveId" clId="{58FC3265-F958-4BBC-B345-6628DAAB301E}" dt="2020-11-06T00:04:59.388" v="4414"/>
          <ac:spMkLst>
            <pc:docMk/>
            <pc:sldMk cId="3384560936" sldId="281"/>
            <ac:spMk id="3" creationId="{2805192F-66E0-494D-A570-B14EE9A2A2D7}"/>
          </ac:spMkLst>
        </pc:spChg>
        <pc:picChg chg="add mod">
          <ac:chgData name="Nicholas Romanidis" userId="f29e2cf6a91c20a6" providerId="LiveId" clId="{58FC3265-F958-4BBC-B345-6628DAAB301E}" dt="2020-11-06T00:04:59.388" v="4414"/>
          <ac:picMkLst>
            <pc:docMk/>
            <pc:sldMk cId="3384560936" sldId="281"/>
            <ac:picMk id="1026" creationId="{BD514173-42AB-4151-B275-D1747E6771E7}"/>
          </ac:picMkLst>
        </pc:pic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  <pc:sldChg chg="modSp add mod">
        <pc:chgData name="Nicholas Romanidis" userId="f29e2cf6a91c20a6" providerId="LiveId" clId="{58FC3265-F958-4BBC-B345-6628DAAB301E}" dt="2020-11-06T00:15:44.909" v="4841" actId="27636"/>
        <pc:sldMkLst>
          <pc:docMk/>
          <pc:sldMk cId="4030315737" sldId="309"/>
        </pc:sldMkLst>
        <pc:spChg chg="mod">
          <ac:chgData name="Nicholas Romanidis" userId="f29e2cf6a91c20a6" providerId="LiveId" clId="{58FC3265-F958-4BBC-B345-6628DAAB301E}" dt="2020-11-06T00:15:44.909" v="4841" actId="27636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ressjs/multer" TargetMode="External"/><Relationship Id="rId2" Type="http://schemas.openxmlformats.org/officeDocument/2006/relationships/hyperlink" Target="https://www.npmjs.com/package/express-fileup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10 – Lecture 2</a:t>
            </a:r>
          </a:p>
          <a:p>
            <a:r>
              <a:rPr lang="en-CA" dirty="0"/>
              <a:t>Uploading Files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4BB4-77E5-499B-B245-3DCF847B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Upload HTML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A90A-0BDF-40AE-9BF2-89F86854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20883" cy="4192839"/>
          </a:xfrm>
        </p:spPr>
        <p:txBody>
          <a:bodyPr>
            <a:normAutofit/>
          </a:bodyPr>
          <a:lstStyle/>
          <a:p>
            <a:r>
              <a:rPr lang="en-US" dirty="0"/>
              <a:t>How to upload files (images, pdf documents, </a:t>
            </a:r>
            <a:r>
              <a:rPr lang="en-US" dirty="0" err="1"/>
              <a:t>etc</a:t>
            </a:r>
            <a:r>
              <a:rPr lang="en-US" dirty="0"/>
              <a:t>) to your application: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an HTML form that will allow users to choose the files they want to upload.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</a:t>
            </a:r>
            <a:r>
              <a:rPr lang="en-US" dirty="0" err="1"/>
              <a:t>enctype</a:t>
            </a:r>
            <a:r>
              <a:rPr lang="en-US" dirty="0"/>
              <a:t>="multipart/form-data“ attribute to your form.  It specifies which content-type to use when submitting the form.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an </a:t>
            </a:r>
            <a:r>
              <a:rPr lang="en-US" dirty="0">
                <a:solidFill>
                  <a:srgbClr val="C00000"/>
                </a:solidFill>
              </a:rPr>
              <a:t>&lt;input type="file“ /&gt;</a:t>
            </a:r>
            <a:r>
              <a:rPr lang="en-US" dirty="0"/>
              <a:t> element to your form.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a 3</a:t>
            </a:r>
            <a:r>
              <a:rPr lang="en-US" baseline="30000" dirty="0"/>
              <a:t>rd</a:t>
            </a:r>
            <a:r>
              <a:rPr lang="en-US" dirty="0"/>
              <a:t>-party package such as</a:t>
            </a:r>
            <a:br>
              <a:rPr lang="en-US" dirty="0"/>
            </a:br>
            <a:r>
              <a:rPr lang="en-US" dirty="0">
                <a:hlinkClick r:id="rId2"/>
              </a:rPr>
              <a:t>express-</a:t>
            </a:r>
            <a:r>
              <a:rPr lang="en-US" dirty="0" err="1">
                <a:hlinkClick r:id="rId2"/>
              </a:rPr>
              <a:t>fileupload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multer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2CBF1-A54F-4BC8-A6A5-20409889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29331-7D46-4D9B-849E-D1FC502F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F8C13DD-AF5A-4CED-B154-651773B5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62" y="1917577"/>
            <a:ext cx="3346142" cy="334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1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178A-62D7-4819-B094-5424A925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express-</a:t>
            </a:r>
            <a:r>
              <a:rPr lang="en-CA" dirty="0" err="1"/>
              <a:t>fileupload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9EAB-10D6-4169-BFF2-D97CA710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 package, when you upload a file, the file will be accessible in the </a:t>
            </a:r>
            <a:r>
              <a:rPr lang="en-US" dirty="0" err="1">
                <a:solidFill>
                  <a:srgbClr val="C00000"/>
                </a:solidFill>
              </a:rPr>
              <a:t>req.files</a:t>
            </a:r>
            <a:r>
              <a:rPr lang="en-US" dirty="0"/>
              <a:t> variable.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If you have an input file field: </a:t>
            </a:r>
            <a:r>
              <a:rPr lang="en-US" dirty="0">
                <a:solidFill>
                  <a:srgbClr val="C00000"/>
                </a:solidFill>
              </a:rPr>
              <a:t>&lt;input name="pic" type="file" /&gt;</a:t>
            </a:r>
          </a:p>
          <a:p>
            <a:pPr lvl="1"/>
            <a:r>
              <a:rPr lang="en-US" dirty="0"/>
              <a:t>In your express server request, you can access your uploaded file from </a:t>
            </a:r>
            <a:r>
              <a:rPr lang="en-US" dirty="0">
                <a:solidFill>
                  <a:srgbClr val="C00000"/>
                </a:solidFill>
              </a:rPr>
              <a:t>req.files.pic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req.files.pic will return an object with the following properties:</a:t>
            </a:r>
          </a:p>
          <a:p>
            <a:pPr lvl="2"/>
            <a:r>
              <a:rPr lang="en-US" dirty="0"/>
              <a:t>req.files.pic.name: The name of the file uploaded.</a:t>
            </a:r>
          </a:p>
          <a:p>
            <a:pPr lvl="2"/>
            <a:r>
              <a:rPr lang="en-US" dirty="0"/>
              <a:t>req.files.pic.mv: A function to move the file somewhere on your server.</a:t>
            </a:r>
          </a:p>
          <a:p>
            <a:pPr lvl="2"/>
            <a:r>
              <a:rPr lang="en-US" dirty="0" err="1"/>
              <a:t>req.files.pc.mimetype</a:t>
            </a:r>
            <a:r>
              <a:rPr lang="en-US" dirty="0"/>
              <a:t>: The type of file (.</a:t>
            </a:r>
            <a:r>
              <a:rPr lang="en-US" dirty="0" err="1"/>
              <a:t>png</a:t>
            </a:r>
            <a:r>
              <a:rPr lang="en-US" dirty="0"/>
              <a:t>, .jpg, .gif, .pdf, and so on).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CF8B1-43BB-42A6-9BCB-42DBBC96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1B8EA-34D7-4294-B457-125C627C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66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1DC-EED6-4998-9483-ACF5453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97A-D2EA-47FE-B754-85B7FDE1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192839"/>
          </a:xfrm>
        </p:spPr>
        <p:txBody>
          <a:bodyPr>
            <a:normAutofit/>
          </a:bodyPr>
          <a:lstStyle/>
          <a:p>
            <a:r>
              <a:rPr lang="en-CA" dirty="0"/>
              <a:t>Express App</a:t>
            </a:r>
          </a:p>
          <a:p>
            <a:pPr lvl="1"/>
            <a:r>
              <a:rPr lang="en-CA" dirty="0"/>
              <a:t>Build an HTML form to initiate a file transfer.</a:t>
            </a:r>
          </a:p>
          <a:p>
            <a:pPr lvl="1"/>
            <a:r>
              <a:rPr lang="en-CA" dirty="0"/>
              <a:t>Receive a file and store it on the web server.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F11E-A4F4-41AE-AD8A-135E904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Uploading Files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8526-8080-4AA4-8451-F7DC9127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97724-5568-44A1-9BBA-3D6D710A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241" y="2028574"/>
            <a:ext cx="5565559" cy="28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15737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4342</TotalTime>
  <Words>282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Seneca College Theme</vt:lpstr>
      <vt:lpstr>WEB 322 WEB PROGRAMMING TOOLS AND FRAMEWORKS </vt:lpstr>
      <vt:lpstr>File Upload HTML Form</vt:lpstr>
      <vt:lpstr>express-fileupload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2021-03-21T15:39:10Z</dcterms:modified>
</cp:coreProperties>
</file>