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2" r:id="rId9"/>
    <p:sldId id="266" r:id="rId10"/>
    <p:sldId id="263" r:id="rId11"/>
    <p:sldId id="265" r:id="rId12"/>
    <p:sldId id="267" r:id="rId13"/>
    <p:sldId id="268" r:id="rId14"/>
    <p:sldId id="269" r:id="rId15"/>
    <p:sldId id="270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7804" autoAdjust="0"/>
  </p:normalViewPr>
  <p:slideViewPr>
    <p:cSldViewPr snapToGrid="0">
      <p:cViewPr varScale="1">
        <p:scale>
          <a:sx n="84" d="100"/>
          <a:sy n="8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29486510-2C96-482D-8373-08A2C83F0A29}"/>
    <pc:docChg chg="undo redo custSel addSld delSld modSld">
      <pc:chgData name="Nicholas Romanidis" userId="f29e2cf6a91c20a6" providerId="LiveId" clId="{29486510-2C96-482D-8373-08A2C83F0A29}" dt="2020-11-08T15:13:33.519" v="4585" actId="20577"/>
      <pc:docMkLst>
        <pc:docMk/>
      </pc:docMkLst>
      <pc:sldChg chg="modSp mod">
        <pc:chgData name="Nicholas Romanidis" userId="f29e2cf6a91c20a6" providerId="LiveId" clId="{29486510-2C96-482D-8373-08A2C83F0A29}" dt="2020-11-08T15:13:33.519" v="4585" actId="20577"/>
        <pc:sldMkLst>
          <pc:docMk/>
          <pc:sldMk cId="1804591582" sldId="256"/>
        </pc:sldMkLst>
        <pc:spChg chg="mod">
          <ac:chgData name="Nicholas Romanidis" userId="f29e2cf6a91c20a6" providerId="LiveId" clId="{29486510-2C96-482D-8373-08A2C83F0A29}" dt="2020-11-08T15:13:33.519" v="458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mod">
        <pc:chgData name="Nicholas Romanidis" userId="f29e2cf6a91c20a6" providerId="LiveId" clId="{29486510-2C96-482D-8373-08A2C83F0A29}" dt="2020-11-07T11:32:06.850" v="425" actId="5793"/>
        <pc:sldMkLst>
          <pc:docMk/>
          <pc:sldMk cId="1262591253" sldId="257"/>
        </pc:sldMkLst>
        <pc:spChg chg="mod">
          <ac:chgData name="Nicholas Romanidis" userId="f29e2cf6a91c20a6" providerId="LiveId" clId="{29486510-2C96-482D-8373-08A2C83F0A29}" dt="2020-11-07T11:22:27.320" v="29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29486510-2C96-482D-8373-08A2C83F0A29}" dt="2020-11-07T11:32:06.850" v="425" actId="5793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29486510-2C96-482D-8373-08A2C83F0A29}" dt="2020-11-07T11:30:24.240" v="343" actId="14826"/>
          <ac:picMkLst>
            <pc:docMk/>
            <pc:sldMk cId="1262591253" sldId="257"/>
            <ac:picMk id="1026" creationId="{271E67D3-1B8C-467E-829A-19B3DD5D1A4E}"/>
          </ac:picMkLst>
        </pc:picChg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4217794736" sldId="25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514685497" sldId="25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545024173" sldId="260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924016126" sldId="261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11607682" sldId="26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85413612" sldId="26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341593655" sldId="26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03119062" sldId="26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901538652" sldId="26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40262476" sldId="26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834602338" sldId="27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906477717" sldId="27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38447583" sldId="27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39405554" sldId="27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23909522" sldId="27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791158124" sldId="277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625151588" sldId="27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645326289" sldId="27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387421630" sldId="280"/>
        </pc:sldMkLst>
      </pc:sldChg>
      <pc:sldChg chg="addSp">
        <pc:chgData name="Nicholas Romanidis" userId="f29e2cf6a91c20a6" providerId="LiveId" clId="{29486510-2C96-482D-8373-08A2C83F0A29}" dt="2020-11-07T11:35:32.492" v="709"/>
        <pc:sldMkLst>
          <pc:docMk/>
          <pc:sldMk cId="2004901377" sldId="310"/>
        </pc:sldMkLst>
        <pc:picChg chg="add">
          <ac:chgData name="Nicholas Romanidis" userId="f29e2cf6a91c20a6" providerId="LiveId" clId="{29486510-2C96-482D-8373-08A2C83F0A29}" dt="2020-11-07T11:35:32.492" v="709"/>
          <ac:picMkLst>
            <pc:docMk/>
            <pc:sldMk cId="2004901377" sldId="310"/>
            <ac:picMk id="1026" creationId="{10091EDC-8C1D-40AA-B917-CD07647EB8F0}"/>
          </ac:picMkLst>
        </pc:picChg>
      </pc:sldChg>
      <pc:sldChg chg="modSp new add del mod">
        <pc:chgData name="Nicholas Romanidis" userId="f29e2cf6a91c20a6" providerId="LiveId" clId="{29486510-2C96-482D-8373-08A2C83F0A29}" dt="2020-11-07T11:36:37.555" v="787" actId="20577"/>
        <pc:sldMkLst>
          <pc:docMk/>
          <pc:sldMk cId="4227485280" sldId="310"/>
        </pc:sldMkLst>
        <pc:spChg chg="mod">
          <ac:chgData name="Nicholas Romanidis" userId="f29e2cf6a91c20a6" providerId="LiveId" clId="{29486510-2C96-482D-8373-08A2C83F0A29}" dt="2020-11-07T11:36:37.555" v="787" actId="20577"/>
          <ac:spMkLst>
            <pc:docMk/>
            <pc:sldMk cId="4227485280" sldId="310"/>
            <ac:spMk id="2" creationId="{28BC706A-ABB1-4EC8-9F61-86513B539ABB}"/>
          </ac:spMkLst>
        </pc:spChg>
        <pc:spChg chg="mod">
          <ac:chgData name="Nicholas Romanidis" userId="f29e2cf6a91c20a6" providerId="LiveId" clId="{29486510-2C96-482D-8373-08A2C83F0A29}" dt="2020-11-07T11:35:39.422" v="713" actId="27636"/>
          <ac:spMkLst>
            <pc:docMk/>
            <pc:sldMk cId="4227485280" sldId="310"/>
            <ac:spMk id="3" creationId="{ED60B9CD-9C91-4004-9AB8-08CCD032F7FF}"/>
          </ac:spMkLst>
        </pc:spChg>
        <pc:picChg chg="mod">
          <ac:chgData name="Nicholas Romanidis" userId="f29e2cf6a91c20a6" providerId="LiveId" clId="{29486510-2C96-482D-8373-08A2C83F0A29}" dt="2020-11-07T11:35:36.820" v="711" actId="1076"/>
          <ac:picMkLst>
            <pc:docMk/>
            <pc:sldMk cId="4227485280" sldId="310"/>
            <ac:picMk id="1026" creationId="{10091EDC-8C1D-40AA-B917-CD07647EB8F0}"/>
          </ac:picMkLst>
        </pc:picChg>
      </pc:sldChg>
      <pc:sldChg chg="addSp modSp new mod">
        <pc:chgData name="Nicholas Romanidis" userId="f29e2cf6a91c20a6" providerId="LiveId" clId="{29486510-2C96-482D-8373-08A2C83F0A29}" dt="2020-11-07T11:55:59.468" v="1609" actId="207"/>
        <pc:sldMkLst>
          <pc:docMk/>
          <pc:sldMk cId="4072130907" sldId="311"/>
        </pc:sldMkLst>
        <pc:spChg chg="mod">
          <ac:chgData name="Nicholas Romanidis" userId="f29e2cf6a91c20a6" providerId="LiveId" clId="{29486510-2C96-482D-8373-08A2C83F0A29}" dt="2020-11-07T11:55:52.263" v="1608" actId="20577"/>
          <ac:spMkLst>
            <pc:docMk/>
            <pc:sldMk cId="4072130907" sldId="311"/>
            <ac:spMk id="2" creationId="{C443C1C8-3943-4BE2-B86C-421623E845A5}"/>
          </ac:spMkLst>
        </pc:spChg>
        <pc:spChg chg="mod">
          <ac:chgData name="Nicholas Romanidis" userId="f29e2cf6a91c20a6" providerId="LiveId" clId="{29486510-2C96-482D-8373-08A2C83F0A29}" dt="2020-11-07T11:41:44.795" v="1042" actId="14100"/>
          <ac:spMkLst>
            <pc:docMk/>
            <pc:sldMk cId="4072130907" sldId="311"/>
            <ac:spMk id="3" creationId="{7A1E5069-1BFF-4255-836B-1A5CCAD4E12A}"/>
          </ac:spMkLst>
        </pc:spChg>
        <pc:spChg chg="add mod">
          <ac:chgData name="Nicholas Romanidis" userId="f29e2cf6a91c20a6" providerId="LiveId" clId="{29486510-2C96-482D-8373-08A2C83F0A29}" dt="2020-11-07T11:55:59.468" v="1609" actId="207"/>
          <ac:spMkLst>
            <pc:docMk/>
            <pc:sldMk cId="4072130907" sldId="311"/>
            <ac:spMk id="6" creationId="{A10B7C15-E61D-46AC-B212-9B3CB86B32FD}"/>
          </ac:spMkLst>
        </pc:spChg>
      </pc:sldChg>
      <pc:sldChg chg="addSp delSp modSp new add del mod">
        <pc:chgData name="Nicholas Romanidis" userId="f29e2cf6a91c20a6" providerId="LiveId" clId="{29486510-2C96-482D-8373-08A2C83F0A29}" dt="2020-11-07T11:55:42.445" v="1606" actId="20577"/>
        <pc:sldMkLst>
          <pc:docMk/>
          <pc:sldMk cId="3421434956" sldId="312"/>
        </pc:sldMkLst>
        <pc:spChg chg="mod">
          <ac:chgData name="Nicholas Romanidis" userId="f29e2cf6a91c20a6" providerId="LiveId" clId="{29486510-2C96-482D-8373-08A2C83F0A29}" dt="2020-11-07T11:55:42.445" v="1606" actId="20577"/>
          <ac:spMkLst>
            <pc:docMk/>
            <pc:sldMk cId="3421434956" sldId="312"/>
            <ac:spMk id="2" creationId="{F4CEA6A9-31CF-495A-91D6-4710DEE671B1}"/>
          </ac:spMkLst>
        </pc:spChg>
        <pc:spChg chg="mod">
          <ac:chgData name="Nicholas Romanidis" userId="f29e2cf6a91c20a6" providerId="LiveId" clId="{29486510-2C96-482D-8373-08A2C83F0A29}" dt="2020-11-07T11:54:48.862" v="1581" actId="27636"/>
          <ac:spMkLst>
            <pc:docMk/>
            <pc:sldMk cId="3421434956" sldId="312"/>
            <ac:spMk id="3" creationId="{0FF287F1-8106-4261-AB51-4E0116701B97}"/>
          </ac:spMkLst>
        </pc:spChg>
        <pc:spChg chg="add del mod">
          <ac:chgData name="Nicholas Romanidis" userId="f29e2cf6a91c20a6" providerId="LiveId" clId="{29486510-2C96-482D-8373-08A2C83F0A29}" dt="2020-11-07T11:47:36.114" v="1469" actId="478"/>
          <ac:spMkLst>
            <pc:docMk/>
            <pc:sldMk cId="3421434956" sldId="312"/>
            <ac:spMk id="6" creationId="{60B13E40-C78D-43AE-A8EC-FC186040B0E2}"/>
          </ac:spMkLst>
        </pc:spChg>
        <pc:spChg chg="mod">
          <ac:chgData name="Nicholas Romanidis" userId="f29e2cf6a91c20a6" providerId="LiveId" clId="{29486510-2C96-482D-8373-08A2C83F0A29}" dt="2020-11-07T11:54:52.819" v="1582" actId="1076"/>
          <ac:spMkLst>
            <pc:docMk/>
            <pc:sldMk cId="3421434956" sldId="312"/>
            <ac:spMk id="7" creationId="{00DB9AC0-25DD-464D-A099-7C80A837419A}"/>
          </ac:spMkLst>
        </pc:spChg>
      </pc:sldChg>
      <pc:sldChg chg="addSp">
        <pc:chgData name="Nicholas Romanidis" userId="f29e2cf6a91c20a6" providerId="LiveId" clId="{29486510-2C96-482D-8373-08A2C83F0A29}" dt="2020-11-07T11:47:17.968" v="1464"/>
        <pc:sldMkLst>
          <pc:docMk/>
          <pc:sldMk cId="3494117611" sldId="312"/>
        </pc:sldMkLst>
        <pc:spChg chg="add">
          <ac:chgData name="Nicholas Romanidis" userId="f29e2cf6a91c20a6" providerId="LiveId" clId="{29486510-2C96-482D-8373-08A2C83F0A29}" dt="2020-11-07T11:47:17.968" v="1464"/>
          <ac:spMkLst>
            <pc:docMk/>
            <pc:sldMk cId="3494117611" sldId="312"/>
            <ac:spMk id="7" creationId="{66C1BA71-7D94-4F2A-A023-AC4A267D62E3}"/>
          </ac:spMkLst>
        </pc:spChg>
      </pc:sldChg>
      <pc:sldChg chg="addSp">
        <pc:chgData name="Nicholas Romanidis" userId="f29e2cf6a91c20a6" providerId="LiveId" clId="{29486510-2C96-482D-8373-08A2C83F0A29}" dt="2020-11-07T11:47:28.057" v="1467"/>
        <pc:sldMkLst>
          <pc:docMk/>
          <pc:sldMk cId="4094089905" sldId="312"/>
        </pc:sldMkLst>
        <pc:spChg chg="add">
          <ac:chgData name="Nicholas Romanidis" userId="f29e2cf6a91c20a6" providerId="LiveId" clId="{29486510-2C96-482D-8373-08A2C83F0A29}" dt="2020-11-07T11:47:28.057" v="1467"/>
          <ac:spMkLst>
            <pc:docMk/>
            <pc:sldMk cId="4094089905" sldId="312"/>
            <ac:spMk id="7" creationId="{00DB9AC0-25DD-464D-A099-7C80A837419A}"/>
          </ac:spMkLst>
        </pc:spChg>
      </pc:sldChg>
      <pc:sldChg chg="modSp new mod">
        <pc:chgData name="Nicholas Romanidis" userId="f29e2cf6a91c20a6" providerId="LiveId" clId="{29486510-2C96-482D-8373-08A2C83F0A29}" dt="2020-11-07T12:05:00.164" v="2312" actId="27636"/>
        <pc:sldMkLst>
          <pc:docMk/>
          <pc:sldMk cId="1363530135" sldId="313"/>
        </pc:sldMkLst>
        <pc:spChg chg="mod">
          <ac:chgData name="Nicholas Romanidis" userId="f29e2cf6a91c20a6" providerId="LiveId" clId="{29486510-2C96-482D-8373-08A2C83F0A29}" dt="2020-11-07T11:56:14.504" v="1630" actId="20577"/>
          <ac:spMkLst>
            <pc:docMk/>
            <pc:sldMk cId="1363530135" sldId="313"/>
            <ac:spMk id="2" creationId="{2FD4F16D-9124-4B0E-A748-434B3DEDDA50}"/>
          </ac:spMkLst>
        </pc:spChg>
        <pc:spChg chg="mod">
          <ac:chgData name="Nicholas Romanidis" userId="f29e2cf6a91c20a6" providerId="LiveId" clId="{29486510-2C96-482D-8373-08A2C83F0A29}" dt="2020-11-07T12:05:00.164" v="2312" actId="27636"/>
          <ac:spMkLst>
            <pc:docMk/>
            <pc:sldMk cId="1363530135" sldId="313"/>
            <ac:spMk id="3" creationId="{42E4BBC7-6BE4-4360-BDB1-C6A642F1C1A5}"/>
          </ac:spMkLst>
        </pc:spChg>
      </pc:sldChg>
      <pc:sldChg chg="modSp new add del mod">
        <pc:chgData name="Nicholas Romanidis" userId="f29e2cf6a91c20a6" providerId="LiveId" clId="{29486510-2C96-482D-8373-08A2C83F0A29}" dt="2020-11-07T12:13:28.377" v="2779" actId="27636"/>
        <pc:sldMkLst>
          <pc:docMk/>
          <pc:sldMk cId="1025563945" sldId="314"/>
        </pc:sldMkLst>
        <pc:spChg chg="mod">
          <ac:chgData name="Nicholas Romanidis" userId="f29e2cf6a91c20a6" providerId="LiveId" clId="{29486510-2C96-482D-8373-08A2C83F0A29}" dt="2020-11-07T12:05:19.205" v="2341" actId="20577"/>
          <ac:spMkLst>
            <pc:docMk/>
            <pc:sldMk cId="1025563945" sldId="314"/>
            <ac:spMk id="2" creationId="{9DE970AD-31BB-4EEE-8CE2-1148D61028CF}"/>
          </ac:spMkLst>
        </pc:spChg>
        <pc:spChg chg="mod">
          <ac:chgData name="Nicholas Romanidis" userId="f29e2cf6a91c20a6" providerId="LiveId" clId="{29486510-2C96-482D-8373-08A2C83F0A29}" dt="2020-11-07T12:13:28.377" v="2779" actId="27636"/>
          <ac:spMkLst>
            <pc:docMk/>
            <pc:sldMk cId="1025563945" sldId="314"/>
            <ac:spMk id="3" creationId="{103C61EB-C99F-4889-9D7F-EB73C8D82145}"/>
          </ac:spMkLst>
        </pc:spChg>
        <pc:spChg chg="mod">
          <ac:chgData name="Nicholas Romanidis" userId="f29e2cf6a91c20a6" providerId="LiveId" clId="{29486510-2C96-482D-8373-08A2C83F0A29}" dt="2020-11-07T12:09:02.040" v="2614" actId="1076"/>
          <ac:spMkLst>
            <pc:docMk/>
            <pc:sldMk cId="1025563945" sldId="314"/>
            <ac:spMk id="6" creationId="{8A6EC2E3-B47F-4282-BCE7-21014C5CD1B3}"/>
          </ac:spMkLst>
        </pc:spChg>
      </pc:sldChg>
      <pc:sldChg chg="addSp">
        <pc:chgData name="Nicholas Romanidis" userId="f29e2cf6a91c20a6" providerId="LiveId" clId="{29486510-2C96-482D-8373-08A2C83F0A29}" dt="2020-11-07T12:07:35.905" v="2580"/>
        <pc:sldMkLst>
          <pc:docMk/>
          <pc:sldMk cId="1637606775" sldId="314"/>
        </pc:sldMkLst>
        <pc:spChg chg="add">
          <ac:chgData name="Nicholas Romanidis" userId="f29e2cf6a91c20a6" providerId="LiveId" clId="{29486510-2C96-482D-8373-08A2C83F0A29}" dt="2020-11-07T12:07:35.905" v="2580"/>
          <ac:spMkLst>
            <pc:docMk/>
            <pc:sldMk cId="1637606775" sldId="314"/>
            <ac:spMk id="6" creationId="{8A6EC2E3-B47F-4282-BCE7-21014C5CD1B3}"/>
          </ac:spMkLst>
        </pc:spChg>
      </pc:sldChg>
      <pc:sldChg chg="modSp new add del mod">
        <pc:chgData name="Nicholas Romanidis" userId="f29e2cf6a91c20a6" providerId="LiveId" clId="{29486510-2C96-482D-8373-08A2C83F0A29}" dt="2020-11-07T12:11:19.417" v="2712" actId="692"/>
        <pc:sldMkLst>
          <pc:docMk/>
          <pc:sldMk cId="301891872" sldId="315"/>
        </pc:sldMkLst>
        <pc:spChg chg="mod">
          <ac:chgData name="Nicholas Romanidis" userId="f29e2cf6a91c20a6" providerId="LiveId" clId="{29486510-2C96-482D-8373-08A2C83F0A29}" dt="2020-11-07T12:09:11.679" v="2632" actId="20577"/>
          <ac:spMkLst>
            <pc:docMk/>
            <pc:sldMk cId="301891872" sldId="315"/>
            <ac:spMk id="2" creationId="{E4BFE6FE-01F4-446C-ADD3-E73719786D19}"/>
          </ac:spMkLst>
        </pc:spChg>
        <pc:spChg chg="mod">
          <ac:chgData name="Nicholas Romanidis" userId="f29e2cf6a91c20a6" providerId="LiveId" clId="{29486510-2C96-482D-8373-08A2C83F0A29}" dt="2020-11-07T12:11:19.417" v="2712" actId="692"/>
          <ac:spMkLst>
            <pc:docMk/>
            <pc:sldMk cId="301891872" sldId="315"/>
            <ac:spMk id="6" creationId="{9561BFE4-6FD8-4D3D-9771-162106918121}"/>
          </ac:spMkLst>
        </pc:spChg>
      </pc:sldChg>
      <pc:sldChg chg="addSp delSp modSp">
        <pc:chgData name="Nicholas Romanidis" userId="f29e2cf6a91c20a6" providerId="LiveId" clId="{29486510-2C96-482D-8373-08A2C83F0A29}" dt="2020-11-07T12:09:18.883" v="2633"/>
        <pc:sldMkLst>
          <pc:docMk/>
          <pc:sldMk cId="3504474169" sldId="315"/>
        </pc:sldMkLst>
        <pc:spChg chg="del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3" creationId="{E57602E2-AC0E-4F89-9180-BF113D74664E}"/>
          </ac:spMkLst>
        </pc:spChg>
        <pc:spChg chg="add mod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6" creationId="{9561BFE4-6FD8-4D3D-9771-162106918121}"/>
          </ac:spMkLst>
        </pc:spChg>
      </pc:sldChg>
      <pc:sldChg chg="modSp new add del mod">
        <pc:chgData name="Nicholas Romanidis" userId="f29e2cf6a91c20a6" providerId="LiveId" clId="{29486510-2C96-482D-8373-08A2C83F0A29}" dt="2020-11-07T13:39:25.245" v="3138" actId="1076"/>
        <pc:sldMkLst>
          <pc:docMk/>
          <pc:sldMk cId="730180259" sldId="316"/>
        </pc:sldMkLst>
        <pc:spChg chg="mod">
          <ac:chgData name="Nicholas Romanidis" userId="f29e2cf6a91c20a6" providerId="LiveId" clId="{29486510-2C96-482D-8373-08A2C83F0A29}" dt="2020-11-07T13:36:18.258" v="2784" actId="20577"/>
          <ac:spMkLst>
            <pc:docMk/>
            <pc:sldMk cId="730180259" sldId="316"/>
            <ac:spMk id="2" creationId="{12A746C3-2F24-4C54-BAEB-09E317ECCA59}"/>
          </ac:spMkLst>
        </pc:spChg>
        <pc:spChg chg="mod">
          <ac:chgData name="Nicholas Romanidis" userId="f29e2cf6a91c20a6" providerId="LiveId" clId="{29486510-2C96-482D-8373-08A2C83F0A29}" dt="2020-11-07T13:38:20.284" v="3130" actId="20577"/>
          <ac:spMkLst>
            <pc:docMk/>
            <pc:sldMk cId="730180259" sldId="316"/>
            <ac:spMk id="3" creationId="{4E62D597-608C-4BA9-940D-7052B94808AE}"/>
          </ac:spMkLst>
        </pc:spChg>
        <pc:picChg chg="mod">
          <ac:chgData name="Nicholas Romanidis" userId="f29e2cf6a91c20a6" providerId="LiveId" clId="{29486510-2C96-482D-8373-08A2C83F0A29}" dt="2020-11-07T13:39:25.245" v="3138" actId="1076"/>
          <ac:picMkLst>
            <pc:docMk/>
            <pc:sldMk cId="730180259" sldId="316"/>
            <ac:picMk id="6146" creationId="{0CE242F5-7A08-4DB2-8684-75AE0E6EE59E}"/>
          </ac:picMkLst>
        </pc:picChg>
      </pc:sldChg>
      <pc:sldChg chg="addSp">
        <pc:chgData name="Nicholas Romanidis" userId="f29e2cf6a91c20a6" providerId="LiveId" clId="{29486510-2C96-482D-8373-08A2C83F0A29}" dt="2020-11-07T13:39:06.441" v="3131"/>
        <pc:sldMkLst>
          <pc:docMk/>
          <pc:sldMk cId="1391365655" sldId="316"/>
        </pc:sldMkLst>
        <pc:picChg chg="add">
          <ac:chgData name="Nicholas Romanidis" userId="f29e2cf6a91c20a6" providerId="LiveId" clId="{29486510-2C96-482D-8373-08A2C83F0A29}" dt="2020-11-07T13:39:06.441" v="3131"/>
          <ac:picMkLst>
            <pc:docMk/>
            <pc:sldMk cId="1391365655" sldId="316"/>
            <ac:picMk id="6146" creationId="{0CE242F5-7A08-4DB2-8684-75AE0E6EE59E}"/>
          </ac:picMkLst>
        </pc:picChg>
      </pc:sldChg>
      <pc:sldChg chg="addSp delSp modSp">
        <pc:chgData name="Nicholas Romanidis" userId="f29e2cf6a91c20a6" providerId="LiveId" clId="{29486510-2C96-482D-8373-08A2C83F0A29}" dt="2020-11-07T13:40:16.133" v="3221"/>
        <pc:sldMkLst>
          <pc:docMk/>
          <pc:sldMk cId="40968846" sldId="317"/>
        </pc:sldMkLst>
        <pc:spChg chg="del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3" creationId="{A79C7717-BC93-47BD-98E4-2813E31C22A7}"/>
          </ac:spMkLst>
        </pc:spChg>
        <pc:spChg chg="add mod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7T13:42:15.218" v="3256"/>
        <pc:sldMkLst>
          <pc:docMk/>
          <pc:sldMk cId="44494865" sldId="317"/>
        </pc:sldMkLst>
        <pc:spChg chg="add">
          <ac:chgData name="Nicholas Romanidis" userId="f29e2cf6a91c20a6" providerId="LiveId" clId="{29486510-2C96-482D-8373-08A2C83F0A29}" dt="2020-11-07T13:42:15.218" v="3256"/>
          <ac:spMkLst>
            <pc:docMk/>
            <pc:sldMk cId="44494865" sldId="317"/>
            <ac:spMk id="3" creationId="{79239E5F-25B4-41D0-8DAD-080519A41930}"/>
          </ac:spMkLst>
        </pc:spChg>
      </pc:sldChg>
      <pc:sldChg chg="modSp new add del mod">
        <pc:chgData name="Nicholas Romanidis" userId="f29e2cf6a91c20a6" providerId="LiveId" clId="{29486510-2C96-482D-8373-08A2C83F0A29}" dt="2020-11-07T13:46:04.868" v="3385" actId="692"/>
        <pc:sldMkLst>
          <pc:docMk/>
          <pc:sldMk cId="1643402540" sldId="317"/>
        </pc:sldMkLst>
        <pc:spChg chg="mod">
          <ac:chgData name="Nicholas Romanidis" userId="f29e2cf6a91c20a6" providerId="LiveId" clId="{29486510-2C96-482D-8373-08A2C83F0A29}" dt="2020-11-07T13:40:03.927" v="3220" actId="20577"/>
          <ac:spMkLst>
            <pc:docMk/>
            <pc:sldMk cId="1643402540" sldId="317"/>
            <ac:spMk id="2" creationId="{83B4E30A-D574-4077-8EDB-F8C606873945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3" creationId="{79239E5F-25B4-41D0-8DAD-080519A41930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8T14:40:17.358" v="3967"/>
        <pc:sldMkLst>
          <pc:docMk/>
          <pc:sldMk cId="846466340" sldId="318"/>
        </pc:sldMkLst>
        <pc:spChg chg="add">
          <ac:chgData name="Nicholas Romanidis" userId="f29e2cf6a91c20a6" providerId="LiveId" clId="{29486510-2C96-482D-8373-08A2C83F0A29}" dt="2020-11-08T14:40:17.358" v="3967"/>
          <ac:spMkLst>
            <pc:docMk/>
            <pc:sldMk cId="846466340" sldId="318"/>
            <ac:spMk id="8" creationId="{61E20254-2364-4728-949B-75EB74A02229}"/>
          </ac:spMkLst>
        </pc:spChg>
      </pc:sldChg>
      <pc:sldChg chg="addSp">
        <pc:chgData name="Nicholas Romanidis" userId="f29e2cf6a91c20a6" providerId="LiveId" clId="{29486510-2C96-482D-8373-08A2C83F0A29}" dt="2020-11-07T13:48:21.097" v="3398"/>
        <pc:sldMkLst>
          <pc:docMk/>
          <pc:sldMk cId="986178510" sldId="318"/>
        </pc:sldMkLst>
        <pc:picChg chg="add">
          <ac:chgData name="Nicholas Romanidis" userId="f29e2cf6a91c20a6" providerId="LiveId" clId="{29486510-2C96-482D-8373-08A2C83F0A29}" dt="2020-11-07T13:48:21.097" v="3398"/>
          <ac:picMkLst>
            <pc:docMk/>
            <pc:sldMk cId="986178510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8:19.589" v="3872"/>
        <pc:sldMkLst>
          <pc:docMk/>
          <pc:sldMk cId="1411780884" sldId="318"/>
        </pc:sldMkLst>
        <pc:spChg chg="add">
          <ac:chgData name="Nicholas Romanidis" userId="f29e2cf6a91c20a6" providerId="LiveId" clId="{29486510-2C96-482D-8373-08A2C83F0A29}" dt="2020-11-08T14:38:19.589" v="3872"/>
          <ac:spMkLst>
            <pc:docMk/>
            <pc:sldMk cId="1411780884" sldId="318"/>
            <ac:spMk id="6" creationId="{A69CB89E-D78E-4AC4-BBF3-5FC33EE84F35}"/>
          </ac:spMkLst>
        </pc:spChg>
      </pc:sldChg>
      <pc:sldChg chg="addSp delSp modSp new add del mod">
        <pc:chgData name="Nicholas Romanidis" userId="f29e2cf6a91c20a6" providerId="LiveId" clId="{29486510-2C96-482D-8373-08A2C83F0A29}" dt="2020-11-08T14:43:03.809" v="4062" actId="1076"/>
        <pc:sldMkLst>
          <pc:docMk/>
          <pc:sldMk cId="1692490467" sldId="318"/>
        </pc:sldMkLst>
        <pc:spChg chg="mod">
          <ac:chgData name="Nicholas Romanidis" userId="f29e2cf6a91c20a6" providerId="LiveId" clId="{29486510-2C96-482D-8373-08A2C83F0A29}" dt="2020-11-07T13:47:37.438" v="3397" actId="20577"/>
          <ac:spMkLst>
            <pc:docMk/>
            <pc:sldMk cId="1692490467" sldId="318"/>
            <ac:spMk id="2" creationId="{AF54FC30-5957-4FC6-8374-C9B4E7BDF1AB}"/>
          </ac:spMkLst>
        </pc:spChg>
        <pc:spChg chg="mod">
          <ac:chgData name="Nicholas Romanidis" userId="f29e2cf6a91c20a6" providerId="LiveId" clId="{29486510-2C96-482D-8373-08A2C83F0A29}" dt="2020-11-08T14:42:51.017" v="4061" actId="27636"/>
          <ac:spMkLst>
            <pc:docMk/>
            <pc:sldMk cId="1692490467" sldId="318"/>
            <ac:spMk id="3" creationId="{0FC7AB05-F619-4ADE-9907-A5E34A5F7574}"/>
          </ac:spMkLst>
        </pc:spChg>
        <pc:spChg chg="del mod">
          <ac:chgData name="Nicholas Romanidis" userId="f29e2cf6a91c20a6" providerId="LiveId" clId="{29486510-2C96-482D-8373-08A2C83F0A29}" dt="2020-11-08T14:39:36.564" v="3952" actId="478"/>
          <ac:spMkLst>
            <pc:docMk/>
            <pc:sldMk cId="1692490467" sldId="318"/>
            <ac:spMk id="6" creationId="{A69CB89E-D78E-4AC4-BBF3-5FC33EE84F35}"/>
          </ac:spMkLst>
        </pc:spChg>
        <pc:spChg chg="del mod">
          <ac:chgData name="Nicholas Romanidis" userId="f29e2cf6a91c20a6" providerId="LiveId" clId="{29486510-2C96-482D-8373-08A2C83F0A29}" dt="2020-11-08T14:38:09.505" v="3871" actId="478"/>
          <ac:spMkLst>
            <pc:docMk/>
            <pc:sldMk cId="1692490467" sldId="318"/>
            <ac:spMk id="6" creationId="{A6D389F1-105C-4C6F-9FCC-28E7E205D980}"/>
          </ac:spMkLst>
        </pc:spChg>
        <pc:spChg chg="del mod">
          <ac:chgData name="Nicholas Romanidis" userId="f29e2cf6a91c20a6" providerId="LiveId" clId="{29486510-2C96-482D-8373-08A2C83F0A29}" dt="2020-11-08T14:42:35.778" v="4056" actId="478"/>
          <ac:spMkLst>
            <pc:docMk/>
            <pc:sldMk cId="1692490467" sldId="318"/>
            <ac:spMk id="6" creationId="{FAEB7B70-82E5-4546-AA8E-996B91F8D6AC}"/>
          </ac:spMkLst>
        </pc:spChg>
        <pc:spChg chg="add mod">
          <ac:chgData name="Nicholas Romanidis" userId="f29e2cf6a91c20a6" providerId="LiveId" clId="{29486510-2C96-482D-8373-08A2C83F0A29}" dt="2020-11-08T14:43:03.809" v="4062" actId="1076"/>
          <ac:spMkLst>
            <pc:docMk/>
            <pc:sldMk cId="1692490467" sldId="318"/>
            <ac:spMk id="7" creationId="{CE09BC25-3A66-431B-A664-8B78326D0923}"/>
          </ac:spMkLst>
        </pc:spChg>
        <pc:spChg chg="del mod">
          <ac:chgData name="Nicholas Romanidis" userId="f29e2cf6a91c20a6" providerId="LiveId" clId="{29486510-2C96-482D-8373-08A2C83F0A29}" dt="2020-11-08T14:42:34.197" v="4055" actId="478"/>
          <ac:spMkLst>
            <pc:docMk/>
            <pc:sldMk cId="1692490467" sldId="318"/>
            <ac:spMk id="8" creationId="{61E20254-2364-4728-949B-75EB74A02229}"/>
          </ac:spMkLst>
        </pc:spChg>
        <pc:spChg chg="del">
          <ac:chgData name="Nicholas Romanidis" userId="f29e2cf6a91c20a6" providerId="LiveId" clId="{29486510-2C96-482D-8373-08A2C83F0A29}" dt="2020-11-08T14:39:33.165" v="3951" actId="478"/>
          <ac:spMkLst>
            <pc:docMk/>
            <pc:sldMk cId="1692490467" sldId="318"/>
            <ac:spMk id="8" creationId="{BBF3E757-6C7C-4340-BAB0-05C9D0592C24}"/>
          </ac:spMkLst>
        </pc:spChg>
        <pc:spChg chg="del mod">
          <ac:chgData name="Nicholas Romanidis" userId="f29e2cf6a91c20a6" providerId="LiveId" clId="{29486510-2C96-482D-8373-08A2C83F0A29}" dt="2020-11-08T14:42:32.617" v="4054" actId="478"/>
          <ac:spMkLst>
            <pc:docMk/>
            <pc:sldMk cId="1692490467" sldId="318"/>
            <ac:spMk id="9" creationId="{906820F5-7CE1-4A35-84BE-3EE0F561CF57}"/>
          </ac:spMkLst>
        </pc:spChg>
        <pc:picChg chg="mod">
          <ac:chgData name="Nicholas Romanidis" userId="f29e2cf6a91c20a6" providerId="LiveId" clId="{29486510-2C96-482D-8373-08A2C83F0A29}" dt="2020-11-07T13:48:32.528" v="3403" actId="1076"/>
          <ac:picMkLst>
            <pc:docMk/>
            <pc:sldMk cId="1692490467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7:35.654" v="3860"/>
        <pc:sldMkLst>
          <pc:docMk/>
          <pc:sldMk cId="2074908743" sldId="318"/>
        </pc:sldMkLst>
        <pc:spChg chg="add">
          <ac:chgData name="Nicholas Romanidis" userId="f29e2cf6a91c20a6" providerId="LiveId" clId="{29486510-2C96-482D-8373-08A2C83F0A29}" dt="2020-11-08T14:37:35.654" v="3860"/>
          <ac:spMkLst>
            <pc:docMk/>
            <pc:sldMk cId="2074908743" sldId="318"/>
            <ac:spMk id="6" creationId="{D22318CF-64CF-4C0B-A1F4-5B5382BDEFF9}"/>
          </ac:spMkLst>
        </pc:spChg>
      </pc:sldChg>
      <pc:sldChg chg="addSp">
        <pc:chgData name="Nicholas Romanidis" userId="f29e2cf6a91c20a6" providerId="LiveId" clId="{29486510-2C96-482D-8373-08A2C83F0A29}" dt="2020-11-08T14:41:20.982" v="4017"/>
        <pc:sldMkLst>
          <pc:docMk/>
          <pc:sldMk cId="2203467624" sldId="318"/>
        </pc:sldMkLst>
        <pc:spChg chg="add">
          <ac:chgData name="Nicholas Romanidis" userId="f29e2cf6a91c20a6" providerId="LiveId" clId="{29486510-2C96-482D-8373-08A2C83F0A29}" dt="2020-11-08T14:41:20.982" v="4017"/>
          <ac:spMkLst>
            <pc:docMk/>
            <pc:sldMk cId="2203467624" sldId="318"/>
            <ac:spMk id="9" creationId="{906820F5-7CE1-4A35-84BE-3EE0F561CF57}"/>
          </ac:spMkLst>
        </pc:spChg>
      </pc:sldChg>
      <pc:sldChg chg="addSp">
        <pc:chgData name="Nicholas Romanidis" userId="f29e2cf6a91c20a6" providerId="LiveId" clId="{29486510-2C96-482D-8373-08A2C83F0A29}" dt="2020-11-08T14:37:50.951" v="3864"/>
        <pc:sldMkLst>
          <pc:docMk/>
          <pc:sldMk cId="2630615684" sldId="318"/>
        </pc:sldMkLst>
        <pc:spChg chg="add">
          <ac:chgData name="Nicholas Romanidis" userId="f29e2cf6a91c20a6" providerId="LiveId" clId="{29486510-2C96-482D-8373-08A2C83F0A29}" dt="2020-11-08T14:37:50.951" v="3864"/>
          <ac:spMkLst>
            <pc:docMk/>
            <pc:sldMk cId="2630615684" sldId="318"/>
            <ac:spMk id="6" creationId="{A6D389F1-105C-4C6F-9FCC-28E7E205D980}"/>
          </ac:spMkLst>
        </pc:spChg>
      </pc:sldChg>
      <pc:sldChg chg="addSp">
        <pc:chgData name="Nicholas Romanidis" userId="f29e2cf6a91c20a6" providerId="LiveId" clId="{29486510-2C96-482D-8373-08A2C83F0A29}" dt="2020-11-08T14:39:41.829" v="3953"/>
        <pc:sldMkLst>
          <pc:docMk/>
          <pc:sldMk cId="3700678476" sldId="318"/>
        </pc:sldMkLst>
        <pc:spChg chg="add">
          <ac:chgData name="Nicholas Romanidis" userId="f29e2cf6a91c20a6" providerId="LiveId" clId="{29486510-2C96-482D-8373-08A2C83F0A29}" dt="2020-11-08T14:39:41.829" v="3953"/>
          <ac:spMkLst>
            <pc:docMk/>
            <pc:sldMk cId="3700678476" sldId="318"/>
            <ac:spMk id="6" creationId="{FAEB7B70-82E5-4546-AA8E-996B91F8D6AC}"/>
          </ac:spMkLst>
        </pc:spChg>
      </pc:sldChg>
      <pc:sldChg chg="addSp">
        <pc:chgData name="Nicholas Romanidis" userId="f29e2cf6a91c20a6" providerId="LiveId" clId="{29486510-2C96-482D-8373-08A2C83F0A29}" dt="2020-11-08T14:39:19.451" v="3947"/>
        <pc:sldMkLst>
          <pc:docMk/>
          <pc:sldMk cId="4088118913" sldId="318"/>
        </pc:sldMkLst>
        <pc:spChg chg="add">
          <ac:chgData name="Nicholas Romanidis" userId="f29e2cf6a91c20a6" providerId="LiveId" clId="{29486510-2C96-482D-8373-08A2C83F0A29}" dt="2020-11-08T14:39:19.451" v="3947"/>
          <ac:spMkLst>
            <pc:docMk/>
            <pc:sldMk cId="4088118913" sldId="318"/>
            <ac:spMk id="8" creationId="{BBF3E757-6C7C-4340-BAB0-05C9D0592C24}"/>
          </ac:spMkLst>
        </pc:spChg>
      </pc:sldChg>
      <pc:sldChg chg="modSp new add del mod">
        <pc:chgData name="Nicholas Romanidis" userId="f29e2cf6a91c20a6" providerId="LiveId" clId="{29486510-2C96-482D-8373-08A2C83F0A29}" dt="2020-11-08T14:54:40.601" v="4583" actId="1076"/>
        <pc:sldMkLst>
          <pc:docMk/>
          <pc:sldMk cId="1251096467" sldId="319"/>
        </pc:sldMkLst>
        <pc:spChg chg="mod">
          <ac:chgData name="Nicholas Romanidis" userId="f29e2cf6a91c20a6" providerId="LiveId" clId="{29486510-2C96-482D-8373-08A2C83F0A29}" dt="2020-11-08T14:48:19.979" v="4067" actId="20577"/>
          <ac:spMkLst>
            <pc:docMk/>
            <pc:sldMk cId="1251096467" sldId="319"/>
            <ac:spMk id="2" creationId="{87F5716B-50FD-451D-A50F-3618464E052A}"/>
          </ac:spMkLst>
        </pc:spChg>
        <pc:spChg chg="mod">
          <ac:chgData name="Nicholas Romanidis" userId="f29e2cf6a91c20a6" providerId="LiveId" clId="{29486510-2C96-482D-8373-08A2C83F0A29}" dt="2020-11-08T14:54:32.320" v="4581" actId="27636"/>
          <ac:spMkLst>
            <pc:docMk/>
            <pc:sldMk cId="1251096467" sldId="319"/>
            <ac:spMk id="3" creationId="{B41983BA-B11E-4847-9F40-8C63AD4F76BA}"/>
          </ac:spMkLst>
        </pc:spChg>
        <pc:picChg chg="mod">
          <ac:chgData name="Nicholas Romanidis" userId="f29e2cf6a91c20a6" providerId="LiveId" clId="{29486510-2C96-482D-8373-08A2C83F0A29}" dt="2020-11-08T14:54:40.601" v="4583" actId="1076"/>
          <ac:picMkLst>
            <pc:docMk/>
            <pc:sldMk cId="1251096467" sldId="319"/>
            <ac:picMk id="17410" creationId="{1BD8B5B5-B7F1-4784-AB66-2E4CE3853319}"/>
          </ac:picMkLst>
        </pc:picChg>
      </pc:sldChg>
      <pc:sldChg chg="addSp">
        <pc:chgData name="Nicholas Romanidis" userId="f29e2cf6a91c20a6" providerId="LiveId" clId="{29486510-2C96-482D-8373-08A2C83F0A29}" dt="2020-11-08T14:54:11.070" v="4575"/>
        <pc:sldMkLst>
          <pc:docMk/>
          <pc:sldMk cId="1539521909" sldId="319"/>
        </pc:sldMkLst>
        <pc:picChg chg="add">
          <ac:chgData name="Nicholas Romanidis" userId="f29e2cf6a91c20a6" providerId="LiveId" clId="{29486510-2C96-482D-8373-08A2C83F0A29}" dt="2020-11-08T14:54:11.070" v="4575"/>
          <ac:picMkLst>
            <pc:docMk/>
            <pc:sldMk cId="1539521909" sldId="319"/>
            <ac:picMk id="17410" creationId="{1BD8B5B5-B7F1-4784-AB66-2E4CE3853319}"/>
          </ac:picMkLst>
        </pc:picChg>
      </pc:sldChg>
      <pc:sldChg chg="add del">
        <pc:chgData name="Nicholas Romanidis" userId="f29e2cf6a91c20a6" providerId="LiveId" clId="{29486510-2C96-482D-8373-08A2C83F0A29}" dt="2020-11-08T14:37:17.802" v="3858"/>
        <pc:sldMkLst>
          <pc:docMk/>
          <pc:sldMk cId="3418120725" sldId="319"/>
        </pc:sldMkLst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4D0A9A57-3849-4103-AB5F-599DE31D8B63}"/>
    <pc:docChg chg="undo custSel addSld delSld modSld sldOrd">
      <pc:chgData name="Nicholas Romanidis" userId="f29e2cf6a91c20a6" providerId="LiveId" clId="{4D0A9A57-3849-4103-AB5F-599DE31D8B63}" dt="2020-11-29T18:47:26.422" v="4792" actId="14100"/>
      <pc:docMkLst>
        <pc:docMk/>
      </pc:docMkLst>
      <pc:sldChg chg="modSp mod">
        <pc:chgData name="Nicholas Romanidis" userId="f29e2cf6a91c20a6" providerId="LiveId" clId="{4D0A9A57-3849-4103-AB5F-599DE31D8B63}" dt="2020-11-29T17:10:29.306" v="9" actId="20577"/>
        <pc:sldMkLst>
          <pc:docMk/>
          <pc:sldMk cId="1804591582" sldId="256"/>
        </pc:sldMkLst>
        <pc:spChg chg="mod">
          <ac:chgData name="Nicholas Romanidis" userId="f29e2cf6a91c20a6" providerId="LiveId" clId="{4D0A9A57-3849-4103-AB5F-599DE31D8B63}" dt="2020-11-29T17:10:29.306" v="9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262591253" sldId="257"/>
        </pc:sldMkLst>
      </pc:sldChg>
      <pc:sldChg chg="addSp modSp new mod">
        <pc:chgData name="Nicholas Romanidis" userId="f29e2cf6a91c20a6" providerId="LiveId" clId="{4D0A9A57-3849-4103-AB5F-599DE31D8B63}" dt="2020-11-29T18:22:31.685" v="3698" actId="20577"/>
        <pc:sldMkLst>
          <pc:docMk/>
          <pc:sldMk cId="2791500218" sldId="257"/>
        </pc:sldMkLst>
        <pc:spChg chg="mod">
          <ac:chgData name="Nicholas Romanidis" userId="f29e2cf6a91c20a6" providerId="LiveId" clId="{4D0A9A57-3849-4103-AB5F-599DE31D8B63}" dt="2020-11-29T17:12:02.140" v="16" actId="20577"/>
          <ac:spMkLst>
            <pc:docMk/>
            <pc:sldMk cId="2791500218" sldId="257"/>
            <ac:spMk id="2" creationId="{B1BB71CE-6CBE-438C-B315-24C174AD730F}"/>
          </ac:spMkLst>
        </pc:spChg>
        <pc:spChg chg="mod">
          <ac:chgData name="Nicholas Romanidis" userId="f29e2cf6a91c20a6" providerId="LiveId" clId="{4D0A9A57-3849-4103-AB5F-599DE31D8B63}" dt="2020-11-29T18:22:31.685" v="3698" actId="20577"/>
          <ac:spMkLst>
            <pc:docMk/>
            <pc:sldMk cId="2791500218" sldId="257"/>
            <ac:spMk id="3" creationId="{7C04E992-5119-4229-BDA7-1691F5EE0C45}"/>
          </ac:spMkLst>
        </pc:spChg>
        <pc:picChg chg="add mod ord modCrop">
          <ac:chgData name="Nicholas Romanidis" userId="f29e2cf6a91c20a6" providerId="LiveId" clId="{4D0A9A57-3849-4103-AB5F-599DE31D8B63}" dt="2020-11-29T18:22:14.883" v="3689" actId="732"/>
          <ac:picMkLst>
            <pc:docMk/>
            <pc:sldMk cId="2791500218" sldId="257"/>
            <ac:picMk id="7" creationId="{E2935BBA-A585-464A-90B3-B8135D6D94F2}"/>
          </ac:picMkLst>
        </pc:picChg>
      </pc:sldChg>
      <pc:sldChg chg="addSp">
        <pc:chgData name="Nicholas Romanidis" userId="f29e2cf6a91c20a6" providerId="LiveId" clId="{4D0A9A57-3849-4103-AB5F-599DE31D8B63}" dt="2020-11-29T17:25:45.939" v="571"/>
        <pc:sldMkLst>
          <pc:docMk/>
          <pc:sldMk cId="73164451" sldId="258"/>
        </pc:sldMkLst>
        <pc:picChg chg="add">
          <ac:chgData name="Nicholas Romanidis" userId="f29e2cf6a91c20a6" providerId="LiveId" clId="{4D0A9A57-3849-4103-AB5F-599DE31D8B63}" dt="2020-11-29T17:25:45.939" v="571"/>
          <ac:picMkLst>
            <pc:docMk/>
            <pc:sldMk cId="73164451" sldId="258"/>
            <ac:picMk id="1026" creationId="{1794C124-27B4-4DE8-9E2A-943649F57857}"/>
          </ac:picMkLst>
        </pc:picChg>
      </pc:sldChg>
      <pc:sldChg chg="addSp">
        <pc:chgData name="Nicholas Romanidis" userId="f29e2cf6a91c20a6" providerId="LiveId" clId="{4D0A9A57-3849-4103-AB5F-599DE31D8B63}" dt="2020-11-29T17:28:24.772" v="859"/>
        <pc:sldMkLst>
          <pc:docMk/>
          <pc:sldMk cId="739449935" sldId="258"/>
        </pc:sldMkLst>
        <pc:picChg chg="add">
          <ac:chgData name="Nicholas Romanidis" userId="f29e2cf6a91c20a6" providerId="LiveId" clId="{4D0A9A57-3849-4103-AB5F-599DE31D8B63}" dt="2020-11-29T17:28:24.772" v="859"/>
          <ac:picMkLst>
            <pc:docMk/>
            <pc:sldMk cId="739449935" sldId="258"/>
            <ac:picMk id="2050" creationId="{2B17C76F-5A7B-47C3-841F-EBD930748DCE}"/>
          </ac:picMkLst>
        </pc:picChg>
      </pc:sldChg>
      <pc:sldChg chg="modSp new add del mod">
        <pc:chgData name="Nicholas Romanidis" userId="f29e2cf6a91c20a6" providerId="LiveId" clId="{4D0A9A57-3849-4103-AB5F-599DE31D8B63}" dt="2020-11-29T17:30:51.202" v="873" actId="20577"/>
        <pc:sldMkLst>
          <pc:docMk/>
          <pc:sldMk cId="1502923792" sldId="258"/>
        </pc:sldMkLst>
        <pc:spChg chg="mod">
          <ac:chgData name="Nicholas Romanidis" userId="f29e2cf6a91c20a6" providerId="LiveId" clId="{4D0A9A57-3849-4103-AB5F-599DE31D8B63}" dt="2020-11-29T17:30:51.202" v="873" actId="20577"/>
          <ac:spMkLst>
            <pc:docMk/>
            <pc:sldMk cId="1502923792" sldId="258"/>
            <ac:spMk id="2" creationId="{F1C356C8-15B9-4A8F-B14F-4DD11CE2FCA5}"/>
          </ac:spMkLst>
        </pc:spChg>
        <pc:spChg chg="mod">
          <ac:chgData name="Nicholas Romanidis" userId="f29e2cf6a91c20a6" providerId="LiveId" clId="{4D0A9A57-3849-4103-AB5F-599DE31D8B63}" dt="2020-11-29T17:28:09.319" v="858" actId="20577"/>
          <ac:spMkLst>
            <pc:docMk/>
            <pc:sldMk cId="1502923792" sldId="258"/>
            <ac:spMk id="3" creationId="{7AA4E6FE-57D5-4927-AEE5-FC373CE10433}"/>
          </ac:spMkLst>
        </pc:spChg>
        <pc:picChg chg="mod">
          <ac:chgData name="Nicholas Romanidis" userId="f29e2cf6a91c20a6" providerId="LiveId" clId="{4D0A9A57-3849-4103-AB5F-599DE31D8B63}" dt="2020-11-29T17:26:41.287" v="640" actId="1076"/>
          <ac:picMkLst>
            <pc:docMk/>
            <pc:sldMk cId="1502923792" sldId="258"/>
            <ac:picMk id="1026" creationId="{1794C124-27B4-4DE8-9E2A-943649F57857}"/>
          </ac:picMkLst>
        </pc:picChg>
        <pc:picChg chg="mod">
          <ac:chgData name="Nicholas Romanidis" userId="f29e2cf6a91c20a6" providerId="LiveId" clId="{4D0A9A57-3849-4103-AB5F-599DE31D8B63}" dt="2020-11-29T17:30:10.157" v="869" actId="692"/>
          <ac:picMkLst>
            <pc:docMk/>
            <pc:sldMk cId="1502923792" sldId="258"/>
            <ac:picMk id="2050" creationId="{2B17C76F-5A7B-47C3-841F-EBD930748DCE}"/>
          </ac:picMkLst>
        </pc:picChg>
        <pc:picChg chg="mod">
          <ac:chgData name="Nicholas Romanidis" userId="f29e2cf6a91c20a6" providerId="LiveId" clId="{4D0A9A57-3849-4103-AB5F-599DE31D8B63}" dt="2020-11-29T17:29:54.854" v="866" actId="1076"/>
          <ac:picMkLst>
            <pc:docMk/>
            <pc:sldMk cId="1502923792" sldId="258"/>
            <ac:picMk id="3074" creationId="{4F33B3D5-5782-4E8B-BCC2-C6C0181F8EB1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379937853" sldId="258"/>
        </pc:sldMkLst>
      </pc:sldChg>
      <pc:sldChg chg="addSp">
        <pc:chgData name="Nicholas Romanidis" userId="f29e2cf6a91c20a6" providerId="LiveId" clId="{4D0A9A57-3849-4103-AB5F-599DE31D8B63}" dt="2020-11-29T17:29:46.465" v="863"/>
        <pc:sldMkLst>
          <pc:docMk/>
          <pc:sldMk cId="4245956206" sldId="258"/>
        </pc:sldMkLst>
        <pc:picChg chg="add">
          <ac:chgData name="Nicholas Romanidis" userId="f29e2cf6a91c20a6" providerId="LiveId" clId="{4D0A9A57-3849-4103-AB5F-599DE31D8B63}" dt="2020-11-29T17:29:46.465" v="863"/>
          <ac:picMkLst>
            <pc:docMk/>
            <pc:sldMk cId="4245956206" sldId="258"/>
            <ac:picMk id="3074" creationId="{4F33B3D5-5782-4E8B-BCC2-C6C0181F8EB1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634291776" sldId="259"/>
        </pc:sldMkLst>
      </pc:sldChg>
      <pc:sldChg chg="modSp new mod">
        <pc:chgData name="Nicholas Romanidis" userId="f29e2cf6a91c20a6" providerId="LiveId" clId="{4D0A9A57-3849-4103-AB5F-599DE31D8B63}" dt="2020-11-29T18:02:38.665" v="3184" actId="20577"/>
        <pc:sldMkLst>
          <pc:docMk/>
          <pc:sldMk cId="2116984505" sldId="259"/>
        </pc:sldMkLst>
        <pc:spChg chg="mod">
          <ac:chgData name="Nicholas Romanidis" userId="f29e2cf6a91c20a6" providerId="LiveId" clId="{4D0A9A57-3849-4103-AB5F-599DE31D8B63}" dt="2020-11-29T17:45:42.648" v="1676" actId="20577"/>
          <ac:spMkLst>
            <pc:docMk/>
            <pc:sldMk cId="2116984505" sldId="259"/>
            <ac:spMk id="2" creationId="{9149AEF5-0407-4D08-BCF2-926CB56041EE}"/>
          </ac:spMkLst>
        </pc:spChg>
        <pc:spChg chg="mod">
          <ac:chgData name="Nicholas Romanidis" userId="f29e2cf6a91c20a6" providerId="LiveId" clId="{4D0A9A57-3849-4103-AB5F-599DE31D8B63}" dt="2020-11-29T18:02:38.665" v="3184" actId="20577"/>
          <ac:spMkLst>
            <pc:docMk/>
            <pc:sldMk cId="2116984505" sldId="259"/>
            <ac:spMk id="3" creationId="{64084EC9-5B1A-4933-A502-6B5A6642B07A}"/>
          </ac:spMkLst>
        </pc:spChg>
      </pc:sldChg>
      <pc:sldChg chg="addSp">
        <pc:chgData name="Nicholas Romanidis" userId="f29e2cf6a91c20a6" providerId="LiveId" clId="{4D0A9A57-3849-4103-AB5F-599DE31D8B63}" dt="2020-11-29T18:24:52.798" v="3699"/>
        <pc:sldMkLst>
          <pc:docMk/>
          <pc:sldMk cId="1172696130" sldId="260"/>
        </pc:sldMkLst>
        <pc:picChg chg="add">
          <ac:chgData name="Nicholas Romanidis" userId="f29e2cf6a91c20a6" providerId="LiveId" clId="{4D0A9A57-3849-4103-AB5F-599DE31D8B63}" dt="2020-11-29T18:24:52.798" v="3699"/>
          <ac:picMkLst>
            <pc:docMk/>
            <pc:sldMk cId="1172696130" sldId="260"/>
            <ac:picMk id="7170" creationId="{59C609AD-0AD1-4E71-97CB-B6E6C7BF1076}"/>
          </ac:picMkLst>
        </pc:picChg>
      </pc:sldChg>
      <pc:sldChg chg="modSp new add del mod ord">
        <pc:chgData name="Nicholas Romanidis" userId="f29e2cf6a91c20a6" providerId="LiveId" clId="{4D0A9A57-3849-4103-AB5F-599DE31D8B63}" dt="2020-11-29T18:25:57.282" v="3710"/>
        <pc:sldMkLst>
          <pc:docMk/>
          <pc:sldMk cId="1755758556" sldId="260"/>
        </pc:sldMkLst>
        <pc:spChg chg="mod">
          <ac:chgData name="Nicholas Romanidis" userId="f29e2cf6a91c20a6" providerId="LiveId" clId="{4D0A9A57-3849-4103-AB5F-599DE31D8B63}" dt="2020-11-29T17:42:31.859" v="1201" actId="20577"/>
          <ac:spMkLst>
            <pc:docMk/>
            <pc:sldMk cId="1755758556" sldId="260"/>
            <ac:spMk id="2" creationId="{07F2CEE7-4BA9-497D-8E61-878062799F51}"/>
          </ac:spMkLst>
        </pc:spChg>
        <pc:spChg chg="mod">
          <ac:chgData name="Nicholas Romanidis" userId="f29e2cf6a91c20a6" providerId="LiveId" clId="{4D0A9A57-3849-4103-AB5F-599DE31D8B63}" dt="2020-11-29T18:25:35.537" v="3709" actId="20577"/>
          <ac:spMkLst>
            <pc:docMk/>
            <pc:sldMk cId="1755758556" sldId="260"/>
            <ac:spMk id="3" creationId="{CFD6021C-DF19-4682-86EA-E4737C0E78CE}"/>
          </ac:spMkLst>
        </pc:spChg>
        <pc:picChg chg="mod">
          <ac:chgData name="Nicholas Romanidis" userId="f29e2cf6a91c20a6" providerId="LiveId" clId="{4D0A9A57-3849-4103-AB5F-599DE31D8B63}" dt="2020-11-29T18:25:57.282" v="3710"/>
          <ac:picMkLst>
            <pc:docMk/>
            <pc:sldMk cId="1755758556" sldId="260"/>
            <ac:picMk id="7170" creationId="{59C609AD-0AD1-4E71-97CB-B6E6C7BF1076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268519214" sldId="260"/>
        </pc:sldMkLst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531388609" sldId="261"/>
        </pc:sldMkLst>
      </pc:sldChg>
      <pc:sldChg chg="addSp">
        <pc:chgData name="Nicholas Romanidis" userId="f29e2cf6a91c20a6" providerId="LiveId" clId="{4D0A9A57-3849-4103-AB5F-599DE31D8B63}" dt="2020-11-29T18:28:13.860" v="3711"/>
        <pc:sldMkLst>
          <pc:docMk/>
          <pc:sldMk cId="2859571958" sldId="261"/>
        </pc:sldMkLst>
        <pc:picChg chg="add">
          <ac:chgData name="Nicholas Romanidis" userId="f29e2cf6a91c20a6" providerId="LiveId" clId="{4D0A9A57-3849-4103-AB5F-599DE31D8B63}" dt="2020-11-29T18:28:13.860" v="3711"/>
          <ac:picMkLst>
            <pc:docMk/>
            <pc:sldMk cId="2859571958" sldId="261"/>
            <ac:picMk id="8194" creationId="{D766FEED-A7A1-40BE-AA9D-7089E00584E7}"/>
          </ac:picMkLst>
        </pc:picChg>
      </pc:sldChg>
      <pc:sldChg chg="modSp new add del mod">
        <pc:chgData name="Nicholas Romanidis" userId="f29e2cf6a91c20a6" providerId="LiveId" clId="{4D0A9A57-3849-4103-AB5F-599DE31D8B63}" dt="2020-11-29T18:28:36.124" v="3718" actId="1035"/>
        <pc:sldMkLst>
          <pc:docMk/>
          <pc:sldMk cId="3425426756" sldId="261"/>
        </pc:sldMkLst>
        <pc:spChg chg="mod">
          <ac:chgData name="Nicholas Romanidis" userId="f29e2cf6a91c20a6" providerId="LiveId" clId="{4D0A9A57-3849-4103-AB5F-599DE31D8B63}" dt="2020-11-29T17:45:38.800" v="1674" actId="20577"/>
          <ac:spMkLst>
            <pc:docMk/>
            <pc:sldMk cId="3425426756" sldId="261"/>
            <ac:spMk id="2" creationId="{BF46FC2D-F59C-4E9C-AE3E-5A985631B65C}"/>
          </ac:spMkLst>
        </pc:spChg>
        <pc:spChg chg="mod">
          <ac:chgData name="Nicholas Romanidis" userId="f29e2cf6a91c20a6" providerId="LiveId" clId="{4D0A9A57-3849-4103-AB5F-599DE31D8B63}" dt="2020-11-29T17:54:44.482" v="2260" actId="20577"/>
          <ac:spMkLst>
            <pc:docMk/>
            <pc:sldMk cId="3425426756" sldId="261"/>
            <ac:spMk id="3" creationId="{F7633510-3D3B-42D5-BDF7-5AF6E38B8639}"/>
          </ac:spMkLst>
        </pc:spChg>
        <pc:picChg chg="mod">
          <ac:chgData name="Nicholas Romanidis" userId="f29e2cf6a91c20a6" providerId="LiveId" clId="{4D0A9A57-3849-4103-AB5F-599DE31D8B63}" dt="2020-11-29T18:28:36.124" v="3718" actId="1035"/>
          <ac:picMkLst>
            <pc:docMk/>
            <pc:sldMk cId="3425426756" sldId="261"/>
            <ac:picMk id="8194" creationId="{D766FEED-A7A1-40BE-AA9D-7089E00584E7}"/>
          </ac:picMkLst>
        </pc:picChg>
      </pc:sldChg>
      <pc:sldChg chg="modSp new mod">
        <pc:chgData name="Nicholas Romanidis" userId="f29e2cf6a91c20a6" providerId="LiveId" clId="{4D0A9A57-3849-4103-AB5F-599DE31D8B63}" dt="2020-11-29T18:00:24.489" v="3039" actId="20577"/>
        <pc:sldMkLst>
          <pc:docMk/>
          <pc:sldMk cId="697215549" sldId="262"/>
        </pc:sldMkLst>
        <pc:spChg chg="mod">
          <ac:chgData name="Nicholas Romanidis" userId="f29e2cf6a91c20a6" providerId="LiveId" clId="{4D0A9A57-3849-4103-AB5F-599DE31D8B63}" dt="2020-11-29T17:55:32.862" v="2320" actId="20577"/>
          <ac:spMkLst>
            <pc:docMk/>
            <pc:sldMk cId="697215549" sldId="262"/>
            <ac:spMk id="2" creationId="{613831E3-C54C-40C2-9B14-0B1D414FD015}"/>
          </ac:spMkLst>
        </pc:spChg>
        <pc:spChg chg="mod">
          <ac:chgData name="Nicholas Romanidis" userId="f29e2cf6a91c20a6" providerId="LiveId" clId="{4D0A9A57-3849-4103-AB5F-599DE31D8B63}" dt="2020-11-29T18:00:24.489" v="3039" actId="20577"/>
          <ac:spMkLst>
            <pc:docMk/>
            <pc:sldMk cId="697215549" sldId="262"/>
            <ac:spMk id="3" creationId="{398B8190-5207-4C4E-BFFA-78713517C344}"/>
          </ac:spMkLst>
        </pc:sp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4251445478" sldId="262"/>
        </pc:sldMkLst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922900746" sldId="263"/>
        </pc:sldMkLst>
      </pc:sldChg>
      <pc:sldChg chg="addSp delSp modSp new mod">
        <pc:chgData name="Nicholas Romanidis" userId="f29e2cf6a91c20a6" providerId="LiveId" clId="{4D0A9A57-3849-4103-AB5F-599DE31D8B63}" dt="2020-11-29T18:09:36.671" v="3292" actId="20577"/>
        <pc:sldMkLst>
          <pc:docMk/>
          <pc:sldMk cId="2749563398" sldId="263"/>
        </pc:sldMkLst>
        <pc:spChg chg="mod">
          <ac:chgData name="Nicholas Romanidis" userId="f29e2cf6a91c20a6" providerId="LiveId" clId="{4D0A9A57-3849-4103-AB5F-599DE31D8B63}" dt="2020-11-29T18:09:36.671" v="3292" actId="20577"/>
          <ac:spMkLst>
            <pc:docMk/>
            <pc:sldMk cId="2749563398" sldId="263"/>
            <ac:spMk id="2" creationId="{5567DCB4-2371-4B82-B30C-160788FDFD7B}"/>
          </ac:spMkLst>
        </pc:spChg>
        <pc:spChg chg="del mod">
          <ac:chgData name="Nicholas Romanidis" userId="f29e2cf6a91c20a6" providerId="LiveId" clId="{4D0A9A57-3849-4103-AB5F-599DE31D8B63}" dt="2020-11-29T18:07:38.756" v="3195" actId="22"/>
          <ac:spMkLst>
            <pc:docMk/>
            <pc:sldMk cId="2749563398" sldId="263"/>
            <ac:spMk id="3" creationId="{1DF3E06F-A9BA-4145-AD09-FFC72146933E}"/>
          </ac:spMkLst>
        </pc:spChg>
        <pc:picChg chg="add mod ord">
          <ac:chgData name="Nicholas Romanidis" userId="f29e2cf6a91c20a6" providerId="LiveId" clId="{4D0A9A57-3849-4103-AB5F-599DE31D8B63}" dt="2020-11-29T18:07:38.756" v="3195" actId="22"/>
          <ac:picMkLst>
            <pc:docMk/>
            <pc:sldMk cId="2749563398" sldId="263"/>
            <ac:picMk id="7" creationId="{8A9D03A2-BFF9-4B11-9D56-DA1A75449C5E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792944361" sldId="264"/>
        </pc:sldMkLst>
      </pc:sldChg>
      <pc:sldChg chg="addSp delSp modSp">
        <pc:chgData name="Nicholas Romanidis" userId="f29e2cf6a91c20a6" providerId="LiveId" clId="{4D0A9A57-3849-4103-AB5F-599DE31D8B63}" dt="2020-11-29T18:00:57.267" v="3074"/>
        <pc:sldMkLst>
          <pc:docMk/>
          <pc:sldMk cId="4079598276" sldId="264"/>
        </pc:sldMkLst>
        <pc:spChg chg="del">
          <ac:chgData name="Nicholas Romanidis" userId="f29e2cf6a91c20a6" providerId="LiveId" clId="{4D0A9A57-3849-4103-AB5F-599DE31D8B63}" dt="2020-11-29T18:00:57.267" v="3074"/>
          <ac:spMkLst>
            <pc:docMk/>
            <pc:sldMk cId="4079598276" sldId="264"/>
            <ac:spMk id="3" creationId="{87F0B9D0-BFE4-4D68-8E7E-5CB401A9B549}"/>
          </ac:spMkLst>
        </pc:spChg>
        <pc:picChg chg="add mod">
          <ac:chgData name="Nicholas Romanidis" userId="f29e2cf6a91c20a6" providerId="LiveId" clId="{4D0A9A57-3849-4103-AB5F-599DE31D8B63}" dt="2020-11-29T18:00:57.267" v="3074"/>
          <ac:picMkLst>
            <pc:docMk/>
            <pc:sldMk cId="4079598276" sldId="264"/>
            <ac:picMk id="4098" creationId="{E7FC7697-CB2B-449C-9A88-D1BEE604A301}"/>
          </ac:picMkLst>
        </pc:picChg>
      </pc:sldChg>
      <pc:sldChg chg="modSp new add del mod">
        <pc:chgData name="Nicholas Romanidis" userId="f29e2cf6a91c20a6" providerId="LiveId" clId="{4D0A9A57-3849-4103-AB5F-599DE31D8B63}" dt="2020-11-29T18:01:27.305" v="3081" actId="1076"/>
        <pc:sldMkLst>
          <pc:docMk/>
          <pc:sldMk cId="4233799093" sldId="264"/>
        </pc:sldMkLst>
        <pc:spChg chg="mod">
          <ac:chgData name="Nicholas Romanidis" userId="f29e2cf6a91c20a6" providerId="LiveId" clId="{4D0A9A57-3849-4103-AB5F-599DE31D8B63}" dt="2020-11-29T18:01:22.321" v="3079" actId="1076"/>
          <ac:spMkLst>
            <pc:docMk/>
            <pc:sldMk cId="4233799093" sldId="264"/>
            <ac:spMk id="2" creationId="{A2A381FC-7805-4C54-9062-01354E6B1A23}"/>
          </ac:spMkLst>
        </pc:spChg>
        <pc:picChg chg="mod">
          <ac:chgData name="Nicholas Romanidis" userId="f29e2cf6a91c20a6" providerId="LiveId" clId="{4D0A9A57-3849-4103-AB5F-599DE31D8B63}" dt="2020-11-29T18:01:27.305" v="3081" actId="1076"/>
          <ac:picMkLst>
            <pc:docMk/>
            <pc:sldMk cId="4233799093" sldId="264"/>
            <ac:picMk id="4098" creationId="{E7FC7697-CB2B-449C-9A88-D1BEE604A301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856869144" sldId="265"/>
        </pc:sldMkLst>
      </pc:sldChg>
      <pc:sldChg chg="addSp delSp modSp new mod">
        <pc:chgData name="Nicholas Romanidis" userId="f29e2cf6a91c20a6" providerId="LiveId" clId="{4D0A9A57-3849-4103-AB5F-599DE31D8B63}" dt="2020-11-29T18:09:48.553" v="3324" actId="20577"/>
        <pc:sldMkLst>
          <pc:docMk/>
          <pc:sldMk cId="4136278895" sldId="265"/>
        </pc:sldMkLst>
        <pc:spChg chg="mod">
          <ac:chgData name="Nicholas Romanidis" userId="f29e2cf6a91c20a6" providerId="LiveId" clId="{4D0A9A57-3849-4103-AB5F-599DE31D8B63}" dt="2020-11-29T18:09:48.553" v="3324" actId="20577"/>
          <ac:spMkLst>
            <pc:docMk/>
            <pc:sldMk cId="4136278895" sldId="265"/>
            <ac:spMk id="2" creationId="{B4E06830-78C8-4405-84D4-BB4E2449F8CF}"/>
          </ac:spMkLst>
        </pc:spChg>
        <pc:spChg chg="del">
          <ac:chgData name="Nicholas Romanidis" userId="f29e2cf6a91c20a6" providerId="LiveId" clId="{4D0A9A57-3849-4103-AB5F-599DE31D8B63}" dt="2020-11-29T18:08:50.845" v="3197" actId="22"/>
          <ac:spMkLst>
            <pc:docMk/>
            <pc:sldMk cId="4136278895" sldId="265"/>
            <ac:spMk id="3" creationId="{EE3B6474-EBC2-4383-BAE6-E05A8BC331E5}"/>
          </ac:spMkLst>
        </pc:spChg>
        <pc:picChg chg="add mod ord">
          <ac:chgData name="Nicholas Romanidis" userId="f29e2cf6a91c20a6" providerId="LiveId" clId="{4D0A9A57-3849-4103-AB5F-599DE31D8B63}" dt="2020-11-29T18:08:50.845" v="3197" actId="22"/>
          <ac:picMkLst>
            <pc:docMk/>
            <pc:sldMk cId="4136278895" sldId="265"/>
            <ac:picMk id="7" creationId="{D514ED71-9F3D-427A-A3C0-DF1787813DEA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520564115" sldId="266"/>
        </pc:sldMkLst>
      </pc:sldChg>
      <pc:sldChg chg="addSp">
        <pc:chgData name="Nicholas Romanidis" userId="f29e2cf6a91c20a6" providerId="LiveId" clId="{4D0A9A57-3849-4103-AB5F-599DE31D8B63}" dt="2020-11-29T18:16:51.123" v="3659"/>
        <pc:sldMkLst>
          <pc:docMk/>
          <pc:sldMk cId="3142556259" sldId="266"/>
        </pc:sldMkLst>
        <pc:picChg chg="add">
          <ac:chgData name="Nicholas Romanidis" userId="f29e2cf6a91c20a6" providerId="LiveId" clId="{4D0A9A57-3849-4103-AB5F-599DE31D8B63}" dt="2020-11-29T18:16:51.123" v="3659"/>
          <ac:picMkLst>
            <pc:docMk/>
            <pc:sldMk cId="3142556259" sldId="266"/>
            <ac:picMk id="6146" creationId="{C3242B0C-EC16-45C4-89D0-D534620D2E01}"/>
          </ac:picMkLst>
        </pc:picChg>
      </pc:sldChg>
      <pc:sldChg chg="delSp modSp new add del mod ord">
        <pc:chgData name="Nicholas Romanidis" userId="f29e2cf6a91c20a6" providerId="LiveId" clId="{4D0A9A57-3849-4103-AB5F-599DE31D8B63}" dt="2020-11-29T18:17:09.971" v="3665" actId="1076"/>
        <pc:sldMkLst>
          <pc:docMk/>
          <pc:sldMk cId="3941191090" sldId="266"/>
        </pc:sldMkLst>
        <pc:spChg chg="mod">
          <ac:chgData name="Nicholas Romanidis" userId="f29e2cf6a91c20a6" providerId="LiveId" clId="{4D0A9A57-3849-4103-AB5F-599DE31D8B63}" dt="2020-11-29T18:09:22.251" v="3255" actId="20577"/>
          <ac:spMkLst>
            <pc:docMk/>
            <pc:sldMk cId="3941191090" sldId="266"/>
            <ac:spMk id="2" creationId="{6F5CA4C4-CCAB-4CCA-8469-593A49BDE8E6}"/>
          </ac:spMkLst>
        </pc:spChg>
        <pc:spChg chg="del">
          <ac:chgData name="Nicholas Romanidis" userId="f29e2cf6a91c20a6" providerId="LiveId" clId="{4D0A9A57-3849-4103-AB5F-599DE31D8B63}" dt="2020-11-29T18:09:09.619" v="3201" actId="478"/>
          <ac:spMkLst>
            <pc:docMk/>
            <pc:sldMk cId="3941191090" sldId="266"/>
            <ac:spMk id="3" creationId="{BB0A0C9A-7FD9-4C43-99DA-3AB665510A7F}"/>
          </ac:spMkLst>
        </pc:spChg>
        <pc:picChg chg="mod">
          <ac:chgData name="Nicholas Romanidis" userId="f29e2cf6a91c20a6" providerId="LiveId" clId="{4D0A9A57-3849-4103-AB5F-599DE31D8B63}" dt="2020-11-29T18:17:09.971" v="3665" actId="1076"/>
          <ac:picMkLst>
            <pc:docMk/>
            <pc:sldMk cId="3941191090" sldId="266"/>
            <ac:picMk id="6146" creationId="{C3242B0C-EC16-45C4-89D0-D534620D2E01}"/>
          </ac:picMkLst>
        </pc:picChg>
      </pc:sldChg>
      <pc:sldChg chg="addSp delSp modSp">
        <pc:chgData name="Nicholas Romanidis" userId="f29e2cf6a91c20a6" providerId="LiveId" clId="{4D0A9A57-3849-4103-AB5F-599DE31D8B63}" dt="2020-11-29T18:10:56.872" v="3380"/>
        <pc:sldMkLst>
          <pc:docMk/>
          <pc:sldMk cId="855177351" sldId="267"/>
        </pc:sldMkLst>
        <pc:spChg chg="del">
          <ac:chgData name="Nicholas Romanidis" userId="f29e2cf6a91c20a6" providerId="LiveId" clId="{4D0A9A57-3849-4103-AB5F-599DE31D8B63}" dt="2020-11-29T18:10:56.872" v="3380"/>
          <ac:spMkLst>
            <pc:docMk/>
            <pc:sldMk cId="855177351" sldId="267"/>
            <ac:spMk id="3" creationId="{773DA8F7-FEC6-4D9D-98AB-A792AAB94B3A}"/>
          </ac:spMkLst>
        </pc:spChg>
        <pc:picChg chg="add mod">
          <ac:chgData name="Nicholas Romanidis" userId="f29e2cf6a91c20a6" providerId="LiveId" clId="{4D0A9A57-3849-4103-AB5F-599DE31D8B63}" dt="2020-11-29T18:10:56.872" v="3380"/>
          <ac:picMkLst>
            <pc:docMk/>
            <pc:sldMk cId="855177351" sldId="267"/>
            <ac:picMk id="5122" creationId="{7443AFAB-D038-4369-AE03-954DCC10A452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757970811" sldId="267"/>
        </pc:sldMkLst>
      </pc:sldChg>
      <pc:sldChg chg="addSp modSp new add del mod">
        <pc:chgData name="Nicholas Romanidis" userId="f29e2cf6a91c20a6" providerId="LiveId" clId="{4D0A9A57-3849-4103-AB5F-599DE31D8B63}" dt="2020-11-29T18:14:18.224" v="3658" actId="20577"/>
        <pc:sldMkLst>
          <pc:docMk/>
          <pc:sldMk cId="4119274166" sldId="267"/>
        </pc:sldMkLst>
        <pc:spChg chg="mod">
          <ac:chgData name="Nicholas Romanidis" userId="f29e2cf6a91c20a6" providerId="LiveId" clId="{4D0A9A57-3849-4103-AB5F-599DE31D8B63}" dt="2020-11-29T18:10:45.359" v="3379" actId="20577"/>
          <ac:spMkLst>
            <pc:docMk/>
            <pc:sldMk cId="4119274166" sldId="267"/>
            <ac:spMk id="2" creationId="{B557BBB8-C3A1-4752-A327-34FBABB554A5}"/>
          </ac:spMkLst>
        </pc:spChg>
        <pc:spChg chg="mod">
          <ac:chgData name="Nicholas Romanidis" userId="f29e2cf6a91c20a6" providerId="LiveId" clId="{4D0A9A57-3849-4103-AB5F-599DE31D8B63}" dt="2020-11-29T18:14:18.224" v="3658" actId="20577"/>
          <ac:spMkLst>
            <pc:docMk/>
            <pc:sldMk cId="4119274166" sldId="267"/>
            <ac:spMk id="3" creationId="{773DA8F7-FEC6-4D9D-98AB-A792AAB94B3A}"/>
          </ac:spMkLst>
        </pc:spChg>
        <pc:picChg chg="add mod">
          <ac:chgData name="Nicholas Romanidis" userId="f29e2cf6a91c20a6" providerId="LiveId" clId="{4D0A9A57-3849-4103-AB5F-599DE31D8B63}" dt="2020-11-29T18:12:44.465" v="3492" actId="14100"/>
          <ac:picMkLst>
            <pc:docMk/>
            <pc:sldMk cId="4119274166" sldId="267"/>
            <ac:picMk id="7" creationId="{397ECD22-BFEE-4353-88BE-FBF835F6EBA1}"/>
          </ac:picMkLst>
        </pc:picChg>
        <pc:picChg chg="mod">
          <ac:chgData name="Nicholas Romanidis" userId="f29e2cf6a91c20a6" providerId="LiveId" clId="{4D0A9A57-3849-4103-AB5F-599DE31D8B63}" dt="2020-11-29T18:11:59.946" v="3387" actId="14826"/>
          <ac:picMkLst>
            <pc:docMk/>
            <pc:sldMk cId="4119274166" sldId="267"/>
            <ac:picMk id="5122" creationId="{7443AFAB-D038-4369-AE03-954DCC10A452}"/>
          </ac:picMkLst>
        </pc:picChg>
      </pc:sldChg>
      <pc:sldChg chg="addSp delSp modSp">
        <pc:chgData name="Nicholas Romanidis" userId="f29e2cf6a91c20a6" providerId="LiveId" clId="{4D0A9A57-3849-4103-AB5F-599DE31D8B63}" dt="2020-11-29T18:30:04.316" v="3737"/>
        <pc:sldMkLst>
          <pc:docMk/>
          <pc:sldMk cId="1714268767" sldId="268"/>
        </pc:sldMkLst>
        <pc:spChg chg="add mod">
          <ac:chgData name="Nicholas Romanidis" userId="f29e2cf6a91c20a6" providerId="LiveId" clId="{4D0A9A57-3849-4103-AB5F-599DE31D8B63}" dt="2020-11-29T18:30:04.316" v="3737"/>
          <ac:spMkLst>
            <pc:docMk/>
            <pc:sldMk cId="1714268767" sldId="268"/>
            <ac:spMk id="2" creationId="{7581F3A7-1680-447B-89C5-0B87DBE5DC84}"/>
          </ac:spMkLst>
        </pc:spChg>
        <pc:spChg chg="del">
          <ac:chgData name="Nicholas Romanidis" userId="f29e2cf6a91c20a6" providerId="LiveId" clId="{4D0A9A57-3849-4103-AB5F-599DE31D8B63}" dt="2020-11-29T18:30:04.316" v="3737"/>
          <ac:spMkLst>
            <pc:docMk/>
            <pc:sldMk cId="1714268767" sldId="268"/>
            <ac:spMk id="6" creationId="{2ED21FC0-0DCF-4322-97E5-40A50A5867DF}"/>
          </ac:spMkLst>
        </pc:sp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540262882" sldId="268"/>
        </pc:sldMkLst>
      </pc:sldChg>
      <pc:sldChg chg="addSp delSp modSp new add del mod">
        <pc:chgData name="Nicholas Romanidis" userId="f29e2cf6a91c20a6" providerId="LiveId" clId="{4D0A9A57-3849-4103-AB5F-599DE31D8B63}" dt="2020-11-29T18:40:57.376" v="4234" actId="20577"/>
        <pc:sldMkLst>
          <pc:docMk/>
          <pc:sldMk cId="2933474767" sldId="268"/>
        </pc:sldMkLst>
        <pc:spChg chg="del mod">
          <ac:chgData name="Nicholas Romanidis" userId="f29e2cf6a91c20a6" providerId="LiveId" clId="{4D0A9A57-3849-4103-AB5F-599DE31D8B63}" dt="2020-11-29T18:31:18.741" v="3754" actId="478"/>
          <ac:spMkLst>
            <pc:docMk/>
            <pc:sldMk cId="2933474767" sldId="268"/>
            <ac:spMk id="2" creationId="{2FD75E5E-C75B-4D9D-A1C7-52D29025E85B}"/>
          </ac:spMkLst>
        </pc:spChg>
        <pc:spChg chg="add del">
          <ac:chgData name="Nicholas Romanidis" userId="f29e2cf6a91c20a6" providerId="LiveId" clId="{4D0A9A57-3849-4103-AB5F-599DE31D8B63}" dt="2020-11-29T18:30:16.559" v="3745" actId="478"/>
          <ac:spMkLst>
            <pc:docMk/>
            <pc:sldMk cId="2933474767" sldId="268"/>
            <ac:spMk id="2" creationId="{7581F3A7-1680-447B-89C5-0B87DBE5DC84}"/>
          </ac:spMkLst>
        </pc:spChg>
        <pc:spChg chg="mod">
          <ac:chgData name="Nicholas Romanidis" userId="f29e2cf6a91c20a6" providerId="LiveId" clId="{4D0A9A57-3849-4103-AB5F-599DE31D8B63}" dt="2020-11-29T18:30:15.782" v="3743" actId="14100"/>
          <ac:spMkLst>
            <pc:docMk/>
            <pc:sldMk cId="2933474767" sldId="268"/>
            <ac:spMk id="2" creationId="{A85B5911-A041-4027-82D8-D36F887B5E7D}"/>
          </ac:spMkLst>
        </pc:spChg>
        <pc:spChg chg="mod">
          <ac:chgData name="Nicholas Romanidis" userId="f29e2cf6a91c20a6" providerId="LiveId" clId="{4D0A9A57-3849-4103-AB5F-599DE31D8B63}" dt="2020-11-29T18:40:57.376" v="4234" actId="20577"/>
          <ac:spMkLst>
            <pc:docMk/>
            <pc:sldMk cId="2933474767" sldId="268"/>
            <ac:spMk id="3" creationId="{DFB9E315-F436-4829-8689-71E32BD3E4CF}"/>
          </ac:spMkLst>
        </pc:spChg>
        <pc:picChg chg="add mod">
          <ac:chgData name="Nicholas Romanidis" userId="f29e2cf6a91c20a6" providerId="LiveId" clId="{4D0A9A57-3849-4103-AB5F-599DE31D8B63}" dt="2020-11-29T18:31:12.823" v="3753" actId="1076"/>
          <ac:picMkLst>
            <pc:docMk/>
            <pc:sldMk cId="2933474767" sldId="268"/>
            <ac:picMk id="7" creationId="{E360DBE5-6F64-433B-AB9D-CC9453D74911}"/>
          </ac:picMkLst>
        </pc:picChg>
      </pc:sldChg>
      <pc:sldChg chg="addSp delSp modSp">
        <pc:chgData name="Nicholas Romanidis" userId="f29e2cf6a91c20a6" providerId="LiveId" clId="{4D0A9A57-3849-4103-AB5F-599DE31D8B63}" dt="2020-11-29T18:29:57.523" v="3735"/>
        <pc:sldMkLst>
          <pc:docMk/>
          <pc:sldMk cId="3006659753" sldId="268"/>
        </pc:sldMkLst>
        <pc:spChg chg="del">
          <ac:chgData name="Nicholas Romanidis" userId="f29e2cf6a91c20a6" providerId="LiveId" clId="{4D0A9A57-3849-4103-AB5F-599DE31D8B63}" dt="2020-11-29T18:29:57.523" v="3735"/>
          <ac:spMkLst>
            <pc:docMk/>
            <pc:sldMk cId="3006659753" sldId="268"/>
            <ac:spMk id="2" creationId="{2FD75E5E-C75B-4D9D-A1C7-52D29025E85B}"/>
          </ac:spMkLst>
        </pc:spChg>
        <pc:spChg chg="add mod">
          <ac:chgData name="Nicholas Romanidis" userId="f29e2cf6a91c20a6" providerId="LiveId" clId="{4D0A9A57-3849-4103-AB5F-599DE31D8B63}" dt="2020-11-29T18:29:57.523" v="3735"/>
          <ac:spMkLst>
            <pc:docMk/>
            <pc:sldMk cId="3006659753" sldId="268"/>
            <ac:spMk id="6" creationId="{2ED21FC0-0DCF-4322-97E5-40A50A5867DF}"/>
          </ac:spMkLst>
        </pc:spChg>
      </pc:sldChg>
      <pc:sldChg chg="addSp">
        <pc:chgData name="Nicholas Romanidis" userId="f29e2cf6a91c20a6" providerId="LiveId" clId="{4D0A9A57-3849-4103-AB5F-599DE31D8B63}" dt="2020-11-29T18:30:11.572" v="3740"/>
        <pc:sldMkLst>
          <pc:docMk/>
          <pc:sldMk cId="3659615842" sldId="268"/>
        </pc:sldMkLst>
        <pc:spChg chg="add">
          <ac:chgData name="Nicholas Romanidis" userId="f29e2cf6a91c20a6" providerId="LiveId" clId="{4D0A9A57-3849-4103-AB5F-599DE31D8B63}" dt="2020-11-29T18:30:11.572" v="3740"/>
          <ac:spMkLst>
            <pc:docMk/>
            <pc:sldMk cId="3659615842" sldId="268"/>
            <ac:spMk id="2" creationId="{A85B5911-A041-4027-82D8-D36F887B5E7D}"/>
          </ac:spMkLst>
        </pc:spChg>
      </pc:sldChg>
      <pc:sldChg chg="modSp new mod">
        <pc:chgData name="Nicholas Romanidis" userId="f29e2cf6a91c20a6" providerId="LiveId" clId="{4D0A9A57-3849-4103-AB5F-599DE31D8B63}" dt="2020-11-29T18:46:10.195" v="4783" actId="20577"/>
        <pc:sldMkLst>
          <pc:docMk/>
          <pc:sldMk cId="633691244" sldId="269"/>
        </pc:sldMkLst>
        <pc:spChg chg="mod">
          <ac:chgData name="Nicholas Romanidis" userId="f29e2cf6a91c20a6" providerId="LiveId" clId="{4D0A9A57-3849-4103-AB5F-599DE31D8B63}" dt="2020-11-29T18:41:19.263" v="4269" actId="20577"/>
          <ac:spMkLst>
            <pc:docMk/>
            <pc:sldMk cId="633691244" sldId="269"/>
            <ac:spMk id="2" creationId="{59401F7A-CF72-40E7-A59C-3924B9FEBAFD}"/>
          </ac:spMkLst>
        </pc:spChg>
        <pc:spChg chg="mod">
          <ac:chgData name="Nicholas Romanidis" userId="f29e2cf6a91c20a6" providerId="LiveId" clId="{4D0A9A57-3849-4103-AB5F-599DE31D8B63}" dt="2020-11-29T18:46:10.195" v="4783" actId="20577"/>
          <ac:spMkLst>
            <pc:docMk/>
            <pc:sldMk cId="633691244" sldId="269"/>
            <ac:spMk id="3" creationId="{EFBE3DDF-313B-41F3-90CC-E5B2B0D5B3DA}"/>
          </ac:spMkLst>
        </pc:sp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3540594625" sldId="269"/>
        </pc:sldMkLst>
      </pc:sldChg>
      <pc:sldChg chg="delSp modSp new add del mod">
        <pc:chgData name="Nicholas Romanidis" userId="f29e2cf6a91c20a6" providerId="LiveId" clId="{4D0A9A57-3849-4103-AB5F-599DE31D8B63}" dt="2020-11-29T18:47:26.422" v="4792" actId="14100"/>
        <pc:sldMkLst>
          <pc:docMk/>
          <pc:sldMk cId="2102958196" sldId="270"/>
        </pc:sldMkLst>
        <pc:spChg chg="del">
          <ac:chgData name="Nicholas Romanidis" userId="f29e2cf6a91c20a6" providerId="LiveId" clId="{4D0A9A57-3849-4103-AB5F-599DE31D8B63}" dt="2020-11-29T18:47:10.994" v="4785" actId="478"/>
          <ac:spMkLst>
            <pc:docMk/>
            <pc:sldMk cId="2102958196" sldId="270"/>
            <ac:spMk id="2" creationId="{F7F86251-FEEA-4F78-AD55-21690B96EFD5}"/>
          </ac:spMkLst>
        </pc:spChg>
        <pc:picChg chg="mod">
          <ac:chgData name="Nicholas Romanidis" userId="f29e2cf6a91c20a6" providerId="LiveId" clId="{4D0A9A57-3849-4103-AB5F-599DE31D8B63}" dt="2020-11-29T18:47:26.422" v="4792" actId="14100"/>
          <ac:picMkLst>
            <pc:docMk/>
            <pc:sldMk cId="2102958196" sldId="270"/>
            <ac:picMk id="12290" creationId="{B360BE8E-6935-4A6E-BBAB-72CFB18D681F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615543148" sldId="270"/>
        </pc:sldMkLst>
      </pc:sldChg>
      <pc:sldChg chg="addSp delSp modSp">
        <pc:chgData name="Nicholas Romanidis" userId="f29e2cf6a91c20a6" providerId="LiveId" clId="{4D0A9A57-3849-4103-AB5F-599DE31D8B63}" dt="2020-11-29T18:47:13.017" v="4786"/>
        <pc:sldMkLst>
          <pc:docMk/>
          <pc:sldMk cId="4191165956" sldId="270"/>
        </pc:sldMkLst>
        <pc:spChg chg="del">
          <ac:chgData name="Nicholas Romanidis" userId="f29e2cf6a91c20a6" providerId="LiveId" clId="{4D0A9A57-3849-4103-AB5F-599DE31D8B63}" dt="2020-11-29T18:47:13.017" v="4786"/>
          <ac:spMkLst>
            <pc:docMk/>
            <pc:sldMk cId="4191165956" sldId="270"/>
            <ac:spMk id="3" creationId="{22E51F00-1673-4684-BB14-FDB2E05D83C1}"/>
          </ac:spMkLst>
        </pc:spChg>
        <pc:picChg chg="add mod">
          <ac:chgData name="Nicholas Romanidis" userId="f29e2cf6a91c20a6" providerId="LiveId" clId="{4D0A9A57-3849-4103-AB5F-599DE31D8B63}" dt="2020-11-29T18:47:13.017" v="4786"/>
          <ac:picMkLst>
            <pc:docMk/>
            <pc:sldMk cId="4191165956" sldId="270"/>
            <ac:picMk id="12290" creationId="{B360BE8E-6935-4A6E-BBAB-72CFB18D681F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3140118659" sldId="271"/>
        </pc:sldMkLst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152098695" sldId="272"/>
        </pc:sldMkLst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913868137" sldId="273"/>
        </pc:sldMkLst>
      </pc:sldChg>
    </pc:docChg>
  </pc:docChgLst>
  <pc:docChgLst>
    <pc:chgData name="Nicholas Romanidis" userId="f29e2cf6a91c20a6" providerId="LiveId" clId="{699C393E-C684-46BF-AF1D-BB9C52442578}"/>
    <pc:docChg chg="custSel addSld delSld modSld sldOrd">
      <pc:chgData name="Nicholas Romanidis" userId="f29e2cf6a91c20a6" providerId="LiveId" clId="{699C393E-C684-46BF-AF1D-BB9C52442578}" dt="2020-10-23T11:47:07.816" v="1517" actId="14100"/>
      <pc:docMkLst>
        <pc:docMk/>
      </pc:docMkLst>
      <pc:sldChg chg="modSp mod">
        <pc:chgData name="Nicholas Romanidis" userId="f29e2cf6a91c20a6" providerId="LiveId" clId="{699C393E-C684-46BF-AF1D-BB9C52442578}" dt="2020-10-22T20:11:24.039" v="27" actId="20577"/>
        <pc:sldMkLst>
          <pc:docMk/>
          <pc:sldMk cId="1804591582" sldId="256"/>
        </pc:sldMkLst>
        <pc:spChg chg="mod">
          <ac:chgData name="Nicholas Romanidis" userId="f29e2cf6a91c20a6" providerId="LiveId" clId="{699C393E-C684-46BF-AF1D-BB9C52442578}" dt="2020-10-22T20:11:24.039" v="27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699C393E-C684-46BF-AF1D-BB9C52442578}" dt="2020-10-23T11:47:07.816" v="1517" actId="14100"/>
        <pc:sldMkLst>
          <pc:docMk/>
          <pc:sldMk cId="4076335545" sldId="303"/>
        </pc:sldMkLst>
        <pc:picChg chg="mod">
          <ac:chgData name="Nicholas Romanidis" userId="f29e2cf6a91c20a6" providerId="LiveId" clId="{699C393E-C684-46BF-AF1D-BB9C52442578}" dt="2020-10-23T11:47:07.816" v="15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new mod">
        <pc:chgData name="Nicholas Romanidis" userId="f29e2cf6a91c20a6" providerId="LiveId" clId="{699C393E-C684-46BF-AF1D-BB9C52442578}" dt="2020-10-22T20:15:02.565" v="544" actId="20577"/>
        <pc:sldMkLst>
          <pc:docMk/>
          <pc:sldMk cId="345591987" sldId="304"/>
        </pc:sldMkLst>
        <pc:spChg chg="mod">
          <ac:chgData name="Nicholas Romanidis" userId="f29e2cf6a91c20a6" providerId="LiveId" clId="{699C393E-C684-46BF-AF1D-BB9C52442578}" dt="2020-10-22T20:12:17.802" v="50" actId="20577"/>
          <ac:spMkLst>
            <pc:docMk/>
            <pc:sldMk cId="345591987" sldId="304"/>
            <ac:spMk id="2" creationId="{A3D03143-4FFE-417E-A4B8-4AFC69FAEB03}"/>
          </ac:spMkLst>
        </pc:spChg>
        <pc:spChg chg="mod">
          <ac:chgData name="Nicholas Romanidis" userId="f29e2cf6a91c20a6" providerId="LiveId" clId="{699C393E-C684-46BF-AF1D-BB9C52442578}" dt="2020-10-22T20:15:02.565" v="544" actId="20577"/>
          <ac:spMkLst>
            <pc:docMk/>
            <pc:sldMk cId="345591987" sldId="304"/>
            <ac:spMk id="3" creationId="{E2CBBB7C-E52A-42BF-8A77-35410DA8D3D0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80485670" sldId="304"/>
        </pc:sldMkLst>
      </pc:sldChg>
      <pc:sldChg chg="modSp new add del mod">
        <pc:chgData name="Nicholas Romanidis" userId="f29e2cf6a91c20a6" providerId="LiveId" clId="{699C393E-C684-46BF-AF1D-BB9C52442578}" dt="2020-10-22T20:20:16.704" v="974" actId="20577"/>
        <pc:sldMkLst>
          <pc:docMk/>
          <pc:sldMk cId="268720617" sldId="305"/>
        </pc:sldMkLst>
        <pc:spChg chg="mod">
          <ac:chgData name="Nicholas Romanidis" userId="f29e2cf6a91c20a6" providerId="LiveId" clId="{699C393E-C684-46BF-AF1D-BB9C52442578}" dt="2020-10-22T20:15:14.185" v="550" actId="20577"/>
          <ac:spMkLst>
            <pc:docMk/>
            <pc:sldMk cId="268720617" sldId="305"/>
            <ac:spMk id="2" creationId="{2A1BE8D6-5D39-4126-9886-162E4738CC19}"/>
          </ac:spMkLst>
        </pc:spChg>
        <pc:spChg chg="mod">
          <ac:chgData name="Nicholas Romanidis" userId="f29e2cf6a91c20a6" providerId="LiveId" clId="{699C393E-C684-46BF-AF1D-BB9C52442578}" dt="2020-10-22T20:20:16.704" v="974" actId="20577"/>
          <ac:spMkLst>
            <pc:docMk/>
            <pc:sldMk cId="268720617" sldId="305"/>
            <ac:spMk id="3" creationId="{3BCCE827-6E3D-489D-A1BD-BF90A4CD0551}"/>
          </ac:spMkLst>
        </pc:spChg>
        <pc:picChg chg="mod">
          <ac:chgData name="Nicholas Romanidis" userId="f29e2cf6a91c20a6" providerId="LiveId" clId="{699C393E-C684-46BF-AF1D-BB9C52442578}" dt="2020-10-22T20:20:13.287" v="973" actId="14100"/>
          <ac:picMkLst>
            <pc:docMk/>
            <pc:sldMk cId="268720617" sldId="305"/>
            <ac:picMk id="1026" creationId="{1758FBA9-89B2-4DB9-8417-8EF86286F169}"/>
          </ac:picMkLst>
        </pc:picChg>
      </pc:sldChg>
      <pc:sldChg chg="addSp">
        <pc:chgData name="Nicholas Romanidis" userId="f29e2cf6a91c20a6" providerId="LiveId" clId="{699C393E-C684-46BF-AF1D-BB9C52442578}" dt="2020-10-22T20:19:44.790" v="968"/>
        <pc:sldMkLst>
          <pc:docMk/>
          <pc:sldMk cId="1736801717" sldId="305"/>
        </pc:sldMkLst>
        <pc:picChg chg="add">
          <ac:chgData name="Nicholas Romanidis" userId="f29e2cf6a91c20a6" providerId="LiveId" clId="{699C393E-C684-46BF-AF1D-BB9C52442578}" dt="2020-10-22T20:19:44.790" v="968"/>
          <ac:picMkLst>
            <pc:docMk/>
            <pc:sldMk cId="1736801717" sldId="305"/>
            <ac:picMk id="1026" creationId="{1758FBA9-89B2-4DB9-8417-8EF86286F16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388136436" sldId="305"/>
        </pc:sldMkLst>
      </pc:sldChg>
      <pc:sldChg chg="addSp delSp modSp">
        <pc:chgData name="Nicholas Romanidis" userId="f29e2cf6a91c20a6" providerId="LiveId" clId="{699C393E-C684-46BF-AF1D-BB9C52442578}" dt="2020-10-22T20:22:14.930" v="1001"/>
        <pc:sldMkLst>
          <pc:docMk/>
          <pc:sldMk cId="3543110526" sldId="306"/>
        </pc:sldMkLst>
        <pc:spChg chg="del">
          <ac:chgData name="Nicholas Romanidis" userId="f29e2cf6a91c20a6" providerId="LiveId" clId="{699C393E-C684-46BF-AF1D-BB9C52442578}" dt="2020-10-22T20:22:14.930" v="1001"/>
          <ac:spMkLst>
            <pc:docMk/>
            <pc:sldMk cId="3543110526" sldId="306"/>
            <ac:spMk id="3" creationId="{2CE5C64C-5282-482A-BD78-CECA721B8B92}"/>
          </ac:spMkLst>
        </pc:spChg>
        <pc:picChg chg="add mod">
          <ac:chgData name="Nicholas Romanidis" userId="f29e2cf6a91c20a6" providerId="LiveId" clId="{699C393E-C684-46BF-AF1D-BB9C52442578}" dt="2020-10-22T20:22:14.930" v="1001"/>
          <ac:picMkLst>
            <pc:docMk/>
            <pc:sldMk cId="3543110526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665856841" sldId="306"/>
        </pc:sldMkLst>
      </pc:sldChg>
      <pc:sldChg chg="modSp new add del mod ord">
        <pc:chgData name="Nicholas Romanidis" userId="f29e2cf6a91c20a6" providerId="LiveId" clId="{699C393E-C684-46BF-AF1D-BB9C52442578}" dt="2020-10-22T20:22:23.726" v="1005" actId="1076"/>
        <pc:sldMkLst>
          <pc:docMk/>
          <pc:sldMk cId="4059621307" sldId="306"/>
        </pc:sldMkLst>
        <pc:spChg chg="mod">
          <ac:chgData name="Nicholas Romanidis" userId="f29e2cf6a91c20a6" providerId="LiveId" clId="{699C393E-C684-46BF-AF1D-BB9C52442578}" dt="2020-10-22T20:22:13.431" v="1000" actId="20577"/>
          <ac:spMkLst>
            <pc:docMk/>
            <pc:sldMk cId="4059621307" sldId="306"/>
            <ac:spMk id="2" creationId="{768802DF-DF5E-49AF-ABBF-0215FAF6440A}"/>
          </ac:spMkLst>
        </pc:spChg>
        <pc:picChg chg="mod">
          <ac:chgData name="Nicholas Romanidis" userId="f29e2cf6a91c20a6" providerId="LiveId" clId="{699C393E-C684-46BF-AF1D-BB9C52442578}" dt="2020-10-22T20:22:23.726" v="1005" actId="1076"/>
          <ac:picMkLst>
            <pc:docMk/>
            <pc:sldMk cId="4059621307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337031032" sldId="307"/>
        </pc:sldMkLst>
      </pc:sldChg>
      <pc:sldChg chg="addSp delSp modSp">
        <pc:chgData name="Nicholas Romanidis" userId="f29e2cf6a91c20a6" providerId="LiveId" clId="{699C393E-C684-46BF-AF1D-BB9C52442578}" dt="2020-10-22T20:23:03.370" v="1017"/>
        <pc:sldMkLst>
          <pc:docMk/>
          <pc:sldMk cId="3084432776" sldId="307"/>
        </pc:sldMkLst>
        <pc:spChg chg="del">
          <ac:chgData name="Nicholas Romanidis" userId="f29e2cf6a91c20a6" providerId="LiveId" clId="{699C393E-C684-46BF-AF1D-BB9C52442578}" dt="2020-10-22T20:23:03.370" v="1017"/>
          <ac:spMkLst>
            <pc:docMk/>
            <pc:sldMk cId="3084432776" sldId="307"/>
            <ac:spMk id="3" creationId="{F21AE2F7-DDC1-4FEE-9C92-DF27526F622B}"/>
          </ac:spMkLst>
        </pc:spChg>
        <pc:picChg chg="add mod">
          <ac:chgData name="Nicholas Romanidis" userId="f29e2cf6a91c20a6" providerId="LiveId" clId="{699C393E-C684-46BF-AF1D-BB9C52442578}" dt="2020-10-22T20:23:03.370" v="1017"/>
          <ac:picMkLst>
            <pc:docMk/>
            <pc:sldMk cId="3084432776" sldId="307"/>
            <ac:picMk id="3074" creationId="{8D1FF4C5-A8D7-494F-BECF-7C98D8C9726A}"/>
          </ac:picMkLst>
        </pc:picChg>
      </pc:sldChg>
      <pc:sldChg chg="modSp new add del mod">
        <pc:chgData name="Nicholas Romanidis" userId="f29e2cf6a91c20a6" providerId="LiveId" clId="{699C393E-C684-46BF-AF1D-BB9C52442578}" dt="2020-10-22T20:34:32.689" v="1052" actId="20577"/>
        <pc:sldMkLst>
          <pc:docMk/>
          <pc:sldMk cId="3335257584" sldId="307"/>
        </pc:sldMkLst>
        <pc:spChg chg="mod">
          <ac:chgData name="Nicholas Romanidis" userId="f29e2cf6a91c20a6" providerId="LiveId" clId="{699C393E-C684-46BF-AF1D-BB9C52442578}" dt="2020-10-22T20:34:32.689" v="1052" actId="20577"/>
          <ac:spMkLst>
            <pc:docMk/>
            <pc:sldMk cId="3335257584" sldId="307"/>
            <ac:spMk id="2" creationId="{7608313D-7423-4486-A0CF-214DF97B5223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3898013" sldId="308"/>
        </pc:sldMkLst>
      </pc:sldChg>
      <pc:sldChg chg="modSp new mod">
        <pc:chgData name="Nicholas Romanidis" userId="f29e2cf6a91c20a6" providerId="LiveId" clId="{699C393E-C684-46BF-AF1D-BB9C52442578}" dt="2020-10-22T20:40:03.882" v="1514" actId="20577"/>
        <pc:sldMkLst>
          <pc:docMk/>
          <pc:sldMk cId="2006852195" sldId="308"/>
        </pc:sldMkLst>
        <pc:spChg chg="mod">
          <ac:chgData name="Nicholas Romanidis" userId="f29e2cf6a91c20a6" providerId="LiveId" clId="{699C393E-C684-46BF-AF1D-BB9C52442578}" dt="2020-10-22T20:34:16.092" v="1035" actId="20577"/>
          <ac:spMkLst>
            <pc:docMk/>
            <pc:sldMk cId="2006852195" sldId="308"/>
            <ac:spMk id="2" creationId="{79ACAC22-37D4-4850-B057-F32405E6DAE0}"/>
          </ac:spMkLst>
        </pc:spChg>
        <pc:spChg chg="mod">
          <ac:chgData name="Nicholas Romanidis" userId="f29e2cf6a91c20a6" providerId="LiveId" clId="{699C393E-C684-46BF-AF1D-BB9C52442578}" dt="2020-10-22T20:40:03.882" v="1514" actId="20577"/>
          <ac:spMkLst>
            <pc:docMk/>
            <pc:sldMk cId="2006852195" sldId="308"/>
            <ac:spMk id="3" creationId="{974159B8-D5B3-42B6-88E5-68399D7B61D2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23630660" sldId="30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28800758" sldId="31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184468488" sldId="31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91240617" sldId="31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551697612" sldId="31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1790347" sldId="31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54957509" sldId="315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465579265" sldId="316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021415543" sldId="317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19971909" sldId="318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31358376" sldId="31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09491822" sldId="32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169556089" sldId="32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12926558" sldId="32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66114186" sldId="32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095980082" sldId="32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808192457" sldId="325"/>
        </pc:sldMkLst>
      </pc:sldChg>
    </pc:docChg>
  </pc:docChgLst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  <pc:docChgLst>
    <pc:chgData name="Nicholas Romanidis" userId="f29e2cf6a91c20a6" providerId="LiveId" clId="{E7396B86-0394-48A2-AB39-463EB618CCC7}"/>
    <pc:docChg chg="custSel modSld">
      <pc:chgData name="Nicholas Romanidis" userId="f29e2cf6a91c20a6" providerId="LiveId" clId="{E7396B86-0394-48A2-AB39-463EB618CCC7}" dt="2020-11-15T23:59:19.108" v="110" actId="20577"/>
      <pc:docMkLst>
        <pc:docMk/>
      </pc:docMkLst>
      <pc:sldChg chg="modSp mod">
        <pc:chgData name="Nicholas Romanidis" userId="f29e2cf6a91c20a6" providerId="LiveId" clId="{E7396B86-0394-48A2-AB39-463EB618CCC7}" dt="2020-11-15T23:59:19.108" v="110" actId="20577"/>
        <pc:sldMkLst>
          <pc:docMk/>
          <pc:sldMk cId="4030315737" sldId="309"/>
        </pc:sldMkLst>
        <pc:spChg chg="mod">
          <ac:chgData name="Nicholas Romanidis" userId="f29e2cf6a91c20a6" providerId="LiveId" clId="{E7396B86-0394-48A2-AB39-463EB618CCC7}" dt="2020-11-15T23:59:19.108" v="110" actId="20577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E8275689-F940-4B92-BD69-F6E45B1AD3D8}"/>
    <pc:docChg chg="undo custSel addSld delSld modSld">
      <pc:chgData name="Nicholas Romanidis" userId="f29e2cf6a91c20a6" providerId="LiveId" clId="{E8275689-F940-4B92-BD69-F6E45B1AD3D8}" dt="2020-10-16T11:40:26.549" v="3842" actId="20577"/>
      <pc:docMkLst>
        <pc:docMk/>
      </pc:docMkLst>
      <pc:sldChg chg="modSp mod">
        <pc:chgData name="Nicholas Romanidis" userId="f29e2cf6a91c20a6" providerId="LiveId" clId="{E8275689-F940-4B92-BD69-F6E45B1AD3D8}" dt="2020-10-15T15:00:16.847" v="3796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0-10-15T12:02:33.143" v="743" actId="20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0-10-15T15:02:10.885" v="381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0-10-15T15:02:10.885" v="381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0-10-15T14:22:41.665" v="3672" actId="20577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0-10-15T14:22:41.665" v="3672" actId="20577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0FBEE335-D7FA-479B-B489-C48F22676534}"/>
    <pc:docChg chg="modSld">
      <pc:chgData name="Nicholas Romanidis" userId="f29e2cf6a91c20a6" providerId="LiveId" clId="{0FBEE335-D7FA-479B-B489-C48F22676534}" dt="2021-03-28T16:21:19.006" v="1" actId="20577"/>
      <pc:docMkLst>
        <pc:docMk/>
      </pc:docMkLst>
      <pc:sldChg chg="modSp mod">
        <pc:chgData name="Nicholas Romanidis" userId="f29e2cf6a91c20a6" providerId="LiveId" clId="{0FBEE335-D7FA-479B-B489-C48F22676534}" dt="2021-03-28T16:21:19.006" v="1" actId="20577"/>
        <pc:sldMkLst>
          <pc:docMk/>
          <pc:sldMk cId="1804591582" sldId="256"/>
        </pc:sldMkLst>
        <pc:spChg chg="mod">
          <ac:chgData name="Nicholas Romanidis" userId="f29e2cf6a91c20a6" providerId="LiveId" clId="{0FBEE335-D7FA-479B-B489-C48F22676534}" dt="2021-03-28T16:21:19.006" v="1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52F6994E-174B-4101-A756-8E31E2593112}"/>
    <pc:docChg chg="modSld">
      <pc:chgData name="Nicholas Romanidis" userId="f29e2cf6a91c20a6" providerId="LiveId" clId="{52F6994E-174B-4101-A756-8E31E2593112}" dt="2020-11-06T00:19:17.500" v="18" actId="20577"/>
      <pc:docMkLst>
        <pc:docMk/>
      </pc:docMkLst>
      <pc:sldChg chg="modSp mod">
        <pc:chgData name="Nicholas Romanidis" userId="f29e2cf6a91c20a6" providerId="LiveId" clId="{52F6994E-174B-4101-A756-8E31E2593112}" dt="2020-11-06T00:19:17.500" v="18" actId="20577"/>
        <pc:sldMkLst>
          <pc:docMk/>
          <pc:sldMk cId="1804591582" sldId="256"/>
        </pc:sldMkLst>
        <pc:spChg chg="mod">
          <ac:chgData name="Nicholas Romanidis" userId="f29e2cf6a91c20a6" providerId="LiveId" clId="{52F6994E-174B-4101-A756-8E31E2593112}" dt="2020-11-06T00:19:17.500" v="18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C1813BDD-49FC-4DAB-B24D-C9ACB2B6389F}"/>
    <pc:docChg chg="undo custSel addSld delSld modSld">
      <pc:chgData name="Nicholas Romanidis" userId="f29e2cf6a91c20a6" providerId="LiveId" clId="{C1813BDD-49FC-4DAB-B24D-C9ACB2B6389F}" dt="2020-11-22T22:37:10.427" v="1496" actId="20577"/>
      <pc:docMkLst>
        <pc:docMk/>
      </pc:docMkLst>
      <pc:sldChg chg="modSp mod">
        <pc:chgData name="Nicholas Romanidis" userId="f29e2cf6a91c20a6" providerId="LiveId" clId="{C1813BDD-49FC-4DAB-B24D-C9ACB2B6389F}" dt="2020-11-22T22:37:10.427" v="1496" actId="20577"/>
        <pc:sldMkLst>
          <pc:docMk/>
          <pc:sldMk cId="1804591582" sldId="256"/>
        </pc:sldMkLst>
        <pc:spChg chg="mod">
          <ac:chgData name="Nicholas Romanidis" userId="f29e2cf6a91c20a6" providerId="LiveId" clId="{C1813BDD-49FC-4DAB-B24D-C9ACB2B6389F}" dt="2020-11-22T22:37:10.427" v="1496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add del mod">
        <pc:chgData name="Nicholas Romanidis" userId="f29e2cf6a91c20a6" providerId="LiveId" clId="{C1813BDD-49FC-4DAB-B24D-C9ACB2B6389F}" dt="2020-11-22T21:46:59.452" v="285" actId="20577"/>
        <pc:sldMkLst>
          <pc:docMk/>
          <pc:sldMk cId="1262591253" sldId="257"/>
        </pc:sldMkLst>
        <pc:spChg chg="mod">
          <ac:chgData name="Nicholas Romanidis" userId="f29e2cf6a91c20a6" providerId="LiveId" clId="{C1813BDD-49FC-4DAB-B24D-C9ACB2B6389F}" dt="2020-11-22T21:42:45.796" v="87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C1813BDD-49FC-4DAB-B24D-C9ACB2B6389F}" dt="2020-11-22T21:46:59.452" v="285" actId="20577"/>
          <ac:spMkLst>
            <pc:docMk/>
            <pc:sldMk cId="1262591253" sldId="257"/>
            <ac:spMk id="3" creationId="{9E423C88-6C06-4F75-BCF7-BA2C6DBBD017}"/>
          </ac:spMkLst>
        </pc:spChg>
        <pc:picChg chg="del mod">
          <ac:chgData name="Nicholas Romanidis" userId="f29e2cf6a91c20a6" providerId="LiveId" clId="{C1813BDD-49FC-4DAB-B24D-C9ACB2B6389F}" dt="2020-11-22T21:42:23.411" v="61" actId="478"/>
          <ac:picMkLst>
            <pc:docMk/>
            <pc:sldMk cId="1262591253" sldId="257"/>
            <ac:picMk id="1026" creationId="{271E67D3-1B8C-467E-829A-19B3DD5D1A4E}"/>
          </ac:picMkLst>
        </pc:picChg>
        <pc:picChg chg="mod">
          <ac:chgData name="Nicholas Romanidis" userId="f29e2cf6a91c20a6" providerId="LiveId" clId="{C1813BDD-49FC-4DAB-B24D-C9ACB2B6389F}" dt="2020-11-22T21:42:35.401" v="65" actId="1076"/>
          <ac:picMkLst>
            <pc:docMk/>
            <pc:sldMk cId="1262591253" sldId="257"/>
            <ac:picMk id="1026" creationId="{ED2DA457-E7E0-447A-9A2E-8AE4CE695636}"/>
          </ac:picMkLst>
        </pc:picChg>
      </pc:sldChg>
      <pc:sldChg chg="addSp">
        <pc:chgData name="Nicholas Romanidis" userId="f29e2cf6a91c20a6" providerId="LiveId" clId="{C1813BDD-49FC-4DAB-B24D-C9ACB2B6389F}" dt="2020-11-22T21:42:25.219" v="62"/>
        <pc:sldMkLst>
          <pc:docMk/>
          <pc:sldMk cId="3774434766" sldId="257"/>
        </pc:sldMkLst>
        <pc:picChg chg="add">
          <ac:chgData name="Nicholas Romanidis" userId="f29e2cf6a91c20a6" providerId="LiveId" clId="{C1813BDD-49FC-4DAB-B24D-C9ACB2B6389F}" dt="2020-11-22T21:42:25.219" v="62"/>
          <ac:picMkLst>
            <pc:docMk/>
            <pc:sldMk cId="3774434766" sldId="257"/>
            <ac:picMk id="1026" creationId="{ED2DA457-E7E0-447A-9A2E-8AE4CE695636}"/>
          </ac:picMkLst>
        </pc:picChg>
      </pc:sldChg>
      <pc:sldChg chg="modSp new mod">
        <pc:chgData name="Nicholas Romanidis" userId="f29e2cf6a91c20a6" providerId="LiveId" clId="{C1813BDD-49FC-4DAB-B24D-C9ACB2B6389F}" dt="2020-11-22T21:57:47.922" v="1136" actId="15"/>
        <pc:sldMkLst>
          <pc:docMk/>
          <pc:sldMk cId="2379937853" sldId="258"/>
        </pc:sldMkLst>
        <pc:spChg chg="mod">
          <ac:chgData name="Nicholas Romanidis" userId="f29e2cf6a91c20a6" providerId="LiveId" clId="{C1813BDD-49FC-4DAB-B24D-C9ACB2B6389F}" dt="2020-11-22T21:56:18.833" v="1084"/>
          <ac:spMkLst>
            <pc:docMk/>
            <pc:sldMk cId="2379937853" sldId="258"/>
            <ac:spMk id="2" creationId="{71BA2329-FD71-4B69-9ED0-AEF785F60E5D}"/>
          </ac:spMkLst>
        </pc:spChg>
        <pc:spChg chg="mod">
          <ac:chgData name="Nicholas Romanidis" userId="f29e2cf6a91c20a6" providerId="LiveId" clId="{C1813BDD-49FC-4DAB-B24D-C9ACB2B6389F}" dt="2020-11-22T21:57:47.922" v="1136" actId="15"/>
          <ac:spMkLst>
            <pc:docMk/>
            <pc:sldMk cId="2379937853" sldId="258"/>
            <ac:spMk id="3" creationId="{69B85BFB-5083-4A3F-96D6-F44C1ACE62C7}"/>
          </ac:spMkLst>
        </pc:spChg>
      </pc:sldChg>
      <pc:sldChg chg="modSp new mod">
        <pc:chgData name="Nicholas Romanidis" userId="f29e2cf6a91c20a6" providerId="LiveId" clId="{C1813BDD-49FC-4DAB-B24D-C9ACB2B6389F}" dt="2020-11-22T21:55:36.486" v="1081" actId="20577"/>
        <pc:sldMkLst>
          <pc:docMk/>
          <pc:sldMk cId="634291776" sldId="259"/>
        </pc:sldMkLst>
        <pc:spChg chg="mod">
          <ac:chgData name="Nicholas Romanidis" userId="f29e2cf6a91c20a6" providerId="LiveId" clId="{C1813BDD-49FC-4DAB-B24D-C9ACB2B6389F}" dt="2020-11-22T21:49:30.358" v="391" actId="20577"/>
          <ac:spMkLst>
            <pc:docMk/>
            <pc:sldMk cId="634291776" sldId="259"/>
            <ac:spMk id="2" creationId="{81A18342-6715-4D67-88E9-4BB33EF558F6}"/>
          </ac:spMkLst>
        </pc:spChg>
        <pc:spChg chg="mod">
          <ac:chgData name="Nicholas Romanidis" userId="f29e2cf6a91c20a6" providerId="LiveId" clId="{C1813BDD-49FC-4DAB-B24D-C9ACB2B6389F}" dt="2020-11-22T21:55:36.486" v="1081" actId="20577"/>
          <ac:spMkLst>
            <pc:docMk/>
            <pc:sldMk cId="634291776" sldId="259"/>
            <ac:spMk id="3" creationId="{E9AE04AE-F268-452A-A678-F99A47B14876}"/>
          </ac:spMkLst>
        </pc:spChg>
      </pc:sldChg>
      <pc:sldChg chg="modSp new mod">
        <pc:chgData name="Nicholas Romanidis" userId="f29e2cf6a91c20a6" providerId="LiveId" clId="{C1813BDD-49FC-4DAB-B24D-C9ACB2B6389F}" dt="2020-11-22T21:55:25.402" v="1073" actId="6549"/>
        <pc:sldMkLst>
          <pc:docMk/>
          <pc:sldMk cId="2268519214" sldId="260"/>
        </pc:sldMkLst>
        <pc:spChg chg="mod">
          <ac:chgData name="Nicholas Romanidis" userId="f29e2cf6a91c20a6" providerId="LiveId" clId="{C1813BDD-49FC-4DAB-B24D-C9ACB2B6389F}" dt="2020-11-22T21:53:42.110" v="950" actId="20577"/>
          <ac:spMkLst>
            <pc:docMk/>
            <pc:sldMk cId="2268519214" sldId="260"/>
            <ac:spMk id="2" creationId="{32FD26D6-798F-48B9-A0D5-6DAF9D1E55C2}"/>
          </ac:spMkLst>
        </pc:spChg>
        <pc:spChg chg="mod">
          <ac:chgData name="Nicholas Romanidis" userId="f29e2cf6a91c20a6" providerId="LiveId" clId="{C1813BDD-49FC-4DAB-B24D-C9ACB2B6389F}" dt="2020-11-22T21:55:25.402" v="1073" actId="6549"/>
          <ac:spMkLst>
            <pc:docMk/>
            <pc:sldMk cId="2268519214" sldId="260"/>
            <ac:spMk id="3" creationId="{24E9CB07-0D67-4741-BE64-148D87299B49}"/>
          </ac:spMkLst>
        </pc:spChg>
      </pc:sldChg>
      <pc:sldChg chg="modSp new add del mod">
        <pc:chgData name="Nicholas Romanidis" userId="f29e2cf6a91c20a6" providerId="LiveId" clId="{C1813BDD-49FC-4DAB-B24D-C9ACB2B6389F}" dt="2020-11-22T22:00:45.466" v="1201" actId="1076"/>
        <pc:sldMkLst>
          <pc:docMk/>
          <pc:sldMk cId="2531388609" sldId="261"/>
        </pc:sldMkLst>
        <pc:spChg chg="mod">
          <ac:chgData name="Nicholas Romanidis" userId="f29e2cf6a91c20a6" providerId="LiveId" clId="{C1813BDD-49FC-4DAB-B24D-C9ACB2B6389F}" dt="2020-11-22T21:58:15.453" v="1178" actId="20577"/>
          <ac:spMkLst>
            <pc:docMk/>
            <pc:sldMk cId="2531388609" sldId="261"/>
            <ac:spMk id="2" creationId="{32FA2CE8-AE51-4E72-8282-5B388598BC4D}"/>
          </ac:spMkLst>
        </pc:spChg>
        <pc:spChg chg="mod">
          <ac:chgData name="Nicholas Romanidis" userId="f29e2cf6a91c20a6" providerId="LiveId" clId="{C1813BDD-49FC-4DAB-B24D-C9ACB2B6389F}" dt="2020-11-22T22:00:39.177" v="1200" actId="20577"/>
          <ac:spMkLst>
            <pc:docMk/>
            <pc:sldMk cId="2531388609" sldId="261"/>
            <ac:spMk id="3" creationId="{493A3C92-D483-4678-8822-F8EEFD9A09DC}"/>
          </ac:spMkLst>
        </pc:spChg>
        <pc:picChg chg="mod">
          <ac:chgData name="Nicholas Romanidis" userId="f29e2cf6a91c20a6" providerId="LiveId" clId="{C1813BDD-49FC-4DAB-B24D-C9ACB2B6389F}" dt="2020-11-22T22:00:45.466" v="1201" actId="1076"/>
          <ac:picMkLst>
            <pc:docMk/>
            <pc:sldMk cId="2531388609" sldId="261"/>
            <ac:picMk id="2050" creationId="{5AA6C965-8A72-428C-9DDD-A32C55F3ACB2}"/>
          </ac:picMkLst>
        </pc:picChg>
      </pc:sldChg>
      <pc:sldChg chg="addSp">
        <pc:chgData name="Nicholas Romanidis" userId="f29e2cf6a91c20a6" providerId="LiveId" clId="{C1813BDD-49FC-4DAB-B24D-C9ACB2B6389F}" dt="2020-11-22T21:59:45.763" v="1188"/>
        <pc:sldMkLst>
          <pc:docMk/>
          <pc:sldMk cId="3510481141" sldId="261"/>
        </pc:sldMkLst>
        <pc:picChg chg="add">
          <ac:chgData name="Nicholas Romanidis" userId="f29e2cf6a91c20a6" providerId="LiveId" clId="{C1813BDD-49FC-4DAB-B24D-C9ACB2B6389F}" dt="2020-11-22T21:59:45.763" v="1188"/>
          <ac:picMkLst>
            <pc:docMk/>
            <pc:sldMk cId="3510481141" sldId="261"/>
            <ac:picMk id="2050" creationId="{5AA6C965-8A72-428C-9DDD-A32C55F3ACB2}"/>
          </ac:picMkLst>
        </pc:picChg>
      </pc:sldChg>
      <pc:sldChg chg="addSp delSp modSp new mod">
        <pc:chgData name="Nicholas Romanidis" userId="f29e2cf6a91c20a6" providerId="LiveId" clId="{C1813BDD-49FC-4DAB-B24D-C9ACB2B6389F}" dt="2020-11-22T22:01:50.878" v="1246" actId="20577"/>
        <pc:sldMkLst>
          <pc:docMk/>
          <pc:sldMk cId="4251445478" sldId="262"/>
        </pc:sldMkLst>
        <pc:spChg chg="mod">
          <ac:chgData name="Nicholas Romanidis" userId="f29e2cf6a91c20a6" providerId="LiveId" clId="{C1813BDD-49FC-4DAB-B24D-C9ACB2B6389F}" dt="2020-11-22T22:01:50.878" v="1246" actId="20577"/>
          <ac:spMkLst>
            <pc:docMk/>
            <pc:sldMk cId="4251445478" sldId="262"/>
            <ac:spMk id="2" creationId="{D72D8FA1-F65B-4E05-AE19-06295663411E}"/>
          </ac:spMkLst>
        </pc:spChg>
        <pc:spChg chg="del">
          <ac:chgData name="Nicholas Romanidis" userId="f29e2cf6a91c20a6" providerId="LiveId" clId="{C1813BDD-49FC-4DAB-B24D-C9ACB2B6389F}" dt="2020-11-22T22:01:21.047" v="1239"/>
          <ac:spMkLst>
            <pc:docMk/>
            <pc:sldMk cId="4251445478" sldId="262"/>
            <ac:spMk id="3" creationId="{A011F67B-9C00-420F-BF02-55C541FAC732}"/>
          </ac:spMkLst>
        </pc:spChg>
        <pc:picChg chg="add mod">
          <ac:chgData name="Nicholas Romanidis" userId="f29e2cf6a91c20a6" providerId="LiveId" clId="{C1813BDD-49FC-4DAB-B24D-C9ACB2B6389F}" dt="2020-11-22T22:01:33.489" v="1242" actId="1076"/>
          <ac:picMkLst>
            <pc:docMk/>
            <pc:sldMk cId="4251445478" sldId="262"/>
            <ac:picMk id="6" creationId="{6780CEAD-A637-47EC-A9CA-E7E26B404BE3}"/>
          </ac:picMkLst>
        </pc:picChg>
      </pc:sldChg>
      <pc:sldChg chg="addSp delSp modSp new mod">
        <pc:chgData name="Nicholas Romanidis" userId="f29e2cf6a91c20a6" providerId="LiveId" clId="{C1813BDD-49FC-4DAB-B24D-C9ACB2B6389F}" dt="2020-11-22T22:02:26.391" v="1281" actId="1076"/>
        <pc:sldMkLst>
          <pc:docMk/>
          <pc:sldMk cId="1922900746" sldId="263"/>
        </pc:sldMkLst>
        <pc:spChg chg="mod">
          <ac:chgData name="Nicholas Romanidis" userId="f29e2cf6a91c20a6" providerId="LiveId" clId="{C1813BDD-49FC-4DAB-B24D-C9ACB2B6389F}" dt="2020-11-22T22:02:05.212" v="1278" actId="20577"/>
          <ac:spMkLst>
            <pc:docMk/>
            <pc:sldMk cId="1922900746" sldId="263"/>
            <ac:spMk id="2" creationId="{6A0AEEA9-B02F-433F-8EB1-F52D0F929021}"/>
          </ac:spMkLst>
        </pc:spChg>
        <pc:spChg chg="del">
          <ac:chgData name="Nicholas Romanidis" userId="f29e2cf6a91c20a6" providerId="LiveId" clId="{C1813BDD-49FC-4DAB-B24D-C9ACB2B6389F}" dt="2020-11-22T22:02:16.436" v="1279"/>
          <ac:spMkLst>
            <pc:docMk/>
            <pc:sldMk cId="1922900746" sldId="263"/>
            <ac:spMk id="3" creationId="{1F65F973-861A-4FA7-B456-7DDAE7CFFEBD}"/>
          </ac:spMkLst>
        </pc:spChg>
        <pc:picChg chg="add mod">
          <ac:chgData name="Nicholas Romanidis" userId="f29e2cf6a91c20a6" providerId="LiveId" clId="{C1813BDD-49FC-4DAB-B24D-C9ACB2B6389F}" dt="2020-11-22T22:02:26.391" v="1281" actId="1076"/>
          <ac:picMkLst>
            <pc:docMk/>
            <pc:sldMk cId="1922900746" sldId="263"/>
            <ac:picMk id="6" creationId="{1930F6DB-B8CE-4108-82B2-D0014623C440}"/>
          </ac:picMkLst>
        </pc:picChg>
      </pc:sldChg>
      <pc:sldChg chg="modSp new mod">
        <pc:chgData name="Nicholas Romanidis" userId="f29e2cf6a91c20a6" providerId="LiveId" clId="{C1813BDD-49FC-4DAB-B24D-C9ACB2B6389F}" dt="2020-11-22T22:02:44.537" v="1284"/>
        <pc:sldMkLst>
          <pc:docMk/>
          <pc:sldMk cId="2792944361" sldId="264"/>
        </pc:sldMkLst>
        <pc:spChg chg="mod">
          <ac:chgData name="Nicholas Romanidis" userId="f29e2cf6a91c20a6" providerId="LiveId" clId="{C1813BDD-49FC-4DAB-B24D-C9ACB2B6389F}" dt="2020-11-22T22:02:39.059" v="1283"/>
          <ac:spMkLst>
            <pc:docMk/>
            <pc:sldMk cId="2792944361" sldId="264"/>
            <ac:spMk id="2" creationId="{21675FC0-45E8-43F2-85DE-DA0D31883A4D}"/>
          </ac:spMkLst>
        </pc:spChg>
        <pc:spChg chg="mod">
          <ac:chgData name="Nicholas Romanidis" userId="f29e2cf6a91c20a6" providerId="LiveId" clId="{C1813BDD-49FC-4DAB-B24D-C9ACB2B6389F}" dt="2020-11-22T22:02:44.537" v="1284"/>
          <ac:spMkLst>
            <pc:docMk/>
            <pc:sldMk cId="2792944361" sldId="264"/>
            <ac:spMk id="3" creationId="{C4588DE2-99A0-4A58-B498-9FD50271B21D}"/>
          </ac:spMkLst>
        </pc:spChg>
      </pc:sldChg>
      <pc:sldChg chg="addSp delSp modSp new mod">
        <pc:chgData name="Nicholas Romanidis" userId="f29e2cf6a91c20a6" providerId="LiveId" clId="{C1813BDD-49FC-4DAB-B24D-C9ACB2B6389F}" dt="2020-11-22T22:03:35.599" v="1292" actId="1076"/>
        <pc:sldMkLst>
          <pc:docMk/>
          <pc:sldMk cId="2856869144" sldId="265"/>
        </pc:sldMkLst>
        <pc:spChg chg="del">
          <ac:chgData name="Nicholas Romanidis" userId="f29e2cf6a91c20a6" providerId="LiveId" clId="{C1813BDD-49FC-4DAB-B24D-C9ACB2B6389F}" dt="2020-11-22T22:03:23.392" v="1286" actId="478"/>
          <ac:spMkLst>
            <pc:docMk/>
            <pc:sldMk cId="2856869144" sldId="265"/>
            <ac:spMk id="2" creationId="{E171BCE4-6442-41EE-84BC-EEED8AA9707C}"/>
          </ac:spMkLst>
        </pc:spChg>
        <pc:spChg chg="del">
          <ac:chgData name="Nicholas Romanidis" userId="f29e2cf6a91c20a6" providerId="LiveId" clId="{C1813BDD-49FC-4DAB-B24D-C9ACB2B6389F}" dt="2020-11-22T22:03:26.300" v="1287" actId="478"/>
          <ac:spMkLst>
            <pc:docMk/>
            <pc:sldMk cId="2856869144" sldId="265"/>
            <ac:spMk id="3" creationId="{EBB14E0B-C91D-40B1-B8EB-757BD5E7AD4E}"/>
          </ac:spMkLst>
        </pc:spChg>
        <pc:picChg chg="add mod">
          <ac:chgData name="Nicholas Romanidis" userId="f29e2cf6a91c20a6" providerId="LiveId" clId="{C1813BDD-49FC-4DAB-B24D-C9ACB2B6389F}" dt="2020-11-22T22:03:35.599" v="1292" actId="1076"/>
          <ac:picMkLst>
            <pc:docMk/>
            <pc:sldMk cId="2856869144" sldId="265"/>
            <ac:picMk id="6" creationId="{1C5047E4-1161-4B45-8848-3B052644F558}"/>
          </ac:picMkLst>
        </pc:picChg>
      </pc:sldChg>
      <pc:sldChg chg="addSp delSp modSp new mod">
        <pc:chgData name="Nicholas Romanidis" userId="f29e2cf6a91c20a6" providerId="LiveId" clId="{C1813BDD-49FC-4DAB-B24D-C9ACB2B6389F}" dt="2020-11-22T22:03:49.820" v="1296"/>
        <pc:sldMkLst>
          <pc:docMk/>
          <pc:sldMk cId="520564115" sldId="266"/>
        </pc:sldMkLst>
        <pc:spChg chg="del">
          <ac:chgData name="Nicholas Romanidis" userId="f29e2cf6a91c20a6" providerId="LiveId" clId="{C1813BDD-49FC-4DAB-B24D-C9ACB2B6389F}" dt="2020-11-22T22:03:48.853" v="1295" actId="478"/>
          <ac:spMkLst>
            <pc:docMk/>
            <pc:sldMk cId="520564115" sldId="266"/>
            <ac:spMk id="2" creationId="{375232C9-823C-47BB-A8A6-B88849D566E6}"/>
          </ac:spMkLst>
        </pc:spChg>
        <pc:spChg chg="del">
          <ac:chgData name="Nicholas Romanidis" userId="f29e2cf6a91c20a6" providerId="LiveId" clId="{C1813BDD-49FC-4DAB-B24D-C9ACB2B6389F}" dt="2020-11-22T22:03:47.637" v="1294" actId="478"/>
          <ac:spMkLst>
            <pc:docMk/>
            <pc:sldMk cId="520564115" sldId="266"/>
            <ac:spMk id="3" creationId="{406B5C71-E963-40FC-ABA1-659CBC028CBC}"/>
          </ac:spMkLst>
        </pc:spChg>
        <pc:picChg chg="add mod">
          <ac:chgData name="Nicholas Romanidis" userId="f29e2cf6a91c20a6" providerId="LiveId" clId="{C1813BDD-49FC-4DAB-B24D-C9ACB2B6389F}" dt="2020-11-22T22:03:49.820" v="1296"/>
          <ac:picMkLst>
            <pc:docMk/>
            <pc:sldMk cId="520564115" sldId="266"/>
            <ac:picMk id="6" creationId="{9799283A-2337-4014-B440-0DA523F39FEA}"/>
          </ac:picMkLst>
        </pc:picChg>
      </pc:sldChg>
      <pc:sldChg chg="addSp delSp modSp new mod">
        <pc:chgData name="Nicholas Romanidis" userId="f29e2cf6a91c20a6" providerId="LiveId" clId="{C1813BDD-49FC-4DAB-B24D-C9ACB2B6389F}" dt="2020-11-22T22:04:13.267" v="1302" actId="1076"/>
        <pc:sldMkLst>
          <pc:docMk/>
          <pc:sldMk cId="1757970811" sldId="267"/>
        </pc:sldMkLst>
        <pc:spChg chg="del">
          <ac:chgData name="Nicholas Romanidis" userId="f29e2cf6a91c20a6" providerId="LiveId" clId="{C1813BDD-49FC-4DAB-B24D-C9ACB2B6389F}" dt="2020-11-22T22:04:03.747" v="1299" actId="478"/>
          <ac:spMkLst>
            <pc:docMk/>
            <pc:sldMk cId="1757970811" sldId="267"/>
            <ac:spMk id="2" creationId="{CA867C85-2BBD-4E38-9A14-B67F59B7E881}"/>
          </ac:spMkLst>
        </pc:spChg>
        <pc:spChg chg="del">
          <ac:chgData name="Nicholas Romanidis" userId="f29e2cf6a91c20a6" providerId="LiveId" clId="{C1813BDD-49FC-4DAB-B24D-C9ACB2B6389F}" dt="2020-11-22T22:04:02.513" v="1298" actId="478"/>
          <ac:spMkLst>
            <pc:docMk/>
            <pc:sldMk cId="1757970811" sldId="267"/>
            <ac:spMk id="3" creationId="{B843E9AA-E744-44E6-A0AF-10FC16E6729E}"/>
          </ac:spMkLst>
        </pc:spChg>
        <pc:picChg chg="add mod">
          <ac:chgData name="Nicholas Romanidis" userId="f29e2cf6a91c20a6" providerId="LiveId" clId="{C1813BDD-49FC-4DAB-B24D-C9ACB2B6389F}" dt="2020-11-22T22:04:13.267" v="1302" actId="1076"/>
          <ac:picMkLst>
            <pc:docMk/>
            <pc:sldMk cId="1757970811" sldId="267"/>
            <ac:picMk id="6" creationId="{B1823E39-A0AC-4BE5-899B-D7FF4D7380C9}"/>
          </ac:picMkLst>
        </pc:picChg>
      </pc:sldChg>
      <pc:sldChg chg="addSp delSp modSp new mod">
        <pc:chgData name="Nicholas Romanidis" userId="f29e2cf6a91c20a6" providerId="LiveId" clId="{C1813BDD-49FC-4DAB-B24D-C9ACB2B6389F}" dt="2020-11-22T22:04:53.760" v="1310" actId="1076"/>
        <pc:sldMkLst>
          <pc:docMk/>
          <pc:sldMk cId="2540262882" sldId="268"/>
        </pc:sldMkLst>
        <pc:spChg chg="del">
          <ac:chgData name="Nicholas Romanidis" userId="f29e2cf6a91c20a6" providerId="LiveId" clId="{C1813BDD-49FC-4DAB-B24D-C9ACB2B6389F}" dt="2020-11-22T22:04:25.203" v="1304" actId="478"/>
          <ac:spMkLst>
            <pc:docMk/>
            <pc:sldMk cId="2540262882" sldId="268"/>
            <ac:spMk id="2" creationId="{C6071CB1-B29A-407F-9261-F0AC5307B31A}"/>
          </ac:spMkLst>
        </pc:spChg>
        <pc:spChg chg="del">
          <ac:chgData name="Nicholas Romanidis" userId="f29e2cf6a91c20a6" providerId="LiveId" clId="{C1813BDD-49FC-4DAB-B24D-C9ACB2B6389F}" dt="2020-11-22T22:04:34.029" v="1305" actId="478"/>
          <ac:spMkLst>
            <pc:docMk/>
            <pc:sldMk cId="2540262882" sldId="268"/>
            <ac:spMk id="3" creationId="{40CD50BC-2061-4FBB-BC37-595D364C24DF}"/>
          </ac:spMkLst>
        </pc:spChg>
        <pc:picChg chg="add mod">
          <ac:chgData name="Nicholas Romanidis" userId="f29e2cf6a91c20a6" providerId="LiveId" clId="{C1813BDD-49FC-4DAB-B24D-C9ACB2B6389F}" dt="2020-11-22T22:04:53.760" v="1310" actId="1076"/>
          <ac:picMkLst>
            <pc:docMk/>
            <pc:sldMk cId="2540262882" sldId="268"/>
            <ac:picMk id="6" creationId="{0F1541F1-B6D7-4BF9-8C16-8297C9BAF776}"/>
          </ac:picMkLst>
        </pc:picChg>
      </pc:sldChg>
      <pc:sldChg chg="addSp delSp modSp new mod">
        <pc:chgData name="Nicholas Romanidis" userId="f29e2cf6a91c20a6" providerId="LiveId" clId="{C1813BDD-49FC-4DAB-B24D-C9ACB2B6389F}" dt="2020-11-22T22:05:13.322" v="1316" actId="1076"/>
        <pc:sldMkLst>
          <pc:docMk/>
          <pc:sldMk cId="3540594625" sldId="269"/>
        </pc:sldMkLst>
        <pc:spChg chg="del">
          <ac:chgData name="Nicholas Romanidis" userId="f29e2cf6a91c20a6" providerId="LiveId" clId="{C1813BDD-49FC-4DAB-B24D-C9ACB2B6389F}" dt="2020-11-22T22:05:04.183" v="1312" actId="478"/>
          <ac:spMkLst>
            <pc:docMk/>
            <pc:sldMk cId="3540594625" sldId="269"/>
            <ac:spMk id="2" creationId="{547C9060-09B7-46F5-BAE0-3F02BFA47BA3}"/>
          </ac:spMkLst>
        </pc:spChg>
        <pc:spChg chg="del">
          <ac:chgData name="Nicholas Romanidis" userId="f29e2cf6a91c20a6" providerId="LiveId" clId="{C1813BDD-49FC-4DAB-B24D-C9ACB2B6389F}" dt="2020-11-22T22:05:05.483" v="1313" actId="478"/>
          <ac:spMkLst>
            <pc:docMk/>
            <pc:sldMk cId="3540594625" sldId="269"/>
            <ac:spMk id="3" creationId="{951D7897-7F3B-40C2-B8B0-B3428B97C683}"/>
          </ac:spMkLst>
        </pc:spChg>
        <pc:picChg chg="add mod">
          <ac:chgData name="Nicholas Romanidis" userId="f29e2cf6a91c20a6" providerId="LiveId" clId="{C1813BDD-49FC-4DAB-B24D-C9ACB2B6389F}" dt="2020-11-22T22:05:13.322" v="1316" actId="1076"/>
          <ac:picMkLst>
            <pc:docMk/>
            <pc:sldMk cId="3540594625" sldId="269"/>
            <ac:picMk id="6" creationId="{4B7C771C-A58B-482A-8DEC-5BFAB2A56BF7}"/>
          </ac:picMkLst>
        </pc:picChg>
      </pc:sldChg>
      <pc:sldChg chg="modSp new add del mod">
        <pc:chgData name="Nicholas Romanidis" userId="f29e2cf6a91c20a6" providerId="LiveId" clId="{C1813BDD-49FC-4DAB-B24D-C9ACB2B6389F}" dt="2020-11-22T22:09:16.446" v="1435" actId="1076"/>
        <pc:sldMkLst>
          <pc:docMk/>
          <pc:sldMk cId="2615543148" sldId="270"/>
        </pc:sldMkLst>
        <pc:spChg chg="mod">
          <ac:chgData name="Nicholas Romanidis" userId="f29e2cf6a91c20a6" providerId="LiveId" clId="{C1813BDD-49FC-4DAB-B24D-C9ACB2B6389F}" dt="2020-11-22T22:05:36.807" v="1350" actId="20577"/>
          <ac:spMkLst>
            <pc:docMk/>
            <pc:sldMk cId="2615543148" sldId="270"/>
            <ac:spMk id="2" creationId="{8AD1B99B-CDE7-4309-8670-9C192ADECF92}"/>
          </ac:spMkLst>
        </pc:spChg>
        <pc:spChg chg="mod">
          <ac:chgData name="Nicholas Romanidis" userId="f29e2cf6a91c20a6" providerId="LiveId" clId="{C1813BDD-49FC-4DAB-B24D-C9ACB2B6389F}" dt="2020-11-22T22:07:35.681" v="1428" actId="20577"/>
          <ac:spMkLst>
            <pc:docMk/>
            <pc:sldMk cId="2615543148" sldId="270"/>
            <ac:spMk id="3" creationId="{718D6F7E-235A-4D76-BD2C-DA9ECE64E456}"/>
          </ac:spMkLst>
        </pc:spChg>
        <pc:picChg chg="mod">
          <ac:chgData name="Nicholas Romanidis" userId="f29e2cf6a91c20a6" providerId="LiveId" clId="{C1813BDD-49FC-4DAB-B24D-C9ACB2B6389F}" dt="2020-11-22T22:09:16.446" v="1435" actId="1076"/>
          <ac:picMkLst>
            <pc:docMk/>
            <pc:sldMk cId="2615543148" sldId="270"/>
            <ac:picMk id="3074" creationId="{04C06AB5-D9F7-49ED-BE1A-3AEFB73ABC3A}"/>
          </ac:picMkLst>
        </pc:picChg>
      </pc:sldChg>
      <pc:sldChg chg="addSp">
        <pc:chgData name="Nicholas Romanidis" userId="f29e2cf6a91c20a6" providerId="LiveId" clId="{C1813BDD-49FC-4DAB-B24D-C9ACB2B6389F}" dt="2020-11-22T22:09:00.445" v="1429"/>
        <pc:sldMkLst>
          <pc:docMk/>
          <pc:sldMk cId="3297861728" sldId="270"/>
        </pc:sldMkLst>
        <pc:picChg chg="add">
          <ac:chgData name="Nicholas Romanidis" userId="f29e2cf6a91c20a6" providerId="LiveId" clId="{C1813BDD-49FC-4DAB-B24D-C9ACB2B6389F}" dt="2020-11-22T22:09:00.445" v="1429"/>
          <ac:picMkLst>
            <pc:docMk/>
            <pc:sldMk cId="3297861728" sldId="270"/>
            <ac:picMk id="3074" creationId="{04C06AB5-D9F7-49ED-BE1A-3AEFB73ABC3A}"/>
          </ac:picMkLst>
        </pc:picChg>
      </pc:sldChg>
      <pc:sldChg chg="modSp new mod">
        <pc:chgData name="Nicholas Romanidis" userId="f29e2cf6a91c20a6" providerId="LiveId" clId="{C1813BDD-49FC-4DAB-B24D-C9ACB2B6389F}" dt="2020-11-22T22:29:08.420" v="1438"/>
        <pc:sldMkLst>
          <pc:docMk/>
          <pc:sldMk cId="3140118659" sldId="271"/>
        </pc:sldMkLst>
        <pc:spChg chg="mod">
          <ac:chgData name="Nicholas Romanidis" userId="f29e2cf6a91c20a6" providerId="LiveId" clId="{C1813BDD-49FC-4DAB-B24D-C9ACB2B6389F}" dt="2020-11-22T22:29:00.334" v="1437"/>
          <ac:spMkLst>
            <pc:docMk/>
            <pc:sldMk cId="3140118659" sldId="271"/>
            <ac:spMk id="2" creationId="{AE41176B-CB50-442C-9EA1-D64A7AD898BC}"/>
          </ac:spMkLst>
        </pc:spChg>
        <pc:spChg chg="mod">
          <ac:chgData name="Nicholas Romanidis" userId="f29e2cf6a91c20a6" providerId="LiveId" clId="{C1813BDD-49FC-4DAB-B24D-C9ACB2B6389F}" dt="2020-11-22T22:29:08.420" v="1438"/>
          <ac:spMkLst>
            <pc:docMk/>
            <pc:sldMk cId="3140118659" sldId="271"/>
            <ac:spMk id="3" creationId="{8C88FC22-6CBA-4D4B-9A64-E72097B2E740}"/>
          </ac:spMkLst>
        </pc:spChg>
      </pc:sldChg>
      <pc:sldChg chg="modSp new mod">
        <pc:chgData name="Nicholas Romanidis" userId="f29e2cf6a91c20a6" providerId="LiveId" clId="{C1813BDD-49FC-4DAB-B24D-C9ACB2B6389F}" dt="2020-11-22T22:30:06.553" v="1443" actId="6549"/>
        <pc:sldMkLst>
          <pc:docMk/>
          <pc:sldMk cId="1152098695" sldId="272"/>
        </pc:sldMkLst>
        <pc:spChg chg="mod">
          <ac:chgData name="Nicholas Romanidis" userId="f29e2cf6a91c20a6" providerId="LiveId" clId="{C1813BDD-49FC-4DAB-B24D-C9ACB2B6389F}" dt="2020-11-22T22:29:47.965" v="1440"/>
          <ac:spMkLst>
            <pc:docMk/>
            <pc:sldMk cId="1152098695" sldId="272"/>
            <ac:spMk id="2" creationId="{5A70822C-A0FF-4C5F-9C47-BA25A7D91257}"/>
          </ac:spMkLst>
        </pc:spChg>
        <pc:spChg chg="mod">
          <ac:chgData name="Nicholas Romanidis" userId="f29e2cf6a91c20a6" providerId="LiveId" clId="{C1813BDD-49FC-4DAB-B24D-C9ACB2B6389F}" dt="2020-11-22T22:30:06.553" v="1443" actId="6549"/>
          <ac:spMkLst>
            <pc:docMk/>
            <pc:sldMk cId="1152098695" sldId="272"/>
            <ac:spMk id="3" creationId="{55C3C2B2-B59A-4DB1-966C-B9739356C5A3}"/>
          </ac:spMkLst>
        </pc:spChg>
      </pc:sldChg>
      <pc:sldChg chg="addSp">
        <pc:chgData name="Nicholas Romanidis" userId="f29e2cf6a91c20a6" providerId="LiveId" clId="{C1813BDD-49FC-4DAB-B24D-C9ACB2B6389F}" dt="2020-11-22T22:34:40.200" v="1451"/>
        <pc:sldMkLst>
          <pc:docMk/>
          <pc:sldMk cId="352505216" sldId="273"/>
        </pc:sldMkLst>
        <pc:picChg chg="add">
          <ac:chgData name="Nicholas Romanidis" userId="f29e2cf6a91c20a6" providerId="LiveId" clId="{C1813BDD-49FC-4DAB-B24D-C9ACB2B6389F}" dt="2020-11-22T22:34:40.200" v="1451"/>
          <ac:picMkLst>
            <pc:docMk/>
            <pc:sldMk cId="352505216" sldId="273"/>
            <ac:picMk id="4098" creationId="{3723F6BA-7D3B-4086-8501-F8F1A1F8B294}"/>
          </ac:picMkLst>
        </pc:picChg>
      </pc:sldChg>
      <pc:sldChg chg="delSp modSp new add del mod">
        <pc:chgData name="Nicholas Romanidis" userId="f29e2cf6a91c20a6" providerId="LiveId" clId="{C1813BDD-49FC-4DAB-B24D-C9ACB2B6389F}" dt="2020-11-22T22:35:00.288" v="1456" actId="14100"/>
        <pc:sldMkLst>
          <pc:docMk/>
          <pc:sldMk cId="1913868137" sldId="273"/>
        </pc:sldMkLst>
        <pc:spChg chg="del">
          <ac:chgData name="Nicholas Romanidis" userId="f29e2cf6a91c20a6" providerId="LiveId" clId="{C1813BDD-49FC-4DAB-B24D-C9ACB2B6389F}" dt="2020-11-22T22:34:38.638" v="1450" actId="478"/>
          <ac:spMkLst>
            <pc:docMk/>
            <pc:sldMk cId="1913868137" sldId="273"/>
            <ac:spMk id="2" creationId="{EF86D389-04AA-41A0-8AE5-46213A717048}"/>
          </ac:spMkLst>
        </pc:spChg>
        <pc:spChg chg="del">
          <ac:chgData name="Nicholas Romanidis" userId="f29e2cf6a91c20a6" providerId="LiveId" clId="{C1813BDD-49FC-4DAB-B24D-C9ACB2B6389F}" dt="2020-11-22T22:34:36.524" v="1449" actId="478"/>
          <ac:spMkLst>
            <pc:docMk/>
            <pc:sldMk cId="1913868137" sldId="273"/>
            <ac:spMk id="3" creationId="{182F3435-39AD-4281-AD9A-C56627D5F298}"/>
          </ac:spMkLst>
        </pc:spChg>
        <pc:picChg chg="mod">
          <ac:chgData name="Nicholas Romanidis" userId="f29e2cf6a91c20a6" providerId="LiveId" clId="{C1813BDD-49FC-4DAB-B24D-C9ACB2B6389F}" dt="2020-11-22T22:35:00.288" v="1456" actId="14100"/>
          <ac:picMkLst>
            <pc:docMk/>
            <pc:sldMk cId="1913868137" sldId="273"/>
            <ac:picMk id="4098" creationId="{3723F6BA-7D3B-4086-8501-F8F1A1F8B294}"/>
          </ac:picMkLst>
        </pc:picChg>
      </pc:sldChg>
      <pc:sldChg chg="modSp new del mod">
        <pc:chgData name="Nicholas Romanidis" userId="f29e2cf6a91c20a6" providerId="LiveId" clId="{C1813BDD-49FC-4DAB-B24D-C9ACB2B6389F}" dt="2020-11-22T22:33:35.761" v="1447" actId="2696"/>
        <pc:sldMkLst>
          <pc:docMk/>
          <pc:sldMk cId="2647810838" sldId="273"/>
        </pc:sldMkLst>
        <pc:spChg chg="mod">
          <ac:chgData name="Nicholas Romanidis" userId="f29e2cf6a91c20a6" providerId="LiveId" clId="{C1813BDD-49FC-4DAB-B24D-C9ACB2B6389F}" dt="2020-11-22T22:30:32.269" v="1445"/>
          <ac:spMkLst>
            <pc:docMk/>
            <pc:sldMk cId="2647810838" sldId="273"/>
            <ac:spMk id="2" creationId="{DE8C5222-F392-4A93-B6BE-9D82B8B0DC53}"/>
          </ac:spMkLst>
        </pc:spChg>
        <pc:spChg chg="mod">
          <ac:chgData name="Nicholas Romanidis" userId="f29e2cf6a91c20a6" providerId="LiveId" clId="{C1813BDD-49FC-4DAB-B24D-C9ACB2B6389F}" dt="2020-11-22T22:30:37.353" v="1446"/>
          <ac:spMkLst>
            <pc:docMk/>
            <pc:sldMk cId="2647810838" sldId="273"/>
            <ac:spMk id="3" creationId="{4DC11379-9A33-4101-9889-902D7D57CFCC}"/>
          </ac:spMkLst>
        </pc:spChg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4030315737" sldId="309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4227485280" sldId="310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4072130907" sldId="311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3421434956" sldId="312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363530135" sldId="313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025563945" sldId="314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301891872" sldId="315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730180259" sldId="316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643402540" sldId="317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692490467" sldId="318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251096467" sldId="319"/>
        </pc:sldMkLst>
      </pc:sldChg>
    </pc:docChg>
  </pc:docChgLst>
  <pc:docChgLst>
    <pc:chgData name="Nicholas Romanidis" userId="f29e2cf6a91c20a6" providerId="LiveId" clId="{58FC3265-F958-4BBC-B345-6628DAAB301E}"/>
    <pc:docChg chg="undo redo custSel addSld delSld modSld sldOrd">
      <pc:chgData name="Nicholas Romanidis" userId="f29e2cf6a91c20a6" providerId="LiveId" clId="{58FC3265-F958-4BBC-B345-6628DAAB301E}" dt="2020-11-06T00:15:44.909" v="4841" actId="27636"/>
      <pc:docMkLst>
        <pc:docMk/>
      </pc:docMkLst>
      <pc:sldChg chg="modSp mod">
        <pc:chgData name="Nicholas Romanidis" userId="f29e2cf6a91c20a6" providerId="LiveId" clId="{58FC3265-F958-4BBC-B345-6628DAAB301E}" dt="2020-11-06T00:12:15.808" v="4441" actId="20577"/>
        <pc:sldMkLst>
          <pc:docMk/>
          <pc:sldMk cId="1804591582" sldId="256"/>
        </pc:sldMkLst>
        <pc:spChg chg="mod">
          <ac:chgData name="Nicholas Romanidis" userId="f29e2cf6a91c20a6" providerId="LiveId" clId="{58FC3265-F958-4BBC-B345-6628DAAB301E}" dt="2020-11-06T00:12:15.808" v="444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new add del mod">
        <pc:chgData name="Nicholas Romanidis" userId="f29e2cf6a91c20a6" providerId="LiveId" clId="{58FC3265-F958-4BBC-B345-6628DAAB301E}" dt="2020-11-01T18:22:13.391" v="2700" actId="20577"/>
        <pc:sldMkLst>
          <pc:docMk/>
          <pc:sldMk cId="1262591253" sldId="257"/>
        </pc:sldMkLst>
        <pc:spChg chg="mod">
          <ac:chgData name="Nicholas Romanidis" userId="f29e2cf6a91c20a6" providerId="LiveId" clId="{58FC3265-F958-4BBC-B345-6628DAAB301E}" dt="2020-11-01T17:00:12.761" v="47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58FC3265-F958-4BBC-B345-6628DAAB301E}" dt="2020-11-01T18:22:13.391" v="2700" actId="20577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58FC3265-F958-4BBC-B345-6628DAAB301E}" dt="2020-11-01T17:03:25.392" v="107" actId="1076"/>
          <ac:picMkLst>
            <pc:docMk/>
            <pc:sldMk cId="1262591253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02:43.503" v="97"/>
        <pc:sldMkLst>
          <pc:docMk/>
          <pc:sldMk cId="3676366200" sldId="257"/>
        </pc:sldMkLst>
        <pc:picChg chg="add">
          <ac:chgData name="Nicholas Romanidis" userId="f29e2cf6a91c20a6" providerId="LiveId" clId="{58FC3265-F958-4BBC-B345-6628DAAB301E}" dt="2020-11-01T17:02:43.503" v="97"/>
          <ac:picMkLst>
            <pc:docMk/>
            <pc:sldMk cId="3676366200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10:17.462" v="297"/>
        <pc:sldMkLst>
          <pc:docMk/>
          <pc:sldMk cId="679317503" sldId="258"/>
        </pc:sldMkLst>
        <pc:picChg chg="add">
          <ac:chgData name="Nicholas Romanidis" userId="f29e2cf6a91c20a6" providerId="LiveId" clId="{58FC3265-F958-4BBC-B345-6628DAAB301E}" dt="2020-11-01T17:10:17.462" v="297"/>
          <ac:picMkLst>
            <pc:docMk/>
            <pc:sldMk cId="679317503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07:15.403" v="259"/>
        <pc:sldMkLst>
          <pc:docMk/>
          <pc:sldMk cId="1198441198" sldId="258"/>
        </pc:sldMkLst>
        <pc:picChg chg="add">
          <ac:chgData name="Nicholas Romanidis" userId="f29e2cf6a91c20a6" providerId="LiveId" clId="{58FC3265-F958-4BBC-B345-6628DAAB301E}" dt="2020-11-01T17:07:15.403" v="259"/>
          <ac:picMkLst>
            <pc:docMk/>
            <pc:sldMk cId="1198441198" sldId="258"/>
            <ac:picMk id="2050" creationId="{852627A3-89B2-419D-91EC-5CF87C3E3247}"/>
          </ac:picMkLst>
        </pc:picChg>
      </pc:sldChg>
      <pc:sldChg chg="addSp">
        <pc:chgData name="Nicholas Romanidis" userId="f29e2cf6a91c20a6" providerId="LiveId" clId="{58FC3265-F958-4BBC-B345-6628DAAB301E}" dt="2020-11-01T17:08:05.393" v="274"/>
        <pc:sldMkLst>
          <pc:docMk/>
          <pc:sldMk cId="1722250078" sldId="258"/>
        </pc:sldMkLst>
        <pc:picChg chg="add">
          <ac:chgData name="Nicholas Romanidis" userId="f29e2cf6a91c20a6" providerId="LiveId" clId="{58FC3265-F958-4BBC-B345-6628DAAB301E}" dt="2020-11-01T17:08:05.393" v="274"/>
          <ac:picMkLst>
            <pc:docMk/>
            <pc:sldMk cId="1722250078" sldId="258"/>
            <ac:picMk id="4098" creationId="{323B91A8-3BE2-41CD-9B60-B9138337DA00}"/>
          </ac:picMkLst>
        </pc:picChg>
      </pc:sldChg>
      <pc:sldChg chg="addSp">
        <pc:chgData name="Nicholas Romanidis" userId="f29e2cf6a91c20a6" providerId="LiveId" clId="{58FC3265-F958-4BBC-B345-6628DAAB301E}" dt="2020-11-01T17:09:02.492" v="289"/>
        <pc:sldMkLst>
          <pc:docMk/>
          <pc:sldMk cId="1856546111" sldId="258"/>
        </pc:sldMkLst>
        <pc:picChg chg="add">
          <ac:chgData name="Nicholas Romanidis" userId="f29e2cf6a91c20a6" providerId="LiveId" clId="{58FC3265-F958-4BBC-B345-6628DAAB301E}" dt="2020-11-01T17:09:02.492" v="289"/>
          <ac:picMkLst>
            <pc:docMk/>
            <pc:sldMk cId="1856546111" sldId="258"/>
            <ac:picMk id="6146" creationId="{B6D0B179-AC80-4D05-B041-E3980498DA43}"/>
          </ac:picMkLst>
        </pc:picChg>
      </pc:sldChg>
      <pc:sldChg chg="addSp">
        <pc:chgData name="Nicholas Romanidis" userId="f29e2cf6a91c20a6" providerId="LiveId" clId="{58FC3265-F958-4BBC-B345-6628DAAB301E}" dt="2020-11-01T17:08:35.320" v="281"/>
        <pc:sldMkLst>
          <pc:docMk/>
          <pc:sldMk cId="3469467397" sldId="258"/>
        </pc:sldMkLst>
        <pc:picChg chg="add">
          <ac:chgData name="Nicholas Romanidis" userId="f29e2cf6a91c20a6" providerId="LiveId" clId="{58FC3265-F958-4BBC-B345-6628DAAB301E}" dt="2020-11-01T17:08:35.320" v="281"/>
          <ac:picMkLst>
            <pc:docMk/>
            <pc:sldMk cId="3469467397" sldId="258"/>
            <ac:picMk id="5122" creationId="{F61DEB65-8916-46B6-BD03-866D16EAA328}"/>
          </ac:picMkLst>
        </pc:picChg>
      </pc:sldChg>
      <pc:sldChg chg="addSp">
        <pc:chgData name="Nicholas Romanidis" userId="f29e2cf6a91c20a6" providerId="LiveId" clId="{58FC3265-F958-4BBC-B345-6628DAAB301E}" dt="2020-11-01T17:07:35.201" v="266"/>
        <pc:sldMkLst>
          <pc:docMk/>
          <pc:sldMk cId="3824367142" sldId="258"/>
        </pc:sldMkLst>
        <pc:picChg chg="add">
          <ac:chgData name="Nicholas Romanidis" userId="f29e2cf6a91c20a6" providerId="LiveId" clId="{58FC3265-F958-4BBC-B345-6628DAAB301E}" dt="2020-11-01T17:07:35.201" v="266"/>
          <ac:picMkLst>
            <pc:docMk/>
            <pc:sldMk cId="3824367142" sldId="258"/>
            <ac:picMk id="3074" creationId="{0E8BADBB-68E0-44B5-B4E9-FEF6F1961F19}"/>
          </ac:picMkLst>
        </pc:picChg>
      </pc:sldChg>
      <pc:sldChg chg="modSp new add del mod">
        <pc:chgData name="Nicholas Romanidis" userId="f29e2cf6a91c20a6" providerId="LiveId" clId="{58FC3265-F958-4BBC-B345-6628DAAB301E}" dt="2020-11-01T17:11:06.253" v="312" actId="1076"/>
        <pc:sldMkLst>
          <pc:docMk/>
          <pc:sldMk cId="4217794736" sldId="258"/>
        </pc:sldMkLst>
        <pc:spChg chg="mod">
          <ac:chgData name="Nicholas Romanidis" userId="f29e2cf6a91c20a6" providerId="LiveId" clId="{58FC3265-F958-4BBC-B345-6628DAAB301E}" dt="2020-11-01T17:03:59.591" v="134" actId="20577"/>
          <ac:spMkLst>
            <pc:docMk/>
            <pc:sldMk cId="4217794736" sldId="258"/>
            <ac:spMk id="2" creationId="{A7C70AB1-9CF7-4E7C-BBE3-EBCC330203FD}"/>
          </ac:spMkLst>
        </pc:spChg>
        <pc:spChg chg="mod">
          <ac:chgData name="Nicholas Romanidis" userId="f29e2cf6a91c20a6" providerId="LiveId" clId="{58FC3265-F958-4BBC-B345-6628DAAB301E}" dt="2020-11-01T17:07:09" v="258" actId="14100"/>
          <ac:spMkLst>
            <pc:docMk/>
            <pc:sldMk cId="4217794736" sldId="258"/>
            <ac:spMk id="3" creationId="{747BA9ED-E67D-4462-868F-D430B2907F5B}"/>
          </ac:spMkLst>
        </pc:sp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2050" creationId="{852627A3-89B2-419D-91EC-5CF87C3E3247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3074" creationId="{0E8BADBB-68E0-44B5-B4E9-FEF6F1961F19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4098" creationId="{323B91A8-3BE2-41CD-9B60-B9138337DA00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5122" creationId="{F61DEB65-8916-46B6-BD03-866D16EAA328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6146" creationId="{B6D0B179-AC80-4D05-B041-E3980498DA43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20:09.985" v="465"/>
        <pc:sldMkLst>
          <pc:docMk/>
          <pc:sldMk cId="819397244" sldId="259"/>
        </pc:sldMkLst>
        <pc:picChg chg="add">
          <ac:chgData name="Nicholas Romanidis" userId="f29e2cf6a91c20a6" providerId="LiveId" clId="{58FC3265-F958-4BBC-B345-6628DAAB301E}" dt="2020-11-01T17:20:09.985" v="465"/>
          <ac:picMkLst>
            <pc:docMk/>
            <pc:sldMk cId="819397244" sldId="259"/>
            <ac:picMk id="10242" creationId="{80F04F44-70CA-4F11-85B6-C9828B9E8707}"/>
          </ac:picMkLst>
        </pc:picChg>
      </pc:sldChg>
      <pc:sldChg chg="delSp modSp new add del mod">
        <pc:chgData name="Nicholas Romanidis" userId="f29e2cf6a91c20a6" providerId="LiveId" clId="{58FC3265-F958-4BBC-B345-6628DAAB301E}" dt="2020-11-01T17:26:52.432" v="800" actId="6549"/>
        <pc:sldMkLst>
          <pc:docMk/>
          <pc:sldMk cId="2514685497" sldId="259"/>
        </pc:sldMkLst>
        <pc:spChg chg="mod">
          <ac:chgData name="Nicholas Romanidis" userId="f29e2cf6a91c20a6" providerId="LiveId" clId="{58FC3265-F958-4BBC-B345-6628DAAB301E}" dt="2020-11-01T17:26:52.432" v="800" actId="6549"/>
          <ac:spMkLst>
            <pc:docMk/>
            <pc:sldMk cId="2514685497" sldId="259"/>
            <ac:spMk id="2" creationId="{B3349A55-1265-4209-BF40-0099B730198C}"/>
          </ac:spMkLst>
        </pc:spChg>
        <pc:spChg chg="mod">
          <ac:chgData name="Nicholas Romanidis" userId="f29e2cf6a91c20a6" providerId="LiveId" clId="{58FC3265-F958-4BBC-B345-6628DAAB301E}" dt="2020-11-01T17:20:59.797" v="477" actId="6549"/>
          <ac:spMkLst>
            <pc:docMk/>
            <pc:sldMk cId="2514685497" sldId="259"/>
            <ac:spMk id="3" creationId="{DAC30101-BE43-49FD-8469-00C6FB6D4337}"/>
          </ac:spMkLst>
        </pc:spChg>
        <pc:picChg chg="del mod">
          <ac:chgData name="Nicholas Romanidis" userId="f29e2cf6a91c20a6" providerId="LiveId" clId="{58FC3265-F958-4BBC-B345-6628DAAB301E}" dt="2020-11-01T17:16:20.187" v="461" actId="478"/>
          <ac:picMkLst>
            <pc:docMk/>
            <pc:sldMk cId="2514685497" sldId="259"/>
            <ac:picMk id="8194" creationId="{E5DEB653-5623-4E30-AE44-84EBDA5CF641}"/>
          </ac:picMkLst>
        </pc:picChg>
        <pc:picChg chg="del">
          <ac:chgData name="Nicholas Romanidis" userId="f29e2cf6a91c20a6" providerId="LiveId" clId="{58FC3265-F958-4BBC-B345-6628DAAB301E}" dt="2020-11-01T17:18:24.760" v="464" actId="478"/>
          <ac:picMkLst>
            <pc:docMk/>
            <pc:sldMk cId="2514685497" sldId="259"/>
            <ac:picMk id="9218" creationId="{F516C2F6-9AA7-485C-AACB-FFE87B231201}"/>
          </ac:picMkLst>
        </pc:picChg>
        <pc:picChg chg="mod">
          <ac:chgData name="Nicholas Romanidis" userId="f29e2cf6a91c20a6" providerId="LiveId" clId="{58FC3265-F958-4BBC-B345-6628DAAB301E}" dt="2020-11-01T17:21:02.168" v="478" actId="1076"/>
          <ac:picMkLst>
            <pc:docMk/>
            <pc:sldMk cId="2514685497" sldId="259"/>
            <ac:picMk id="10242" creationId="{80F04F44-70CA-4F11-85B6-C9828B9E8707}"/>
          </ac:picMkLst>
        </pc:picChg>
      </pc:sldChg>
      <pc:sldChg chg="addSp">
        <pc:chgData name="Nicholas Romanidis" userId="f29e2cf6a91c20a6" providerId="LiveId" clId="{58FC3265-F958-4BBC-B345-6628DAAB301E}" dt="2020-11-01T17:18:21.525" v="462"/>
        <pc:sldMkLst>
          <pc:docMk/>
          <pc:sldMk cId="4100511075" sldId="259"/>
        </pc:sldMkLst>
        <pc:picChg chg="add">
          <ac:chgData name="Nicholas Romanidis" userId="f29e2cf6a91c20a6" providerId="LiveId" clId="{58FC3265-F958-4BBC-B345-6628DAAB301E}" dt="2020-11-01T17:18:21.525" v="462"/>
          <ac:picMkLst>
            <pc:docMk/>
            <pc:sldMk cId="4100511075" sldId="259"/>
            <ac:picMk id="9218" creationId="{F516C2F6-9AA7-485C-AACB-FFE87B231201}"/>
          </ac:picMkLst>
        </pc:picChg>
      </pc:sldChg>
      <pc:sldChg chg="addSp">
        <pc:chgData name="Nicholas Romanidis" userId="f29e2cf6a91c20a6" providerId="LiveId" clId="{58FC3265-F958-4BBC-B345-6628DAAB301E}" dt="2020-11-01T17:16:16.682" v="458"/>
        <pc:sldMkLst>
          <pc:docMk/>
          <pc:sldMk cId="4116155603" sldId="259"/>
        </pc:sldMkLst>
        <pc:picChg chg="add">
          <ac:chgData name="Nicholas Romanidis" userId="f29e2cf6a91c20a6" providerId="LiveId" clId="{58FC3265-F958-4BBC-B345-6628DAAB301E}" dt="2020-11-01T17:16:16.682" v="458"/>
          <ac:picMkLst>
            <pc:docMk/>
            <pc:sldMk cId="4116155603" sldId="259"/>
            <ac:picMk id="8194" creationId="{E5DEB653-5623-4E30-AE44-84EBDA5CF641}"/>
          </ac:picMkLst>
        </pc:picChg>
      </pc:sldChg>
      <pc:sldChg chg="modSp new mod">
        <pc:chgData name="Nicholas Romanidis" userId="f29e2cf6a91c20a6" providerId="LiveId" clId="{58FC3265-F958-4BBC-B345-6628DAAB301E}" dt="2020-11-01T17:33:21.725" v="1075" actId="20577"/>
        <pc:sldMkLst>
          <pc:docMk/>
          <pc:sldMk cId="545024173" sldId="260"/>
        </pc:sldMkLst>
        <pc:spChg chg="mod">
          <ac:chgData name="Nicholas Romanidis" userId="f29e2cf6a91c20a6" providerId="LiveId" clId="{58FC3265-F958-4BBC-B345-6628DAAB301E}" dt="2020-11-01T17:26:55.464" v="802" actId="20577"/>
          <ac:spMkLst>
            <pc:docMk/>
            <pc:sldMk cId="545024173" sldId="260"/>
            <ac:spMk id="2" creationId="{B5645EB6-9A2F-4891-80D4-52D31DFF0BE6}"/>
          </ac:spMkLst>
        </pc:spChg>
        <pc:spChg chg="mod">
          <ac:chgData name="Nicholas Romanidis" userId="f29e2cf6a91c20a6" providerId="LiveId" clId="{58FC3265-F958-4BBC-B345-6628DAAB301E}" dt="2020-11-01T17:33:21.725" v="1075" actId="20577"/>
          <ac:spMkLst>
            <pc:docMk/>
            <pc:sldMk cId="545024173" sldId="260"/>
            <ac:spMk id="3" creationId="{03A7ABA8-CF92-4955-97FD-5A7A79DD7073}"/>
          </ac:spMkLst>
        </pc:spChg>
      </pc:sldChg>
      <pc:sldChg chg="modSp new add del mod">
        <pc:chgData name="Nicholas Romanidis" userId="f29e2cf6a91c20a6" providerId="LiveId" clId="{58FC3265-F958-4BBC-B345-6628DAAB301E}" dt="2020-11-01T17:26:58.980" v="804" actId="20577"/>
        <pc:sldMkLst>
          <pc:docMk/>
          <pc:sldMk cId="924016126" sldId="261"/>
        </pc:sldMkLst>
        <pc:spChg chg="mod">
          <ac:chgData name="Nicholas Romanidis" userId="f29e2cf6a91c20a6" providerId="LiveId" clId="{58FC3265-F958-4BBC-B345-6628DAAB301E}" dt="2020-11-01T17:26:58.980" v="804" actId="20577"/>
          <ac:spMkLst>
            <pc:docMk/>
            <pc:sldMk cId="924016126" sldId="261"/>
            <ac:spMk id="2" creationId="{E344F823-BE67-4A2F-A828-F5CA8022811F}"/>
          </ac:spMkLst>
        </pc:spChg>
        <pc:picChg chg="mod">
          <ac:chgData name="Nicholas Romanidis" userId="f29e2cf6a91c20a6" providerId="LiveId" clId="{58FC3265-F958-4BBC-B345-6628DAAB301E}" dt="2020-11-01T17:26:39.992" v="795" actId="14100"/>
          <ac:picMkLst>
            <pc:docMk/>
            <pc:sldMk cId="924016126" sldId="261"/>
            <ac:picMk id="11266" creationId="{78672278-3735-4B3F-A18C-5847734A26FB}"/>
          </ac:picMkLst>
        </pc:picChg>
      </pc:sldChg>
      <pc:sldChg chg="addSp delSp modSp">
        <pc:chgData name="Nicholas Romanidis" userId="f29e2cf6a91c20a6" providerId="LiveId" clId="{58FC3265-F958-4BBC-B345-6628DAAB301E}" dt="2020-11-01T17:26:18.967" v="790"/>
        <pc:sldMkLst>
          <pc:docMk/>
          <pc:sldMk cId="4139054014" sldId="261"/>
        </pc:sldMkLst>
        <pc:spChg chg="del">
          <ac:chgData name="Nicholas Romanidis" userId="f29e2cf6a91c20a6" providerId="LiveId" clId="{58FC3265-F958-4BBC-B345-6628DAAB301E}" dt="2020-11-01T17:26:18.967" v="790"/>
          <ac:spMkLst>
            <pc:docMk/>
            <pc:sldMk cId="4139054014" sldId="261"/>
            <ac:spMk id="3" creationId="{2E2C59EA-8C5C-4780-A963-FB33531982B3}"/>
          </ac:spMkLst>
        </pc:spChg>
        <pc:picChg chg="add mod">
          <ac:chgData name="Nicholas Romanidis" userId="f29e2cf6a91c20a6" providerId="LiveId" clId="{58FC3265-F958-4BBC-B345-6628DAAB301E}" dt="2020-11-01T17:26:18.967" v="790"/>
          <ac:picMkLst>
            <pc:docMk/>
            <pc:sldMk cId="4139054014" sldId="261"/>
            <ac:picMk id="11266" creationId="{78672278-3735-4B3F-A18C-5847734A26FB}"/>
          </ac:picMkLst>
        </pc:picChg>
      </pc:sldChg>
      <pc:sldChg chg="modSp new mod">
        <pc:chgData name="Nicholas Romanidis" userId="f29e2cf6a91c20a6" providerId="LiveId" clId="{58FC3265-F958-4BBC-B345-6628DAAB301E}" dt="2020-11-01T17:30:45.447" v="968" actId="6549"/>
        <pc:sldMkLst>
          <pc:docMk/>
          <pc:sldMk cId="2111607682" sldId="262"/>
        </pc:sldMkLst>
        <pc:spChg chg="mod">
          <ac:chgData name="Nicholas Romanidis" userId="f29e2cf6a91c20a6" providerId="LiveId" clId="{58FC3265-F958-4BBC-B345-6628DAAB301E}" dt="2020-11-01T17:27:22.131" v="830" actId="20577"/>
          <ac:spMkLst>
            <pc:docMk/>
            <pc:sldMk cId="2111607682" sldId="262"/>
            <ac:spMk id="2" creationId="{72AC92C8-56D9-4337-B039-EC1308E96717}"/>
          </ac:spMkLst>
        </pc:spChg>
        <pc:spChg chg="mod">
          <ac:chgData name="Nicholas Romanidis" userId="f29e2cf6a91c20a6" providerId="LiveId" clId="{58FC3265-F958-4BBC-B345-6628DAAB301E}" dt="2020-11-01T17:30:45.447" v="968" actId="6549"/>
          <ac:spMkLst>
            <pc:docMk/>
            <pc:sldMk cId="2111607682" sldId="262"/>
            <ac:spMk id="3" creationId="{BBEC1DC3-C1F6-4EDE-B6F2-3F1C9B61AF01}"/>
          </ac:spMkLst>
        </pc:spChg>
      </pc:sldChg>
      <pc:sldChg chg="modSp new add del mod">
        <pc:chgData name="Nicholas Romanidis" userId="f29e2cf6a91c20a6" providerId="LiveId" clId="{58FC3265-F958-4BBC-B345-6628DAAB301E}" dt="2020-11-01T17:31:55.378" v="997" actId="22"/>
        <pc:sldMkLst>
          <pc:docMk/>
          <pc:sldMk cId="285413612" sldId="263"/>
        </pc:sldMkLst>
        <pc:spChg chg="mod">
          <ac:chgData name="Nicholas Romanidis" userId="f29e2cf6a91c20a6" providerId="LiveId" clId="{58FC3265-F958-4BBC-B345-6628DAAB301E}" dt="2020-11-01T17:31:52.263" v="995" actId="20577"/>
          <ac:spMkLst>
            <pc:docMk/>
            <pc:sldMk cId="285413612" sldId="263"/>
            <ac:spMk id="2" creationId="{BB6CF819-DB5F-4610-A3A7-AEE2AA4916E7}"/>
          </ac:spMkLst>
        </pc:spChg>
      </pc:sldChg>
      <pc:sldChg chg="addSp delSp modSp">
        <pc:chgData name="Nicholas Romanidis" userId="f29e2cf6a91c20a6" providerId="LiveId" clId="{58FC3265-F958-4BBC-B345-6628DAAB301E}" dt="2020-11-01T17:31:55.369" v="996"/>
        <pc:sldMkLst>
          <pc:docMk/>
          <pc:sldMk cId="630305532" sldId="263"/>
        </pc:sldMkLst>
        <pc:spChg chg="del">
          <ac:chgData name="Nicholas Romanidis" userId="f29e2cf6a91c20a6" providerId="LiveId" clId="{58FC3265-F958-4BBC-B345-6628DAAB301E}" dt="2020-11-01T17:31:55.369" v="996"/>
          <ac:spMkLst>
            <pc:docMk/>
            <pc:sldMk cId="630305532" sldId="263"/>
            <ac:spMk id="3" creationId="{70369B34-4F79-410B-8443-B10E4DA0E5E2}"/>
          </ac:spMkLst>
        </pc:spChg>
        <pc:picChg chg="add mod">
          <ac:chgData name="Nicholas Romanidis" userId="f29e2cf6a91c20a6" providerId="LiveId" clId="{58FC3265-F958-4BBC-B345-6628DAAB301E}" dt="2020-11-01T17:31:55.369" v="996"/>
          <ac:picMkLst>
            <pc:docMk/>
            <pc:sldMk cId="630305532" sldId="263"/>
            <ac:picMk id="12290" creationId="{F5E663E0-B5DF-47F8-A923-67F057182DFE}"/>
          </ac:picMkLst>
        </pc:picChg>
      </pc:sldChg>
      <pc:sldChg chg="modSp new mod ord">
        <pc:chgData name="Nicholas Romanidis" userId="f29e2cf6a91c20a6" providerId="LiveId" clId="{58FC3265-F958-4BBC-B345-6628DAAB301E}" dt="2020-11-06T00:04:02.217" v="4409" actId="20577"/>
        <pc:sldMkLst>
          <pc:docMk/>
          <pc:sldMk cId="2341593655" sldId="264"/>
        </pc:sldMkLst>
        <pc:spChg chg="mod">
          <ac:chgData name="Nicholas Romanidis" userId="f29e2cf6a91c20a6" providerId="LiveId" clId="{58FC3265-F958-4BBC-B345-6628DAAB301E}" dt="2020-11-06T00:04:02.217" v="4409" actId="20577"/>
          <ac:spMkLst>
            <pc:docMk/>
            <pc:sldMk cId="2341593655" sldId="264"/>
            <ac:spMk id="2" creationId="{ABAD3282-F761-41C7-BC52-04CBC19224D3}"/>
          </ac:spMkLst>
        </pc:spChg>
        <pc:spChg chg="mod">
          <ac:chgData name="Nicholas Romanidis" userId="f29e2cf6a91c20a6" providerId="LiveId" clId="{58FC3265-F958-4BBC-B345-6628DAAB301E}" dt="2020-11-01T17:40:56.956" v="1491" actId="6549"/>
          <ac:spMkLst>
            <pc:docMk/>
            <pc:sldMk cId="2341593655" sldId="264"/>
            <ac:spMk id="3" creationId="{4F72FCF4-05D7-4DAC-8E23-A98EABF54B4C}"/>
          </ac:spMkLst>
        </pc:spChg>
      </pc:sldChg>
      <pc:sldChg chg="addSp delSp modSp new mod">
        <pc:chgData name="Nicholas Romanidis" userId="f29e2cf6a91c20a6" providerId="LiveId" clId="{58FC3265-F958-4BBC-B345-6628DAAB301E}" dt="2020-11-01T17:42:32.953" v="1732" actId="20577"/>
        <pc:sldMkLst>
          <pc:docMk/>
          <pc:sldMk cId="1803119062" sldId="265"/>
        </pc:sldMkLst>
        <pc:spChg chg="mod">
          <ac:chgData name="Nicholas Romanidis" userId="f29e2cf6a91c20a6" providerId="LiveId" clId="{58FC3265-F958-4BBC-B345-6628DAAB301E}" dt="2020-11-01T17:39:11.757" v="1311" actId="20577"/>
          <ac:spMkLst>
            <pc:docMk/>
            <pc:sldMk cId="1803119062" sldId="265"/>
            <ac:spMk id="2" creationId="{D04909D9-DE60-4BE9-B4B9-64C03FDEE260}"/>
          </ac:spMkLst>
        </pc:spChg>
        <pc:spChg chg="del">
          <ac:chgData name="Nicholas Romanidis" userId="f29e2cf6a91c20a6" providerId="LiveId" clId="{58FC3265-F958-4BBC-B345-6628DAAB301E}" dt="2020-11-01T17:39:28.854" v="1312" actId="3680"/>
          <ac:spMkLst>
            <pc:docMk/>
            <pc:sldMk cId="1803119062" sldId="265"/>
            <ac:spMk id="3" creationId="{A212E549-F548-48B2-9131-E16B401377C8}"/>
          </ac:spMkLst>
        </pc:spChg>
        <pc:graphicFrameChg chg="add mod ord modGraphic">
          <ac:chgData name="Nicholas Romanidis" userId="f29e2cf6a91c20a6" providerId="LiveId" clId="{58FC3265-F958-4BBC-B345-6628DAAB301E}" dt="2020-11-01T17:42:32.953" v="1732" actId="20577"/>
          <ac:graphicFrameMkLst>
            <pc:docMk/>
            <pc:sldMk cId="1803119062" sldId="265"/>
            <ac:graphicFrameMk id="6" creationId="{81105A6A-AF52-4F12-81AD-6A3CCBE80DB5}"/>
          </ac:graphicFrameMkLst>
        </pc:graphicFrameChg>
      </pc:sldChg>
      <pc:sldChg chg="addSp delSp modSp">
        <pc:chgData name="Nicholas Romanidis" userId="f29e2cf6a91c20a6" providerId="LiveId" clId="{58FC3265-F958-4BBC-B345-6628DAAB301E}" dt="2020-11-01T17:43:21.362" v="1790"/>
        <pc:sldMkLst>
          <pc:docMk/>
          <pc:sldMk cId="1147079798" sldId="266"/>
        </pc:sldMkLst>
        <pc:spChg chg="del">
          <ac:chgData name="Nicholas Romanidis" userId="f29e2cf6a91c20a6" providerId="LiveId" clId="{58FC3265-F958-4BBC-B345-6628DAAB301E}" dt="2020-11-01T17:43:21.362" v="1790"/>
          <ac:spMkLst>
            <pc:docMk/>
            <pc:sldMk cId="1147079798" sldId="266"/>
            <ac:spMk id="3" creationId="{1089EDC0-AD85-437F-AEAE-325D90247539}"/>
          </ac:spMkLst>
        </pc:spChg>
        <pc:picChg chg="add mod">
          <ac:chgData name="Nicholas Romanidis" userId="f29e2cf6a91c20a6" providerId="LiveId" clId="{58FC3265-F958-4BBC-B345-6628DAAB301E}" dt="2020-11-01T17:43:21.362" v="1790"/>
          <ac:picMkLst>
            <pc:docMk/>
            <pc:sldMk cId="1147079798" sldId="266"/>
            <ac:picMk id="13314" creationId="{93A394CB-3A94-4C8F-8006-BCDEE72DD46D}"/>
          </ac:picMkLst>
        </pc:picChg>
      </pc:sldChg>
      <pc:sldChg chg="addSp modSp new add del mod">
        <pc:chgData name="Nicholas Romanidis" userId="f29e2cf6a91c20a6" providerId="LiveId" clId="{58FC3265-F958-4BBC-B345-6628DAAB301E}" dt="2020-11-01T17:44:53.249" v="1932" actId="1035"/>
        <pc:sldMkLst>
          <pc:docMk/>
          <pc:sldMk cId="3901538652" sldId="266"/>
        </pc:sldMkLst>
        <pc:spChg chg="mod">
          <ac:chgData name="Nicholas Romanidis" userId="f29e2cf6a91c20a6" providerId="LiveId" clId="{58FC3265-F958-4BBC-B345-6628DAAB301E}" dt="2020-11-01T17:43:16.343" v="1789" actId="20577"/>
          <ac:spMkLst>
            <pc:docMk/>
            <pc:sldMk cId="3901538652" sldId="266"/>
            <ac:spMk id="2" creationId="{8F2E66DE-7E13-4752-A4FE-3193855F008C}"/>
          </ac:spMkLst>
        </pc:spChg>
        <pc:spChg chg="add mod">
          <ac:chgData name="Nicholas Romanidis" userId="f29e2cf6a91c20a6" providerId="LiveId" clId="{58FC3265-F958-4BBC-B345-6628DAAB301E}" dt="2020-11-01T17:44:49.716" v="1927" actId="122"/>
          <ac:spMkLst>
            <pc:docMk/>
            <pc:sldMk cId="3901538652" sldId="266"/>
            <ac:spMk id="6" creationId="{49A897D8-5B97-4D23-8B0F-80B88BE91F88}"/>
          </ac:spMkLst>
        </pc:spChg>
        <pc:picChg chg="mod">
          <ac:chgData name="Nicholas Romanidis" userId="f29e2cf6a91c20a6" providerId="LiveId" clId="{58FC3265-F958-4BBC-B345-6628DAAB301E}" dt="2020-11-01T17:44:53.249" v="1932" actId="1035"/>
          <ac:picMkLst>
            <pc:docMk/>
            <pc:sldMk cId="3901538652" sldId="266"/>
            <ac:picMk id="13314" creationId="{93A394CB-3A94-4C8F-8006-BCDEE72DD46D}"/>
          </ac:picMkLst>
        </pc:picChg>
      </pc:sldChg>
      <pc:sldChg chg="addSp delSp modSp">
        <pc:chgData name="Nicholas Romanidis" userId="f29e2cf6a91c20a6" providerId="LiveId" clId="{58FC3265-F958-4BBC-B345-6628DAAB301E}" dt="2020-11-01T17:45:29.788" v="1943"/>
        <pc:sldMkLst>
          <pc:docMk/>
          <pc:sldMk cId="2250703495" sldId="267"/>
        </pc:sldMkLst>
        <pc:spChg chg="del">
          <ac:chgData name="Nicholas Romanidis" userId="f29e2cf6a91c20a6" providerId="LiveId" clId="{58FC3265-F958-4BBC-B345-6628DAAB301E}" dt="2020-11-01T17:45:29.788" v="1943"/>
          <ac:spMkLst>
            <pc:docMk/>
            <pc:sldMk cId="2250703495" sldId="267"/>
            <ac:spMk id="3" creationId="{D0DD676C-B575-4A8E-8B6E-8547E0AB451D}"/>
          </ac:spMkLst>
        </pc:spChg>
        <pc:picChg chg="add mod">
          <ac:chgData name="Nicholas Romanidis" userId="f29e2cf6a91c20a6" providerId="LiveId" clId="{58FC3265-F958-4BBC-B345-6628DAAB301E}" dt="2020-11-01T17:45:29.788" v="1943"/>
          <ac:picMkLst>
            <pc:docMk/>
            <pc:sldMk cId="2250703495" sldId="267"/>
            <ac:picMk id="14338" creationId="{E0B54A26-66D3-4BA8-895B-7ECA016C9D52}"/>
          </ac:picMkLst>
        </pc:picChg>
      </pc:sldChg>
      <pc:sldChg chg="addSp 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44224866" sldId="267"/>
        </pc:sldMkLst>
        <pc:spChg chg="del mod">
          <ac:chgData name="Nicholas Romanidis" userId="f29e2cf6a91c20a6" providerId="LiveId" clId="{58FC3265-F958-4BBC-B345-6628DAAB301E}" dt="2020-11-01T17:45:36.178" v="1945" actId="478"/>
          <ac:spMkLst>
            <pc:docMk/>
            <pc:sldMk cId="3644224866" sldId="267"/>
            <ac:spMk id="2" creationId="{BE03708E-E599-47B8-8A9D-8F6F863B25B2}"/>
          </ac:spMkLst>
        </pc:spChg>
        <pc:spChg chg="add del mod">
          <ac:chgData name="Nicholas Romanidis" userId="f29e2cf6a91c20a6" providerId="LiveId" clId="{58FC3265-F958-4BBC-B345-6628DAAB301E}" dt="2020-11-01T17:45:38.254" v="1946" actId="478"/>
          <ac:spMkLst>
            <pc:docMk/>
            <pc:sldMk cId="3644224866" sldId="267"/>
            <ac:spMk id="6" creationId="{8908C777-EADE-43C1-B676-C794BCE2D3CB}"/>
          </ac:spMkLst>
        </pc:spChg>
        <pc:picChg chg="mod">
          <ac:chgData name="Nicholas Romanidis" userId="f29e2cf6a91c20a6" providerId="LiveId" clId="{58FC3265-F958-4BBC-B345-6628DAAB301E}" dt="2020-11-01T17:45:44.088" v="1947" actId="1076"/>
          <ac:picMkLst>
            <pc:docMk/>
            <pc:sldMk cId="3644224866" sldId="267"/>
            <ac:picMk id="14338" creationId="{E0B54A26-66D3-4BA8-895B-7ECA016C9D52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2465293173" sldId="268"/>
        </pc:sldMkLst>
        <pc:spChg chg="mod">
          <ac:chgData name="Nicholas Romanidis" userId="f29e2cf6a91c20a6" providerId="LiveId" clId="{58FC3265-F958-4BBC-B345-6628DAAB301E}" dt="2020-11-01T17:46:03.323" v="1972" actId="20577"/>
          <ac:spMkLst>
            <pc:docMk/>
            <pc:sldMk cId="2465293173" sldId="268"/>
            <ac:spMk id="2" creationId="{A12421A9-83FA-4E55-990B-0A13F2609B43}"/>
          </ac:spMkLst>
        </pc:spChg>
        <pc:spChg chg="mod">
          <ac:chgData name="Nicholas Romanidis" userId="f29e2cf6a91c20a6" providerId="LiveId" clId="{58FC3265-F958-4BBC-B345-6628DAAB301E}" dt="2020-11-01T17:51:33.498" v="2131" actId="20577"/>
          <ac:spMkLst>
            <pc:docMk/>
            <pc:sldMk cId="2465293173" sldId="268"/>
            <ac:spMk id="3" creationId="{0B749AEA-4EF7-4918-8100-A2F024D532C7}"/>
          </ac:spMkLst>
        </pc:spChg>
      </pc:sldChg>
      <pc:sldChg chg="modSp new mod ord">
        <pc:chgData name="Nicholas Romanidis" userId="f29e2cf6a91c20a6" providerId="LiveId" clId="{58FC3265-F958-4BBC-B345-6628DAAB301E}" dt="2020-11-01T18:19:14.375" v="2693"/>
        <pc:sldMkLst>
          <pc:docMk/>
          <pc:sldMk cId="140262476" sldId="269"/>
        </pc:sldMkLst>
        <pc:spChg chg="mod">
          <ac:chgData name="Nicholas Romanidis" userId="f29e2cf6a91c20a6" providerId="LiveId" clId="{58FC3265-F958-4BBC-B345-6628DAAB301E}" dt="2020-11-01T17:52:21.543" v="2166" actId="20577"/>
          <ac:spMkLst>
            <pc:docMk/>
            <pc:sldMk cId="140262476" sldId="269"/>
            <ac:spMk id="2" creationId="{2A05B2AD-DB2D-4B59-88A3-6FEDE3342E80}"/>
          </ac:spMkLst>
        </pc:spChg>
        <pc:spChg chg="mod">
          <ac:chgData name="Nicholas Romanidis" userId="f29e2cf6a91c20a6" providerId="LiveId" clId="{58FC3265-F958-4BBC-B345-6628DAAB301E}" dt="2020-11-01T17:59:26.849" v="2468" actId="20577"/>
          <ac:spMkLst>
            <pc:docMk/>
            <pc:sldMk cId="140262476" sldId="269"/>
            <ac:spMk id="3" creationId="{93EED225-E2A8-4995-B249-0D03C2AFB17B}"/>
          </ac:spMkLst>
        </pc:spChg>
      </pc:sldChg>
      <pc:sldChg chg="addSp delSp modSp">
        <pc:chgData name="Nicholas Romanidis" userId="f29e2cf6a91c20a6" providerId="LiveId" clId="{58FC3265-F958-4BBC-B345-6628DAAB301E}" dt="2020-11-01T17:59:53.528" v="2471"/>
        <pc:sldMkLst>
          <pc:docMk/>
          <pc:sldMk cId="2480560653" sldId="270"/>
        </pc:sldMkLst>
        <pc:spChg chg="del">
          <ac:chgData name="Nicholas Romanidis" userId="f29e2cf6a91c20a6" providerId="LiveId" clId="{58FC3265-F958-4BBC-B345-6628DAAB301E}" dt="2020-11-01T17:59:53.528" v="2471"/>
          <ac:spMkLst>
            <pc:docMk/>
            <pc:sldMk cId="2480560653" sldId="270"/>
            <ac:spMk id="3" creationId="{B8B066DC-88FA-4026-B734-A69C35B0182A}"/>
          </ac:spMkLst>
        </pc:spChg>
        <pc:picChg chg="add mod">
          <ac:chgData name="Nicholas Romanidis" userId="f29e2cf6a91c20a6" providerId="LiveId" clId="{58FC3265-F958-4BBC-B345-6628DAAB301E}" dt="2020-11-01T17:59:53.528" v="2471"/>
          <ac:picMkLst>
            <pc:docMk/>
            <pc:sldMk cId="2480560653" sldId="270"/>
            <ac:picMk id="15362" creationId="{30FE0D77-B888-4F2D-8915-3FBEEF21F073}"/>
          </ac:picMkLst>
        </pc:picChg>
      </pc:sldChg>
      <pc:sldChg chg="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21668562" sldId="270"/>
        </pc:sldMkLst>
        <pc:spChg chg="del">
          <ac:chgData name="Nicholas Romanidis" userId="f29e2cf6a91c20a6" providerId="LiveId" clId="{58FC3265-F958-4BBC-B345-6628DAAB301E}" dt="2020-11-01T17:59:52.068" v="2470" actId="478"/>
          <ac:spMkLst>
            <pc:docMk/>
            <pc:sldMk cId="3621668562" sldId="270"/>
            <ac:spMk id="2" creationId="{733260D5-F1A8-484B-8B6D-86A7575585EF}"/>
          </ac:spMkLst>
        </pc:spChg>
        <pc:picChg chg="mod">
          <ac:chgData name="Nicholas Romanidis" userId="f29e2cf6a91c20a6" providerId="LiveId" clId="{58FC3265-F958-4BBC-B345-6628DAAB301E}" dt="2020-11-01T17:59:57.391" v="2473" actId="1076"/>
          <ac:picMkLst>
            <pc:docMk/>
            <pc:sldMk cId="3621668562" sldId="270"/>
            <ac:picMk id="15362" creationId="{30FE0D77-B888-4F2D-8915-3FBEEF21F073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1787839453" sldId="271"/>
        </pc:sldMkLst>
        <pc:spChg chg="mod">
          <ac:chgData name="Nicholas Romanidis" userId="f29e2cf6a91c20a6" providerId="LiveId" clId="{58FC3265-F958-4BBC-B345-6628DAAB301E}" dt="2020-11-01T18:00:08.597" v="2482" actId="20577"/>
          <ac:spMkLst>
            <pc:docMk/>
            <pc:sldMk cId="1787839453" sldId="271"/>
            <ac:spMk id="2" creationId="{994FB504-B23A-4473-BBBA-50CECBF024D7}"/>
          </ac:spMkLst>
        </pc:spChg>
        <pc:spChg chg="mod">
          <ac:chgData name="Nicholas Romanidis" userId="f29e2cf6a91c20a6" providerId="LiveId" clId="{58FC3265-F958-4BBC-B345-6628DAAB301E}" dt="2020-11-01T18:05:08.382" v="2691" actId="207"/>
          <ac:spMkLst>
            <pc:docMk/>
            <pc:sldMk cId="1787839453" sldId="271"/>
            <ac:spMk id="3" creationId="{F8DA6842-C51F-4C88-AFE0-B650C0F3419E}"/>
          </ac:spMkLst>
        </pc:spChg>
      </pc:sldChg>
      <pc:sldChg chg="addSp delSp modSp">
        <pc:chgData name="Nicholas Romanidis" userId="f29e2cf6a91c20a6" providerId="LiveId" clId="{58FC3265-F958-4BBC-B345-6628DAAB301E}" dt="2020-11-01T18:31:01.834" v="2704"/>
        <pc:sldMkLst>
          <pc:docMk/>
          <pc:sldMk cId="244261342" sldId="272"/>
        </pc:sldMkLst>
        <pc:spChg chg="del">
          <ac:chgData name="Nicholas Romanidis" userId="f29e2cf6a91c20a6" providerId="LiveId" clId="{58FC3265-F958-4BBC-B345-6628DAAB301E}" dt="2020-11-01T18:31:01.834" v="2704"/>
          <ac:spMkLst>
            <pc:docMk/>
            <pc:sldMk cId="244261342" sldId="272"/>
            <ac:spMk id="3" creationId="{E44A15F1-711C-4716-83ED-C5C1C594A4C2}"/>
          </ac:spMkLst>
        </pc:spChg>
        <pc:picChg chg="add mod">
          <ac:chgData name="Nicholas Romanidis" userId="f29e2cf6a91c20a6" providerId="LiveId" clId="{58FC3265-F958-4BBC-B345-6628DAAB301E}" dt="2020-11-01T18:31:01.834" v="2704"/>
          <ac:picMkLst>
            <pc:docMk/>
            <pc:sldMk cId="244261342" sldId="272"/>
            <ac:picMk id="16386" creationId="{BC14F498-EB16-46BC-BDC7-F645577EB574}"/>
          </ac:picMkLst>
        </pc:picChg>
      </pc:sldChg>
      <pc:sldChg chg="addSp delSp modSp new add del ord">
        <pc:chgData name="Nicholas Romanidis" userId="f29e2cf6a91c20a6" providerId="LiveId" clId="{58FC3265-F958-4BBC-B345-6628DAAB301E}" dt="2020-11-01T18:31:46.071" v="2710" actId="2696"/>
        <pc:sldMkLst>
          <pc:docMk/>
          <pc:sldMk cId="1254638343" sldId="272"/>
        </pc:sldMkLst>
        <pc:spChg chg="add mod">
          <ac:chgData name="Nicholas Romanidis" userId="f29e2cf6a91c20a6" providerId="LiveId" clId="{58FC3265-F958-4BBC-B345-6628DAAB301E}" dt="2020-11-01T18:31:37.622" v="2709" actId="478"/>
          <ac:spMkLst>
            <pc:docMk/>
            <pc:sldMk cId="1254638343" sldId="272"/>
            <ac:spMk id="3" creationId="{7C61CBFF-07CB-423C-BF79-A8F95374A3DE}"/>
          </ac:spMkLst>
        </pc:spChg>
        <pc:picChg chg="del">
          <ac:chgData name="Nicholas Romanidis" userId="f29e2cf6a91c20a6" providerId="LiveId" clId="{58FC3265-F958-4BBC-B345-6628DAAB301E}" dt="2020-11-01T18:31:37.622" v="2709" actId="478"/>
          <ac:picMkLst>
            <pc:docMk/>
            <pc:sldMk cId="1254638343" sldId="272"/>
            <ac:picMk id="16386" creationId="{BC14F498-EB16-46BC-BDC7-F645577EB574}"/>
          </ac:picMkLst>
        </pc:picChg>
        <pc:picChg chg="mod">
          <ac:chgData name="Nicholas Romanidis" userId="f29e2cf6a91c20a6" providerId="LiveId" clId="{58FC3265-F958-4BBC-B345-6628DAAB301E}" dt="2020-11-01T18:31:35.808" v="2708" actId="1076"/>
          <ac:picMkLst>
            <pc:docMk/>
            <pc:sldMk cId="1254638343" sldId="272"/>
            <ac:picMk id="17410" creationId="{2E98CD66-AE68-442B-BB99-2265686A4777}"/>
          </ac:picMkLst>
        </pc:picChg>
      </pc:sldChg>
      <pc:sldChg chg="addSp">
        <pc:chgData name="Nicholas Romanidis" userId="f29e2cf6a91c20a6" providerId="LiveId" clId="{58FC3265-F958-4BBC-B345-6628DAAB301E}" dt="2020-11-01T18:31:33.226" v="2706"/>
        <pc:sldMkLst>
          <pc:docMk/>
          <pc:sldMk cId="2415146580" sldId="272"/>
        </pc:sldMkLst>
        <pc:picChg chg="add">
          <ac:chgData name="Nicholas Romanidis" userId="f29e2cf6a91c20a6" providerId="LiveId" clId="{58FC3265-F958-4BBC-B345-6628DAAB301E}" dt="2020-11-01T18:31:33.226" v="2706"/>
          <ac:picMkLst>
            <pc:docMk/>
            <pc:sldMk cId="2415146580" sldId="272"/>
            <ac:picMk id="17410" creationId="{2E98CD66-AE68-442B-BB99-2265686A4777}"/>
          </ac:picMkLst>
        </pc:picChg>
      </pc:sldChg>
      <pc:sldChg chg="addSp delSp modSp">
        <pc:chgData name="Nicholas Romanidis" userId="f29e2cf6a91c20a6" providerId="LiveId" clId="{58FC3265-F958-4BBC-B345-6628DAAB301E}" dt="2020-11-01T18:31:54.370" v="2714"/>
        <pc:sldMkLst>
          <pc:docMk/>
          <pc:sldMk cId="2955406222" sldId="272"/>
        </pc:sldMkLst>
        <pc:spChg chg="del">
          <ac:chgData name="Nicholas Romanidis" userId="f29e2cf6a91c20a6" providerId="LiveId" clId="{58FC3265-F958-4BBC-B345-6628DAAB301E}" dt="2020-11-01T18:31:54.370" v="2714"/>
          <ac:spMkLst>
            <pc:docMk/>
            <pc:sldMk cId="2955406222" sldId="272"/>
            <ac:spMk id="3" creationId="{470C64C8-AE29-4B39-9E86-A9EB9C1D9428}"/>
          </ac:spMkLst>
        </pc:spChg>
        <pc:picChg chg="add mod">
          <ac:chgData name="Nicholas Romanidis" userId="f29e2cf6a91c20a6" providerId="LiveId" clId="{58FC3265-F958-4BBC-B345-6628DAAB301E}" dt="2020-11-01T18:31:54.370" v="2714"/>
          <ac:picMkLst>
            <pc:docMk/>
            <pc:sldMk cId="2955406222" sldId="272"/>
            <ac:picMk id="18434" creationId="{4A3495AF-FD32-4D71-95AD-C88D223D2BE8}"/>
          </ac:picMkLst>
        </pc:picChg>
      </pc:sldChg>
      <pc:sldChg chg="delSp modSp new add del mod ord">
        <pc:chgData name="Nicholas Romanidis" userId="f29e2cf6a91c20a6" providerId="LiveId" clId="{58FC3265-F958-4BBC-B345-6628DAAB301E}" dt="2020-11-01T18:32:04.442" v="2718" actId="1076"/>
        <pc:sldMkLst>
          <pc:docMk/>
          <pc:sldMk cId="3834602338" sldId="272"/>
        </pc:sldMkLst>
        <pc:spChg chg="del">
          <ac:chgData name="Nicholas Romanidis" userId="f29e2cf6a91c20a6" providerId="LiveId" clId="{58FC3265-F958-4BBC-B345-6628DAAB301E}" dt="2020-11-01T18:31:56.650" v="2716" actId="478"/>
          <ac:spMkLst>
            <pc:docMk/>
            <pc:sldMk cId="3834602338" sldId="272"/>
            <ac:spMk id="2" creationId="{6097E61C-4771-4E96-9E73-C6708CA4A9A3}"/>
          </ac:spMkLst>
        </pc:spChg>
        <pc:picChg chg="mod">
          <ac:chgData name="Nicholas Romanidis" userId="f29e2cf6a91c20a6" providerId="LiveId" clId="{58FC3265-F958-4BBC-B345-6628DAAB301E}" dt="2020-11-01T18:32:04.442" v="2718" actId="1076"/>
          <ac:picMkLst>
            <pc:docMk/>
            <pc:sldMk cId="3834602338" sldId="272"/>
            <ac:picMk id="18434" creationId="{4A3495AF-FD32-4D71-95AD-C88D223D2BE8}"/>
          </ac:picMkLst>
        </pc:picChg>
      </pc:sldChg>
      <pc:sldChg chg="modSp new mod ord">
        <pc:chgData name="Nicholas Romanidis" userId="f29e2cf6a91c20a6" providerId="LiveId" clId="{58FC3265-F958-4BBC-B345-6628DAAB301E}" dt="2020-11-01T19:41:15.725" v="3746" actId="20577"/>
        <pc:sldMkLst>
          <pc:docMk/>
          <pc:sldMk cId="2906477717" sldId="273"/>
        </pc:sldMkLst>
        <pc:spChg chg="mod">
          <ac:chgData name="Nicholas Romanidis" userId="f29e2cf6a91c20a6" providerId="LiveId" clId="{58FC3265-F958-4BBC-B345-6628DAAB301E}" dt="2020-11-01T18:32:32.018" v="2740" actId="20577"/>
          <ac:spMkLst>
            <pc:docMk/>
            <pc:sldMk cId="2906477717" sldId="273"/>
            <ac:spMk id="2" creationId="{49D06786-47C7-432C-9D39-0EDBB9C0CC0B}"/>
          </ac:spMkLst>
        </pc:spChg>
        <pc:spChg chg="mod">
          <ac:chgData name="Nicholas Romanidis" userId="f29e2cf6a91c20a6" providerId="LiveId" clId="{58FC3265-F958-4BBC-B345-6628DAAB301E}" dt="2020-11-01T19:41:15.725" v="3746" actId="20577"/>
          <ac:spMkLst>
            <pc:docMk/>
            <pc:sldMk cId="2906477717" sldId="273"/>
            <ac:spMk id="3" creationId="{FB353A3C-85EB-4428-A2C7-BCC310802742}"/>
          </ac:spMkLst>
        </pc:spChg>
      </pc:sldChg>
      <pc:sldChg chg="modSp new mod ord">
        <pc:chgData name="Nicholas Romanidis" userId="f29e2cf6a91c20a6" providerId="LiveId" clId="{58FC3265-F958-4BBC-B345-6628DAAB301E}" dt="2020-11-01T19:45:01.811" v="3931" actId="20577"/>
        <pc:sldMkLst>
          <pc:docMk/>
          <pc:sldMk cId="2138447583" sldId="274"/>
        </pc:sldMkLst>
        <pc:spChg chg="mod">
          <ac:chgData name="Nicholas Romanidis" userId="f29e2cf6a91c20a6" providerId="LiveId" clId="{58FC3265-F958-4BBC-B345-6628DAAB301E}" dt="2020-11-01T19:45:01.811" v="3931" actId="20577"/>
          <ac:spMkLst>
            <pc:docMk/>
            <pc:sldMk cId="2138447583" sldId="274"/>
            <ac:spMk id="2" creationId="{1F5E2039-1AEB-4933-9FA2-957C573D1C26}"/>
          </ac:spMkLst>
        </pc:spChg>
        <pc:spChg chg="mod">
          <ac:chgData name="Nicholas Romanidis" userId="f29e2cf6a91c20a6" providerId="LiveId" clId="{58FC3265-F958-4BBC-B345-6628DAAB301E}" dt="2020-11-01T19:43:35.378" v="3911" actId="21"/>
          <ac:spMkLst>
            <pc:docMk/>
            <pc:sldMk cId="2138447583" sldId="274"/>
            <ac:spMk id="3" creationId="{6FF178A8-E6B9-4F32-8753-A7F5FC3F746A}"/>
          </ac:spMkLst>
        </pc:spChg>
      </pc:sldChg>
      <pc:sldChg chg="delSp modSp new add del mod ord">
        <pc:chgData name="Nicholas Romanidis" userId="f29e2cf6a91c20a6" providerId="LiveId" clId="{58FC3265-F958-4BBC-B345-6628DAAB301E}" dt="2020-11-01T19:38:10.147" v="3650"/>
        <pc:sldMkLst>
          <pc:docMk/>
          <pc:sldMk cId="1839405554" sldId="275"/>
        </pc:sldMkLst>
        <pc:spChg chg="del">
          <ac:chgData name="Nicholas Romanidis" userId="f29e2cf6a91c20a6" providerId="LiveId" clId="{58FC3265-F958-4BBC-B345-6628DAAB301E}" dt="2020-11-01T19:02:37.435" v="3641" actId="478"/>
          <ac:spMkLst>
            <pc:docMk/>
            <pc:sldMk cId="1839405554" sldId="275"/>
            <ac:spMk id="2" creationId="{1D424CB3-D9BA-46C7-87D5-B72FF1E51DB5}"/>
          </ac:spMkLst>
        </pc:spChg>
        <pc:picChg chg="mod">
          <ac:chgData name="Nicholas Romanidis" userId="f29e2cf6a91c20a6" providerId="LiveId" clId="{58FC3265-F958-4BBC-B345-6628DAAB301E}" dt="2020-11-01T19:02:56.204" v="3648" actId="1076"/>
          <ac:picMkLst>
            <pc:docMk/>
            <pc:sldMk cId="1839405554" sldId="275"/>
            <ac:picMk id="19458" creationId="{B4C913F6-5859-4DAC-A9BE-81076DE03CAB}"/>
          </ac:picMkLst>
        </pc:picChg>
      </pc:sldChg>
      <pc:sldChg chg="addSp delSp modSp">
        <pc:chgData name="Nicholas Romanidis" userId="f29e2cf6a91c20a6" providerId="LiveId" clId="{58FC3265-F958-4BBC-B345-6628DAAB301E}" dt="2020-11-01T19:02:34.754" v="3639"/>
        <pc:sldMkLst>
          <pc:docMk/>
          <pc:sldMk cId="2960779314" sldId="275"/>
        </pc:sldMkLst>
        <pc:spChg chg="del">
          <ac:chgData name="Nicholas Romanidis" userId="f29e2cf6a91c20a6" providerId="LiveId" clId="{58FC3265-F958-4BBC-B345-6628DAAB301E}" dt="2020-11-01T19:02:34.754" v="3639"/>
          <ac:spMkLst>
            <pc:docMk/>
            <pc:sldMk cId="2960779314" sldId="275"/>
            <ac:spMk id="3" creationId="{D09A8138-065F-4187-963B-BD972C4C94FD}"/>
          </ac:spMkLst>
        </pc:spChg>
        <pc:picChg chg="add mod">
          <ac:chgData name="Nicholas Romanidis" userId="f29e2cf6a91c20a6" providerId="LiveId" clId="{58FC3265-F958-4BBC-B345-6628DAAB301E}" dt="2020-11-01T19:02:34.754" v="3639"/>
          <ac:picMkLst>
            <pc:docMk/>
            <pc:sldMk cId="2960779314" sldId="275"/>
            <ac:picMk id="19458" creationId="{B4C913F6-5859-4DAC-A9BE-81076DE03CAB}"/>
          </ac:picMkLst>
        </pc:picChg>
      </pc:sldChg>
      <pc:sldChg chg="modSp new mod">
        <pc:chgData name="Nicholas Romanidis" userId="f29e2cf6a91c20a6" providerId="LiveId" clId="{58FC3265-F958-4BBC-B345-6628DAAB301E}" dt="2020-11-01T19:45:04.603" v="3933" actId="20577"/>
        <pc:sldMkLst>
          <pc:docMk/>
          <pc:sldMk cId="1823909522" sldId="276"/>
        </pc:sldMkLst>
        <pc:spChg chg="mod">
          <ac:chgData name="Nicholas Romanidis" userId="f29e2cf6a91c20a6" providerId="LiveId" clId="{58FC3265-F958-4BBC-B345-6628DAAB301E}" dt="2020-11-01T19:45:04.603" v="3933" actId="20577"/>
          <ac:spMkLst>
            <pc:docMk/>
            <pc:sldMk cId="1823909522" sldId="276"/>
            <ac:spMk id="2" creationId="{DF002572-4034-4497-AB3E-B4759B845A38}"/>
          </ac:spMkLst>
        </pc:spChg>
        <pc:spChg chg="mod">
          <ac:chgData name="Nicholas Romanidis" userId="f29e2cf6a91c20a6" providerId="LiveId" clId="{58FC3265-F958-4BBC-B345-6628DAAB301E}" dt="2020-11-01T19:40:14.901" v="3743" actId="113"/>
          <ac:spMkLst>
            <pc:docMk/>
            <pc:sldMk cId="1823909522" sldId="276"/>
            <ac:spMk id="3" creationId="{BDCAC9A6-11DC-4E6B-A3DB-826C069853EC}"/>
          </ac:spMkLst>
        </pc:spChg>
      </pc:sldChg>
      <pc:sldChg chg="modSp new mod ord">
        <pc:chgData name="Nicholas Romanidis" userId="f29e2cf6a91c20a6" providerId="LiveId" clId="{58FC3265-F958-4BBC-B345-6628DAAB301E}" dt="2020-11-01T19:47:14.447" v="4071" actId="20577"/>
        <pc:sldMkLst>
          <pc:docMk/>
          <pc:sldMk cId="2791158124" sldId="277"/>
        </pc:sldMkLst>
        <pc:spChg chg="mod">
          <ac:chgData name="Nicholas Romanidis" userId="f29e2cf6a91c20a6" providerId="LiveId" clId="{58FC3265-F958-4BBC-B345-6628DAAB301E}" dt="2020-11-01T19:47:14.447" v="4071" actId="20577"/>
          <ac:spMkLst>
            <pc:docMk/>
            <pc:sldMk cId="2791158124" sldId="277"/>
            <ac:spMk id="2" creationId="{5A4A8A1B-2003-45DC-9458-6E8EDE735F65}"/>
          </ac:spMkLst>
        </pc:spChg>
        <pc:spChg chg="mod">
          <ac:chgData name="Nicholas Romanidis" userId="f29e2cf6a91c20a6" providerId="LiveId" clId="{58FC3265-F958-4BBC-B345-6628DAAB301E}" dt="2020-11-01T19:44:13.972" v="3919" actId="12"/>
          <ac:spMkLst>
            <pc:docMk/>
            <pc:sldMk cId="2791158124" sldId="277"/>
            <ac:spMk id="3" creationId="{7CADFE30-B9C3-456E-82AA-A0459C41AFF3}"/>
          </ac:spMkLst>
        </pc:spChg>
      </pc:sldChg>
      <pc:sldChg chg="addSp delSp modSp">
        <pc:chgData name="Nicholas Romanidis" userId="f29e2cf6a91c20a6" providerId="LiveId" clId="{58FC3265-F958-4BBC-B345-6628DAAB301E}" dt="2020-11-01T19:45:29.051" v="3973"/>
        <pc:sldMkLst>
          <pc:docMk/>
          <pc:sldMk cId="176375591" sldId="278"/>
        </pc:sldMkLst>
        <pc:spChg chg="del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3" creationId="{EC63F8D0-2B09-4F00-9267-8BC60AE89798}"/>
          </ac:spMkLst>
        </pc:spChg>
        <pc:spChg chg="add mod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6" creationId="{AFBFEA79-3B38-4A17-9967-9C9F38856D50}"/>
          </ac:spMkLst>
        </pc:spChg>
      </pc:sldChg>
      <pc:sldChg chg="modSp new add del mod">
        <pc:chgData name="Nicholas Romanidis" userId="f29e2cf6a91c20a6" providerId="LiveId" clId="{58FC3265-F958-4BBC-B345-6628DAAB301E}" dt="2020-11-06T00:04:14.640" v="4411" actId="6549"/>
        <pc:sldMkLst>
          <pc:docMk/>
          <pc:sldMk cId="2625151588" sldId="278"/>
        </pc:sldMkLst>
        <pc:spChg chg="mod">
          <ac:chgData name="Nicholas Romanidis" userId="f29e2cf6a91c20a6" providerId="LiveId" clId="{58FC3265-F958-4BBC-B345-6628DAAB301E}" dt="2020-11-01T19:47:36.486" v="4111" actId="20577"/>
          <ac:spMkLst>
            <pc:docMk/>
            <pc:sldMk cId="2625151588" sldId="278"/>
            <ac:spMk id="2" creationId="{E07B59D8-D170-4531-8016-0F55D4E50A38}"/>
          </ac:spMkLst>
        </pc:spChg>
        <pc:spChg chg="mod">
          <ac:chgData name="Nicholas Romanidis" userId="f29e2cf6a91c20a6" providerId="LiveId" clId="{58FC3265-F958-4BBC-B345-6628DAAB301E}" dt="2020-11-06T00:04:14.640" v="4411" actId="6549"/>
          <ac:spMkLst>
            <pc:docMk/>
            <pc:sldMk cId="2625151588" sldId="278"/>
            <ac:spMk id="3" creationId="{EC63F8D0-2B09-4F00-9267-8BC60AE89798}"/>
          </ac:spMkLst>
        </pc:spChg>
      </pc:sldChg>
      <pc:sldChg chg="modSp new mod ord">
        <pc:chgData name="Nicholas Romanidis" userId="f29e2cf6a91c20a6" providerId="LiveId" clId="{58FC3265-F958-4BBC-B345-6628DAAB301E}" dt="2020-11-01T19:51:40.331" v="4283" actId="20577"/>
        <pc:sldMkLst>
          <pc:docMk/>
          <pc:sldMk cId="645326289" sldId="279"/>
        </pc:sldMkLst>
        <pc:spChg chg="mod">
          <ac:chgData name="Nicholas Romanidis" userId="f29e2cf6a91c20a6" providerId="LiveId" clId="{58FC3265-F958-4BBC-B345-6628DAAB301E}" dt="2020-11-01T19:48:14.387" v="4150" actId="20577"/>
          <ac:spMkLst>
            <pc:docMk/>
            <pc:sldMk cId="645326289" sldId="279"/>
            <ac:spMk id="2" creationId="{31B88EF8-9A16-43BC-AF59-F6B75185E712}"/>
          </ac:spMkLst>
        </pc:spChg>
        <pc:spChg chg="mod">
          <ac:chgData name="Nicholas Romanidis" userId="f29e2cf6a91c20a6" providerId="LiveId" clId="{58FC3265-F958-4BBC-B345-6628DAAB301E}" dt="2020-11-01T19:51:40.331" v="4283" actId="20577"/>
          <ac:spMkLst>
            <pc:docMk/>
            <pc:sldMk cId="645326289" sldId="279"/>
            <ac:spMk id="3" creationId="{CDE2E495-3BEF-424D-9B02-A809DBBCA6AA}"/>
          </ac:spMkLst>
        </pc:spChg>
      </pc:sldChg>
      <pc:sldChg chg="modSp new mod ord">
        <pc:chgData name="Nicholas Romanidis" userId="f29e2cf6a91c20a6" providerId="LiveId" clId="{58FC3265-F958-4BBC-B345-6628DAAB301E}" dt="2020-11-01T19:55:28.702" v="4408" actId="20577"/>
        <pc:sldMkLst>
          <pc:docMk/>
          <pc:sldMk cId="1387421630" sldId="280"/>
        </pc:sldMkLst>
        <pc:spChg chg="mod">
          <ac:chgData name="Nicholas Romanidis" userId="f29e2cf6a91c20a6" providerId="LiveId" clId="{58FC3265-F958-4BBC-B345-6628DAAB301E}" dt="2020-11-01T19:53:39.367" v="4287"/>
          <ac:spMkLst>
            <pc:docMk/>
            <pc:sldMk cId="1387421630" sldId="280"/>
            <ac:spMk id="2" creationId="{1A4923D2-2CD8-4AFB-AA02-80CAED86CD4A}"/>
          </ac:spMkLst>
        </pc:spChg>
        <pc:spChg chg="mod">
          <ac:chgData name="Nicholas Romanidis" userId="f29e2cf6a91c20a6" providerId="LiveId" clId="{58FC3265-F958-4BBC-B345-6628DAAB301E}" dt="2020-11-01T19:55:28.702" v="4408" actId="20577"/>
          <ac:spMkLst>
            <pc:docMk/>
            <pc:sldMk cId="1387421630" sldId="280"/>
            <ac:spMk id="3" creationId="{DE04768C-3E5A-42D8-BA8A-0CEE76E798AD}"/>
          </ac:spMkLst>
        </pc:spChg>
      </pc:sldChg>
      <pc:sldChg chg="modSp new del mod">
        <pc:chgData name="Nicholas Romanidis" userId="f29e2cf6a91c20a6" providerId="LiveId" clId="{58FC3265-F958-4BBC-B345-6628DAAB301E}" dt="2020-11-06T00:12:51.944" v="4454" actId="2696"/>
        <pc:sldMkLst>
          <pc:docMk/>
          <pc:sldMk cId="38415386" sldId="281"/>
        </pc:sldMkLst>
        <pc:spChg chg="mod">
          <ac:chgData name="Nicholas Romanidis" userId="f29e2cf6a91c20a6" providerId="LiveId" clId="{58FC3265-F958-4BBC-B345-6628DAAB301E}" dt="2020-11-06T00:12:35.701" v="4452" actId="20577"/>
          <ac:spMkLst>
            <pc:docMk/>
            <pc:sldMk cId="38415386" sldId="281"/>
            <ac:spMk id="2" creationId="{5A5D50D1-7CD2-49F3-AE5A-D8BA4CB6B413}"/>
          </ac:spMkLst>
        </pc:spChg>
      </pc:sldChg>
      <pc:sldChg chg="addSp">
        <pc:chgData name="Nicholas Romanidis" userId="f29e2cf6a91c20a6" providerId="LiveId" clId="{58FC3265-F958-4BBC-B345-6628DAAB301E}" dt="2020-11-06T00:05:34.923" v="4416"/>
        <pc:sldMkLst>
          <pc:docMk/>
          <pc:sldMk cId="338628256" sldId="281"/>
        </pc:sldMkLst>
        <pc:picChg chg="add">
          <ac:chgData name="Nicholas Romanidis" userId="f29e2cf6a91c20a6" providerId="LiveId" clId="{58FC3265-F958-4BBC-B345-6628DAAB301E}" dt="2020-11-06T00:05:34.923" v="4416"/>
          <ac:picMkLst>
            <pc:docMk/>
            <pc:sldMk cId="338628256" sldId="281"/>
            <ac:picMk id="2050" creationId="{A214C60D-A431-4C7C-8861-34D071C3BFC1}"/>
          </ac:picMkLst>
        </pc:picChg>
      </pc:sldChg>
      <pc:sldChg chg="delSp modSp new add del mod">
        <pc:chgData name="Nicholas Romanidis" userId="f29e2cf6a91c20a6" providerId="LiveId" clId="{58FC3265-F958-4BBC-B345-6628DAAB301E}" dt="2020-11-06T00:06:36.065" v="4424" actId="2696"/>
        <pc:sldMkLst>
          <pc:docMk/>
          <pc:sldMk cId="832601771" sldId="281"/>
        </pc:sldMkLst>
        <pc:spChg chg="del">
          <ac:chgData name="Nicholas Romanidis" userId="f29e2cf6a91c20a6" providerId="LiveId" clId="{58FC3265-F958-4BBC-B345-6628DAAB301E}" dt="2020-11-06T00:04:57.272" v="4413" actId="478"/>
          <ac:spMkLst>
            <pc:docMk/>
            <pc:sldMk cId="832601771" sldId="281"/>
            <ac:spMk id="2" creationId="{0E12CBDF-57D5-4F51-95BA-21DD2405FBEA}"/>
          </ac:spMkLst>
        </pc:spChg>
        <pc:picChg chg="mod">
          <ac:chgData name="Nicholas Romanidis" userId="f29e2cf6a91c20a6" providerId="LiveId" clId="{58FC3265-F958-4BBC-B345-6628DAAB301E}" dt="2020-11-06T00:05:55.333" v="4423" actId="14100"/>
          <ac:picMkLst>
            <pc:docMk/>
            <pc:sldMk cId="832601771" sldId="281"/>
            <ac:picMk id="2050" creationId="{A214C60D-A431-4C7C-8861-34D071C3BFC1}"/>
          </ac:picMkLst>
        </pc:picChg>
      </pc:sldChg>
      <pc:sldChg chg="addSp delSp modSp">
        <pc:chgData name="Nicholas Romanidis" userId="f29e2cf6a91c20a6" providerId="LiveId" clId="{58FC3265-F958-4BBC-B345-6628DAAB301E}" dt="2020-11-06T00:04:59.388" v="4414"/>
        <pc:sldMkLst>
          <pc:docMk/>
          <pc:sldMk cId="3384560936" sldId="281"/>
        </pc:sldMkLst>
        <pc:spChg chg="del">
          <ac:chgData name="Nicholas Romanidis" userId="f29e2cf6a91c20a6" providerId="LiveId" clId="{58FC3265-F958-4BBC-B345-6628DAAB301E}" dt="2020-11-06T00:04:59.388" v="4414"/>
          <ac:spMkLst>
            <pc:docMk/>
            <pc:sldMk cId="3384560936" sldId="281"/>
            <ac:spMk id="3" creationId="{2805192F-66E0-494D-A570-B14EE9A2A2D7}"/>
          </ac:spMkLst>
        </pc:spChg>
        <pc:picChg chg="add mod">
          <ac:chgData name="Nicholas Romanidis" userId="f29e2cf6a91c20a6" providerId="LiveId" clId="{58FC3265-F958-4BBC-B345-6628DAAB301E}" dt="2020-11-06T00:04:59.388" v="4414"/>
          <ac:picMkLst>
            <pc:docMk/>
            <pc:sldMk cId="3384560936" sldId="281"/>
            <ac:picMk id="1026" creationId="{BD514173-42AB-4151-B275-D1747E6771E7}"/>
          </ac:picMkLst>
        </pc:picChg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76335545" sldId="303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45591987" sldId="304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68720617" sldId="305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59621307" sldId="306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335257584" sldId="307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006852195" sldId="308"/>
        </pc:sldMkLst>
      </pc:sldChg>
      <pc:sldChg chg="modSp add mod">
        <pc:chgData name="Nicholas Romanidis" userId="f29e2cf6a91c20a6" providerId="LiveId" clId="{58FC3265-F958-4BBC-B345-6628DAAB301E}" dt="2020-11-06T00:15:44.909" v="4841" actId="27636"/>
        <pc:sldMkLst>
          <pc:docMk/>
          <pc:sldMk cId="4030315737" sldId="309"/>
        </pc:sldMkLst>
        <pc:spChg chg="mod">
          <ac:chgData name="Nicholas Romanidis" userId="f29e2cf6a91c20a6" providerId="LiveId" clId="{58FC3265-F958-4BBC-B345-6628DAAB301E}" dt="2020-11-06T00:15:44.909" v="4841" actId="27636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2021-03-28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8555" TargetMode="External"/><Relationship Id="rId2" Type="http://schemas.openxmlformats.org/officeDocument/2006/relationships/hyperlink" Target="https://letsencryp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greenlock-cli" TargetMode="External"/><Relationship Id="rId2" Type="http://schemas.openxmlformats.org/officeDocument/2006/relationships/hyperlink" Target="https://www.npmjs.com/package/greenlock-expr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tsencrypt.org/doc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openssl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12 – Lecture 1</a:t>
            </a:r>
          </a:p>
          <a:p>
            <a:r>
              <a:rPr lang="en-CA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CB4-2371-4B82-B30C-160788FD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 and configure HTTPS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9D03A2-BFF9-4B11-9D56-DA1A75449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7316"/>
            <a:ext cx="10515600" cy="388920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5A66A-1D53-46E2-8DE9-D52427AD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8F09D-07AB-4276-9EAB-72DD9B77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56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6830-78C8-4405-84D4-BB4E2449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 the HTTP and HTTPS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14ED71-9F3D-427A-A3C0-DF1787813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734"/>
            <a:ext cx="10515600" cy="364036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48A41-C825-4F7D-8D99-B1E6FA7A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D20BB-F45D-471D-9DD5-0BDA5C4C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27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BBB8-C3A1-4752-A327-34FBABB5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A8F7-FEC6-4D9D-98AB-A792AAB9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192839"/>
          </a:xfrm>
        </p:spPr>
        <p:txBody>
          <a:bodyPr/>
          <a:lstStyle/>
          <a:p>
            <a:r>
              <a:rPr lang="en-CA" dirty="0"/>
              <a:t>Start “node” and connect to your website using your favourite browser.</a:t>
            </a:r>
          </a:p>
          <a:p>
            <a:r>
              <a:rPr lang="en-CA" dirty="0"/>
              <a:t>You will get a security warning, why?</a:t>
            </a:r>
          </a:p>
          <a:p>
            <a:r>
              <a:rPr lang="en-CA" dirty="0"/>
              <a:t>If using Firefox, you can add an exception.</a:t>
            </a:r>
          </a:p>
          <a:p>
            <a:r>
              <a:rPr lang="en-CA" dirty="0"/>
              <a:t>On Windows, you can also install the certificate to trust it.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801D4-AD81-429C-BBBA-7C298A0F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B9041-3029-441D-A445-D86A03A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ECD22-BFEE-4353-88BE-FBF835F6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205" y="1358900"/>
            <a:ext cx="5440595" cy="45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E315-F436-4829-8689-71E32BD3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An open-source project overseen by The Linux Foundation</a:t>
            </a:r>
          </a:p>
          <a:p>
            <a:r>
              <a:rPr lang="en-CA" dirty="0">
                <a:hlinkClick r:id="rId2"/>
              </a:rPr>
              <a:t>https://letsencrypt.org/</a:t>
            </a:r>
            <a:endParaRPr lang="en-CA" dirty="0"/>
          </a:p>
          <a:p>
            <a:r>
              <a:rPr lang="en-CA" dirty="0"/>
              <a:t>Offers </a:t>
            </a:r>
            <a:r>
              <a:rPr lang="en-CA" u="sng" dirty="0"/>
              <a:t>free</a:t>
            </a:r>
            <a:r>
              <a:rPr lang="en-CA" dirty="0"/>
              <a:t> SSL/TLS certificates from a trusted Certificate Authority.</a:t>
            </a:r>
          </a:p>
          <a:p>
            <a:r>
              <a:rPr lang="en-US" dirty="0"/>
              <a:t>Other’s charge for this service, some even in the range of thousands of dollars. </a:t>
            </a:r>
          </a:p>
          <a:p>
            <a:r>
              <a:rPr lang="en-CA" dirty="0"/>
              <a:t>Why free?</a:t>
            </a:r>
          </a:p>
          <a:p>
            <a:pPr lvl="1"/>
            <a:r>
              <a:rPr lang="en-CA" dirty="0"/>
              <a:t>To “s</a:t>
            </a:r>
            <a:r>
              <a:rPr lang="en-US" dirty="0" err="1"/>
              <a:t>upport</a:t>
            </a:r>
            <a:r>
              <a:rPr lang="en-US" dirty="0"/>
              <a:t> a more secure and privacy-respecting Web”.</a:t>
            </a:r>
          </a:p>
          <a:p>
            <a:r>
              <a:rPr lang="en-US" dirty="0"/>
              <a:t>Root certificates are trusted by most major web browsers.</a:t>
            </a:r>
          </a:p>
          <a:p>
            <a:r>
              <a:rPr lang="en-US" dirty="0"/>
              <a:t>You must renew the certificates every 90 days.</a:t>
            </a:r>
          </a:p>
          <a:p>
            <a:r>
              <a:rPr lang="en-US" dirty="0"/>
              <a:t>Uses </a:t>
            </a:r>
            <a:r>
              <a:rPr lang="en-US" dirty="0">
                <a:hlinkClick r:id="rId3"/>
              </a:rPr>
              <a:t>ACME</a:t>
            </a:r>
            <a:r>
              <a:rPr lang="en-US" dirty="0"/>
              <a:t> (Automatic Certificate Management Environment) protocol to prove identity.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41C13-0AD5-4037-8B84-96B1A6D2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7749-30B9-4FCA-9012-3A7410BF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60DBE5-6F64-433B-AB9D-CC9453D74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94" y="586729"/>
            <a:ext cx="3247619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7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1F7A-CF72-40E7-A59C-3924B9FE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Let’s Encrypt with Node.JS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3DDF-313B-41F3-90CC-E5B2B0D5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requires a custom domain that is publicly available on the web.</a:t>
            </a:r>
          </a:p>
          <a:p>
            <a:r>
              <a:rPr lang="en-CA" dirty="0"/>
              <a:t>Let’s Encrypt servers will connect your server to issue a certificate.</a:t>
            </a:r>
          </a:p>
          <a:p>
            <a:r>
              <a:rPr lang="en-CA" dirty="0"/>
              <a:t>We are hosting on Heroku, so our apps are already SSL-enabled.</a:t>
            </a:r>
          </a:p>
          <a:p>
            <a:pPr lvl="1"/>
            <a:r>
              <a:rPr lang="en-CA" dirty="0"/>
              <a:t>No custom domain: https://</a:t>
            </a:r>
            <a:r>
              <a:rPr lang="en-CA" b="1" dirty="0"/>
              <a:t>appname</a:t>
            </a:r>
            <a:r>
              <a:rPr lang="en-CA" dirty="0"/>
              <a:t>.herokuapp.com</a:t>
            </a:r>
          </a:p>
          <a:p>
            <a:r>
              <a:rPr lang="en-CA" dirty="0"/>
              <a:t>What about custom domains?</a:t>
            </a:r>
          </a:p>
          <a:p>
            <a:pPr lvl="1"/>
            <a:r>
              <a:rPr lang="en-CA" dirty="0"/>
              <a:t>https://www.yourdomain.com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greenlock</a:t>
            </a:r>
            <a:r>
              <a:rPr lang="en-CA" dirty="0">
                <a:hlinkClick r:id="rId2"/>
              </a:rPr>
              <a:t>-express</a:t>
            </a:r>
            <a:r>
              <a:rPr lang="en-CA" dirty="0"/>
              <a:t> and </a:t>
            </a:r>
            <a:r>
              <a:rPr lang="en-CA" dirty="0" err="1">
                <a:hlinkClick r:id="rId3"/>
              </a:rPr>
              <a:t>greenlock</a:t>
            </a:r>
            <a:r>
              <a:rPr lang="en-CA" dirty="0">
                <a:hlinkClick r:id="rId3"/>
              </a:rPr>
              <a:t>-cli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Also check out the </a:t>
            </a:r>
            <a:r>
              <a:rPr lang="en-CA" dirty="0">
                <a:hlinkClick r:id="rId4"/>
              </a:rPr>
              <a:t>Let’s Encrypt documentation</a:t>
            </a:r>
            <a:r>
              <a:rPr lang="en-CA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08EB5-548C-4F65-B6E1-974D66E4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B3393-39AF-49B5-8299-4B395B41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69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05CB4-0DDE-4574-A023-0332D0F0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B66D7-DA00-4BA7-9023-3A86A31B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12290" name="Picture 2" descr="See the source image">
            <a:extLst>
              <a:ext uri="{FF2B5EF4-FFF2-40B4-BE49-F238E27FC236}">
                <a16:creationId xmlns:a16="http://schemas.microsoft.com/office/drawing/2014/main" id="{B360BE8E-6935-4A6E-BBAB-72CFB18D68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95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5BBA-A585-464A-90B3-B8135D6D9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4"/>
          <a:stretch/>
        </p:blipFill>
        <p:spPr>
          <a:xfrm>
            <a:off x="883920" y="4572000"/>
            <a:ext cx="10469880" cy="1446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BB71CE-6CBE-438C-B315-24C174AD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E992-5119-4229-BDA7-1691F5EE0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 communication over a secure, encrypted connection.</a:t>
            </a:r>
          </a:p>
          <a:p>
            <a:r>
              <a:rPr lang="en-CA" dirty="0"/>
              <a:t>Uses TLS (Transport Layer Security)</a:t>
            </a:r>
          </a:p>
          <a:p>
            <a:r>
              <a:rPr lang="en-CA" dirty="0"/>
              <a:t>SSL/TLS certificates are used by the server to encrypt the communication between the client and the server.</a:t>
            </a:r>
          </a:p>
          <a:p>
            <a:r>
              <a:rPr lang="en-CA" dirty="0"/>
              <a:t>Packets intercepted cannot be understood by an attacker,</a:t>
            </a:r>
            <a:br>
              <a:rPr lang="en-CA" dirty="0"/>
            </a:br>
            <a:r>
              <a:rPr lang="en-CA" dirty="0"/>
              <a:t>the “man in the middle” attack.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448C0-86C5-49BE-9072-2FA6C259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8A8A-FB38-4D6D-8274-9291D7E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50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56C8-15B9-4A8F-B14F-4DD11CE2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Verified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E6FE-57D5-4927-AEE5-FC373CE1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Look for a lock icon by the URL bar in your browser.</a:t>
            </a:r>
          </a:p>
          <a:p>
            <a:r>
              <a:rPr lang="en-CA" dirty="0"/>
              <a:t>Click it to view details about the SSL/TLS certificate.</a:t>
            </a:r>
          </a:p>
          <a:p>
            <a:r>
              <a:rPr lang="en-CA" dirty="0"/>
              <a:t>A trusted entity must sign the certificate.  This entity should vet the certificate holder and ensure they are who they claim to be.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DF9B6-1048-4359-9C17-9FC88C88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C665-3C13-4EA7-BD5C-E072EC88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794C124-27B4-4DE8-9E2A-943649F5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7" y="1881311"/>
            <a:ext cx="294526" cy="29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B17C76F-5A7B-47C3-841F-EBD930748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22044"/>
            <a:ext cx="3295650" cy="17811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F33B3D5-5782-4E8B-BCC2-C6C0181F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7" y="4179218"/>
            <a:ext cx="68389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92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81FC-7805-4C54-9062-01354E6B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63600" y="2493156"/>
            <a:ext cx="5080000" cy="1325563"/>
          </a:xfrm>
        </p:spPr>
        <p:txBody>
          <a:bodyPr/>
          <a:lstStyle/>
          <a:p>
            <a:r>
              <a:rPr lang="en-CA" dirty="0"/>
              <a:t>Full certificate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CB6B9-9002-454F-B932-0E7D26EF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F82A0-B3B5-416D-8A4F-90FB0B8D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FC7697-CB2B-449C-9A88-D1BEE604A3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09" y="293662"/>
            <a:ext cx="5309982" cy="57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59C609AD-0AD1-4E71-97CB-B6E6C7BF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t="12963" r="7952" b="11656"/>
          <a:stretch/>
        </p:blipFill>
        <p:spPr bwMode="auto">
          <a:xfrm>
            <a:off x="6769100" y="1487739"/>
            <a:ext cx="4851400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2CEE7-4BA9-497D-8E61-87806279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do you trust?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021C-DF19-4682-86EA-E4737C0E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192839"/>
          </a:xfrm>
        </p:spPr>
        <p:txBody>
          <a:bodyPr/>
          <a:lstStyle/>
          <a:p>
            <a:r>
              <a:rPr lang="en-CA" dirty="0"/>
              <a:t>Symantec, GoDaddy, VeriSign, Comodo, and many more.</a:t>
            </a:r>
          </a:p>
          <a:p>
            <a:r>
              <a:rPr lang="en-CA" dirty="0"/>
              <a:t>These are certificate authorities.</a:t>
            </a:r>
          </a:p>
          <a:p>
            <a:r>
              <a:rPr lang="en-CA" dirty="0"/>
              <a:t>They have root certificates that other certificates are generated under.</a:t>
            </a:r>
          </a:p>
          <a:p>
            <a:r>
              <a:rPr lang="en-CA" dirty="0"/>
              <a:t>Browsers already know these root certificates and constantly keep track as they are added, expired or untrusted.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C6EE3-3DBC-4D81-9691-FD1E21DD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03F19-0A9A-406A-A075-A04C5389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75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AEF5-0407-4D08-BCF2-926CB560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Self-Signed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4EC9-5B1A-4933-A502-6B5A6642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SSL/TLS certificates can be created and used without a signing authority.</a:t>
            </a:r>
          </a:p>
          <a:p>
            <a:r>
              <a:rPr lang="en-CA" dirty="0"/>
              <a:t>Using self-signed certificates will show a warning in the browser.</a:t>
            </a:r>
          </a:p>
          <a:p>
            <a:r>
              <a:rPr lang="en-CA" dirty="0"/>
              <a:t>These are considered ‘untrusted’ since ‘anyone’ can create their own certificate that has not been vetted.</a:t>
            </a:r>
          </a:p>
          <a:p>
            <a:r>
              <a:rPr lang="en-CA" dirty="0"/>
              <a:t>Even though they are untrusted, they still do what certificates do (encrypt).</a:t>
            </a:r>
          </a:p>
          <a:p>
            <a:r>
              <a:rPr lang="en-CA" dirty="0"/>
              <a:t>Great for development, but not good enough for production.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FB269-E238-4953-82AA-ABAF0A4C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FC1A8-E261-48C5-A468-8140587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8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FC2D-F59C-4E9C-AE3E-5A985631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self-signed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3510-3D3B-42D5-BDF7-5AF6E38B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There are many tools available for creating SSL/TLS certificates.</a:t>
            </a:r>
          </a:p>
          <a:p>
            <a:r>
              <a:rPr lang="en-CA" dirty="0">
                <a:hlinkClick r:id="rId2"/>
              </a:rPr>
              <a:t>OpenSSL</a:t>
            </a:r>
            <a:r>
              <a:rPr lang="en-CA" dirty="0"/>
              <a:t> is a popular, full-featured SSL/TLS </a:t>
            </a:r>
            <a:r>
              <a:rPr lang="en-CA" dirty="0" err="1"/>
              <a:t>tookit</a:t>
            </a:r>
            <a:r>
              <a:rPr lang="en-CA" dirty="0"/>
              <a:t>.</a:t>
            </a:r>
          </a:p>
          <a:p>
            <a:r>
              <a:rPr lang="en-CA" dirty="0"/>
              <a:t>OpenSSL is included with GIT if you installed it.  Run “GIT Bash”.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openssl</a:t>
            </a:r>
            <a:r>
              <a:rPr lang="en-US" dirty="0"/>
              <a:t> req -new -x509 -nodes -out server.crt -</a:t>
            </a:r>
            <a:r>
              <a:rPr lang="en-US" dirty="0" err="1"/>
              <a:t>keyout</a:t>
            </a:r>
            <a:r>
              <a:rPr lang="en-US" dirty="0"/>
              <a:t> </a:t>
            </a:r>
            <a:r>
              <a:rPr lang="en-US" dirty="0" err="1"/>
              <a:t>server.key</a:t>
            </a:r>
            <a:endParaRPr lang="en-US" dirty="0"/>
          </a:p>
          <a:p>
            <a:pPr lvl="1"/>
            <a:r>
              <a:rPr lang="en-CA" dirty="0"/>
              <a:t>req: Request a certificate</a:t>
            </a:r>
          </a:p>
          <a:p>
            <a:pPr lvl="1"/>
            <a:r>
              <a:rPr lang="en-CA" dirty="0"/>
              <a:t>-new: This is a new request</a:t>
            </a:r>
          </a:p>
          <a:p>
            <a:pPr lvl="1"/>
            <a:r>
              <a:rPr lang="en-CA" dirty="0"/>
              <a:t>-x509: Output a x509 structure instead of a certificate request</a:t>
            </a:r>
          </a:p>
          <a:p>
            <a:pPr lvl="1"/>
            <a:r>
              <a:rPr lang="en-CA" dirty="0"/>
              <a:t>-nodes: Don’t encrypt the output key</a:t>
            </a:r>
          </a:p>
          <a:p>
            <a:pPr lvl="1"/>
            <a:r>
              <a:rPr lang="en-CA" dirty="0"/>
              <a:t>-out server.crt: Save the request to the file “server.crt”</a:t>
            </a:r>
          </a:p>
          <a:p>
            <a:pPr lvl="1"/>
            <a:r>
              <a:rPr lang="en-CA" dirty="0"/>
              <a:t>-</a:t>
            </a:r>
            <a:r>
              <a:rPr lang="en-CA" dirty="0" err="1"/>
              <a:t>keyout</a:t>
            </a:r>
            <a:r>
              <a:rPr lang="en-CA" dirty="0"/>
              <a:t> </a:t>
            </a:r>
            <a:r>
              <a:rPr lang="en-CA" dirty="0" err="1"/>
              <a:t>server.key</a:t>
            </a:r>
            <a:r>
              <a:rPr lang="en-CA" dirty="0"/>
              <a:t>: Save the key to the file “</a:t>
            </a:r>
            <a:r>
              <a:rPr lang="en-CA" dirty="0" err="1"/>
              <a:t>server.key</a:t>
            </a:r>
            <a:r>
              <a:rPr lang="en-CA" dirty="0"/>
              <a:t>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3EEA0-5936-43E8-8815-C8F3FBC5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A684C-F328-49C5-8780-060FC098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D766FEED-A7A1-40BE-AA9D-7089E0058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31" y="748797"/>
            <a:ext cx="2667677" cy="60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2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31E3-C54C-40C2-9B14-0B1D414F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self-signed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8190-5207-4C4E-BFFA-78713517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You are asked to enter information about the website owner (your company?)</a:t>
            </a:r>
          </a:p>
          <a:p>
            <a:pPr lvl="1"/>
            <a:r>
              <a:rPr lang="en-CA" dirty="0"/>
              <a:t>2-Letter Country Code – Example: CA</a:t>
            </a:r>
          </a:p>
          <a:p>
            <a:pPr lvl="1"/>
            <a:r>
              <a:rPr lang="en-CA" dirty="0"/>
              <a:t>State/Province – Example: ON</a:t>
            </a:r>
          </a:p>
          <a:p>
            <a:pPr lvl="1"/>
            <a:r>
              <a:rPr lang="en-CA" dirty="0"/>
              <a:t>City (aka Locality) – Example: Toronto</a:t>
            </a:r>
          </a:p>
          <a:p>
            <a:pPr lvl="1"/>
            <a:r>
              <a:rPr lang="en-CA" dirty="0"/>
              <a:t>Company Name (aka Organization Name) – Example: Seneca College</a:t>
            </a:r>
          </a:p>
          <a:p>
            <a:pPr lvl="1"/>
            <a:r>
              <a:rPr lang="en-CA" dirty="0"/>
              <a:t>Department (aka Organizational Unit Name) – Example: ITS</a:t>
            </a:r>
          </a:p>
          <a:p>
            <a:pPr lvl="1"/>
            <a:r>
              <a:rPr lang="en-CA" dirty="0"/>
              <a:t>Common Name (aka FQDN) – Example: localhost</a:t>
            </a:r>
          </a:p>
          <a:p>
            <a:endParaRPr lang="en-CA" dirty="0"/>
          </a:p>
          <a:p>
            <a:r>
              <a:rPr lang="en-CA" dirty="0"/>
              <a:t>The common name should match the full URL to your website.  The port number is excluded.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1DAF7-A732-4B43-B0B7-1E54F63C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8359B-D4DA-4C85-A739-150F2FBC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21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A4C4-CCAB-4CCA-8469-593A49BD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self-signed certificate in Node.js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ED5CE-14CB-42F7-9CC5-0ABEA540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9CB16-4176-4146-B0BC-2AF618C5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C3242B0C-EC16-45C4-89D0-D534620D2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3" r="29465"/>
          <a:stretch/>
        </p:blipFill>
        <p:spPr bwMode="auto">
          <a:xfrm>
            <a:off x="4413250" y="1690688"/>
            <a:ext cx="3365500" cy="422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91090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4416</TotalTime>
  <Words>765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Seneca College Theme</vt:lpstr>
      <vt:lpstr>WEB 322 WEB PROGRAMMING TOOLS AND FRAMEWORKS </vt:lpstr>
      <vt:lpstr>HTTPS</vt:lpstr>
      <vt:lpstr>Verified Security</vt:lpstr>
      <vt:lpstr>Full certificate details</vt:lpstr>
      <vt:lpstr>Who do you trust?</vt:lpstr>
      <vt:lpstr>Self-Signed certificates</vt:lpstr>
      <vt:lpstr>Creating a self-signed certificate</vt:lpstr>
      <vt:lpstr>Creating a self-signed certificate</vt:lpstr>
      <vt:lpstr>Using a self-signed certificate in Node.js</vt:lpstr>
      <vt:lpstr>Require and configure HTTPS</vt:lpstr>
      <vt:lpstr>Start the HTTP and HTTPS servers</vt:lpstr>
      <vt:lpstr>Testing your website</vt:lpstr>
      <vt:lpstr>PowerPoint Presentation</vt:lpstr>
      <vt:lpstr>Using Let’s Encrypt with Node.JS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2021-03-28T16:21:38Z</dcterms:modified>
</cp:coreProperties>
</file>