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1" r:id="rId21"/>
    <p:sldId id="330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09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F88D7-F027-4888-83F5-3B5E8FFEE06F}" v="56" dt="2021-02-22T15:14:0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75" d="100"/>
          <a:sy n="75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8E2F88D7-F027-4888-83F5-3B5E8FFEE06F}"/>
    <pc:docChg chg="undo custSel addSld delSld modSld sldOrd">
      <pc:chgData name="Nicholas Romanidis" userId="f29e2cf6a91c20a6" providerId="LiveId" clId="{8E2F88D7-F027-4888-83F5-3B5E8FFEE06F}" dt="2021-02-22T15:14:32.267" v="5723" actId="20577"/>
      <pc:docMkLst>
        <pc:docMk/>
      </pc:docMkLst>
      <pc:sldChg chg="modSp mod">
        <pc:chgData name="Nicholas Romanidis" userId="f29e2cf6a91c20a6" providerId="LiveId" clId="{8E2F88D7-F027-4888-83F5-3B5E8FFEE06F}" dt="2021-02-21T19:37:33.952" v="4304" actId="20577"/>
        <pc:sldMkLst>
          <pc:docMk/>
          <pc:sldMk cId="1804591582" sldId="256"/>
        </pc:sldMkLst>
        <pc:spChg chg="mod">
          <ac:chgData name="Nicholas Romanidis" userId="f29e2cf6a91c20a6" providerId="LiveId" clId="{8E2F88D7-F027-4888-83F5-3B5E8FFEE06F}" dt="2021-02-21T19:37:33.952" v="4304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E2F88D7-F027-4888-83F5-3B5E8FFEE06F}" dt="2021-02-21T18:50:17.579" v="1542" actId="47"/>
        <pc:sldMkLst>
          <pc:docMk/>
          <pc:sldMk cId="345591987" sldId="304"/>
        </pc:sldMkLst>
      </pc:sldChg>
      <pc:sldChg chg="del">
        <pc:chgData name="Nicholas Romanidis" userId="f29e2cf6a91c20a6" providerId="LiveId" clId="{8E2F88D7-F027-4888-83F5-3B5E8FFEE06F}" dt="2021-02-21T18:50:17.579" v="1542" actId="47"/>
        <pc:sldMkLst>
          <pc:docMk/>
          <pc:sldMk cId="268720617" sldId="305"/>
        </pc:sldMkLst>
      </pc:sldChg>
      <pc:sldChg chg="del">
        <pc:chgData name="Nicholas Romanidis" userId="f29e2cf6a91c20a6" providerId="LiveId" clId="{8E2F88D7-F027-4888-83F5-3B5E8FFEE06F}" dt="2021-02-21T18:50:17.579" v="1542" actId="47"/>
        <pc:sldMkLst>
          <pc:docMk/>
          <pc:sldMk cId="4059621307" sldId="306"/>
        </pc:sldMkLst>
      </pc:sldChg>
      <pc:sldChg chg="del">
        <pc:chgData name="Nicholas Romanidis" userId="f29e2cf6a91c20a6" providerId="LiveId" clId="{8E2F88D7-F027-4888-83F5-3B5E8FFEE06F}" dt="2021-02-21T18:50:17.579" v="1542" actId="47"/>
        <pc:sldMkLst>
          <pc:docMk/>
          <pc:sldMk cId="3335257584" sldId="307"/>
        </pc:sldMkLst>
      </pc:sldChg>
      <pc:sldChg chg="del">
        <pc:chgData name="Nicholas Romanidis" userId="f29e2cf6a91c20a6" providerId="LiveId" clId="{8E2F88D7-F027-4888-83F5-3B5E8FFEE06F}" dt="2021-02-21T18:50:17.579" v="1542" actId="47"/>
        <pc:sldMkLst>
          <pc:docMk/>
          <pc:sldMk cId="2006852195" sldId="308"/>
        </pc:sldMkLst>
      </pc:sldChg>
      <pc:sldChg chg="modSp add del mod">
        <pc:chgData name="Nicholas Romanidis" userId="f29e2cf6a91c20a6" providerId="LiveId" clId="{8E2F88D7-F027-4888-83F5-3B5E8FFEE06F}" dt="2021-02-22T15:14:32.267" v="5723" actId="20577"/>
        <pc:sldMkLst>
          <pc:docMk/>
          <pc:sldMk cId="4030315737" sldId="309"/>
        </pc:sldMkLst>
        <pc:spChg chg="mod">
          <ac:chgData name="Nicholas Romanidis" userId="f29e2cf6a91c20a6" providerId="LiveId" clId="{8E2F88D7-F027-4888-83F5-3B5E8FFEE06F}" dt="2021-02-22T15:14:32.267" v="5723" actId="20577"/>
          <ac:spMkLst>
            <pc:docMk/>
            <pc:sldMk cId="4030315737" sldId="309"/>
            <ac:spMk id="3" creationId="{7B62A97A-D2EA-47FE-B754-85B7FDE1535F}"/>
          </ac:spMkLst>
        </pc:spChg>
      </pc:sldChg>
      <pc:sldChg chg="del">
        <pc:chgData name="Nicholas Romanidis" userId="f29e2cf6a91c20a6" providerId="LiveId" clId="{8E2F88D7-F027-4888-83F5-3B5E8FFEE06F}" dt="2021-02-21T18:50:17.579" v="1542" actId="47"/>
        <pc:sldMkLst>
          <pc:docMk/>
          <pc:sldMk cId="2047073754" sldId="310"/>
        </pc:sldMkLst>
      </pc:sldChg>
      <pc:sldChg chg="addSp">
        <pc:chgData name="Nicholas Romanidis" userId="f29e2cf6a91c20a6" providerId="LiveId" clId="{8E2F88D7-F027-4888-83F5-3B5E8FFEE06F}" dt="2021-02-21T17:54:03.867" v="21"/>
        <pc:sldMkLst>
          <pc:docMk/>
          <pc:sldMk cId="525163590" sldId="311"/>
        </pc:sldMkLst>
        <pc:picChg chg="add">
          <ac:chgData name="Nicholas Romanidis" userId="f29e2cf6a91c20a6" providerId="LiveId" clId="{8E2F88D7-F027-4888-83F5-3B5E8FFEE06F}" dt="2021-02-21T17:54:03.867" v="21"/>
          <ac:picMkLst>
            <pc:docMk/>
            <pc:sldMk cId="525163590" sldId="311"/>
            <ac:picMk id="1026" creationId="{D28A5B0F-E986-41E9-98A4-49CB79982112}"/>
          </ac:picMkLst>
        </pc:picChg>
      </pc:sldChg>
      <pc:sldChg chg="addSp">
        <pc:chgData name="Nicholas Romanidis" userId="f29e2cf6a91c20a6" providerId="LiveId" clId="{8E2F88D7-F027-4888-83F5-3B5E8FFEE06F}" dt="2021-02-21T17:56:13.109" v="136"/>
        <pc:sldMkLst>
          <pc:docMk/>
          <pc:sldMk cId="3312492609" sldId="311"/>
        </pc:sldMkLst>
        <pc:picChg chg="add">
          <ac:chgData name="Nicholas Romanidis" userId="f29e2cf6a91c20a6" providerId="LiveId" clId="{8E2F88D7-F027-4888-83F5-3B5E8FFEE06F}" dt="2021-02-21T17:56:13.109" v="136"/>
          <ac:picMkLst>
            <pc:docMk/>
            <pc:sldMk cId="3312492609" sldId="311"/>
            <ac:picMk id="2050" creationId="{C5016680-D021-4556-B9C8-B4C46AF5F449}"/>
          </ac:picMkLst>
        </pc:picChg>
      </pc:sldChg>
      <pc:sldChg chg="addSp modSp new add del mod ord">
        <pc:chgData name="Nicholas Romanidis" userId="f29e2cf6a91c20a6" providerId="LiveId" clId="{8E2F88D7-F027-4888-83F5-3B5E8FFEE06F}" dt="2021-02-21T18:01:00.672" v="378"/>
        <pc:sldMkLst>
          <pc:docMk/>
          <pc:sldMk cId="3675672460" sldId="311"/>
        </pc:sldMkLst>
        <pc:spChg chg="mod">
          <ac:chgData name="Nicholas Romanidis" userId="f29e2cf6a91c20a6" providerId="LiveId" clId="{8E2F88D7-F027-4888-83F5-3B5E8FFEE06F}" dt="2021-02-21T17:53:54.186" v="20" actId="20577"/>
          <ac:spMkLst>
            <pc:docMk/>
            <pc:sldMk cId="3675672460" sldId="311"/>
            <ac:spMk id="2" creationId="{183FC886-FE46-403E-9E0F-BC6128B8B8D1}"/>
          </ac:spMkLst>
        </pc:spChg>
        <pc:spChg chg="mod">
          <ac:chgData name="Nicholas Romanidis" userId="f29e2cf6a91c20a6" providerId="LiveId" clId="{8E2F88D7-F027-4888-83F5-3B5E8FFEE06F}" dt="2021-02-21T18:01:00.672" v="378"/>
          <ac:spMkLst>
            <pc:docMk/>
            <pc:sldMk cId="3675672460" sldId="311"/>
            <ac:spMk id="3" creationId="{36FA3035-ABE6-40A5-B694-1EACAC89AADF}"/>
          </ac:spMkLst>
        </pc:spChg>
        <pc:spChg chg="add mod">
          <ac:chgData name="Nicholas Romanidis" userId="f29e2cf6a91c20a6" providerId="LiveId" clId="{8E2F88D7-F027-4888-83F5-3B5E8FFEE06F}" dt="2021-02-21T17:57:28.321" v="183" actId="122"/>
          <ac:spMkLst>
            <pc:docMk/>
            <pc:sldMk cId="3675672460" sldId="311"/>
            <ac:spMk id="8" creationId="{98A18796-0E97-4A23-BE73-8EC9C1DA28C6}"/>
          </ac:spMkLst>
        </pc:spChg>
        <pc:picChg chg="mod">
          <ac:chgData name="Nicholas Romanidis" userId="f29e2cf6a91c20a6" providerId="LiveId" clId="{8E2F88D7-F027-4888-83F5-3B5E8FFEE06F}" dt="2021-02-21T17:54:16.284" v="25" actId="1076"/>
          <ac:picMkLst>
            <pc:docMk/>
            <pc:sldMk cId="3675672460" sldId="311"/>
            <ac:picMk id="1026" creationId="{D28A5B0F-E986-41E9-98A4-49CB79982112}"/>
          </ac:picMkLst>
        </pc:picChg>
        <pc:picChg chg="mod">
          <ac:chgData name="Nicholas Romanidis" userId="f29e2cf6a91c20a6" providerId="LiveId" clId="{8E2F88D7-F027-4888-83F5-3B5E8FFEE06F}" dt="2021-02-21T17:56:19.419" v="139" actId="14100"/>
          <ac:picMkLst>
            <pc:docMk/>
            <pc:sldMk cId="3675672460" sldId="311"/>
            <ac:picMk id="2050" creationId="{C5016680-D021-4556-B9C8-B4C46AF5F449}"/>
          </ac:picMkLst>
        </pc:picChg>
      </pc:sldChg>
      <pc:sldChg chg="modSp new add del mod">
        <pc:chgData name="Nicholas Romanidis" userId="f29e2cf6a91c20a6" providerId="LiveId" clId="{8E2F88D7-F027-4888-83F5-3B5E8FFEE06F}" dt="2021-02-21T18:13:28.066" v="869" actId="20577"/>
        <pc:sldMkLst>
          <pc:docMk/>
          <pc:sldMk cId="3048793802" sldId="312"/>
        </pc:sldMkLst>
        <pc:spChg chg="mod">
          <ac:chgData name="Nicholas Romanidis" userId="f29e2cf6a91c20a6" providerId="LiveId" clId="{8E2F88D7-F027-4888-83F5-3B5E8FFEE06F}" dt="2021-02-21T18:02:00.646" v="423" actId="6549"/>
          <ac:spMkLst>
            <pc:docMk/>
            <pc:sldMk cId="3048793802" sldId="312"/>
            <ac:spMk id="2" creationId="{1AB67D1B-B84E-45B7-B338-2B2A2CD791C0}"/>
          </ac:spMkLst>
        </pc:spChg>
        <pc:spChg chg="mod">
          <ac:chgData name="Nicholas Romanidis" userId="f29e2cf6a91c20a6" providerId="LiveId" clId="{8E2F88D7-F027-4888-83F5-3B5E8FFEE06F}" dt="2021-02-21T18:13:28.066" v="869" actId="20577"/>
          <ac:spMkLst>
            <pc:docMk/>
            <pc:sldMk cId="3048793802" sldId="312"/>
            <ac:spMk id="3" creationId="{29C20227-BFBC-4264-B7BB-38C88257C4D3}"/>
          </ac:spMkLst>
        </pc:spChg>
      </pc:sldChg>
      <pc:sldChg chg="addSp">
        <pc:chgData name="Nicholas Romanidis" userId="f29e2cf6a91c20a6" providerId="LiveId" clId="{8E2F88D7-F027-4888-83F5-3B5E8FFEE06F}" dt="2021-02-21T18:03:44.977" v="547"/>
        <pc:sldMkLst>
          <pc:docMk/>
          <pc:sldMk cId="3189069831" sldId="312"/>
        </pc:sldMkLst>
        <pc:spChg chg="add">
          <ac:chgData name="Nicholas Romanidis" userId="f29e2cf6a91c20a6" providerId="LiveId" clId="{8E2F88D7-F027-4888-83F5-3B5E8FFEE06F}" dt="2021-02-21T18:03:44.977" v="547"/>
          <ac:spMkLst>
            <pc:docMk/>
            <pc:sldMk cId="3189069831" sldId="312"/>
            <ac:spMk id="6" creationId="{BD41B00F-C335-46C8-BED9-C84F2788188A}"/>
          </ac:spMkLst>
        </pc:spChg>
      </pc:sldChg>
      <pc:sldChg chg="modSp new add del mod">
        <pc:chgData name="Nicholas Romanidis" userId="f29e2cf6a91c20a6" providerId="LiveId" clId="{8E2F88D7-F027-4888-83F5-3B5E8FFEE06F}" dt="2021-02-21T18:10:17.111" v="828" actId="14100"/>
        <pc:sldMkLst>
          <pc:docMk/>
          <pc:sldMk cId="407295699" sldId="313"/>
        </pc:sldMkLst>
        <pc:spChg chg="mod">
          <ac:chgData name="Nicholas Romanidis" userId="f29e2cf6a91c20a6" providerId="LiveId" clId="{8E2F88D7-F027-4888-83F5-3B5E8FFEE06F}" dt="2021-02-21T18:08:01.170" v="680" actId="20577"/>
          <ac:spMkLst>
            <pc:docMk/>
            <pc:sldMk cId="407295699" sldId="313"/>
            <ac:spMk id="2" creationId="{C1EB8A78-B111-4C66-82C8-FAAFB3937D22}"/>
          </ac:spMkLst>
        </pc:spChg>
        <pc:spChg chg="mod">
          <ac:chgData name="Nicholas Romanidis" userId="f29e2cf6a91c20a6" providerId="LiveId" clId="{8E2F88D7-F027-4888-83F5-3B5E8FFEE06F}" dt="2021-02-21T18:09:16.858" v="823" actId="20577"/>
          <ac:spMkLst>
            <pc:docMk/>
            <pc:sldMk cId="407295699" sldId="313"/>
            <ac:spMk id="3" creationId="{97FA8B19-CD54-4D1C-B19A-CFD5012091B3}"/>
          </ac:spMkLst>
        </pc:spChg>
        <pc:picChg chg="mod">
          <ac:chgData name="Nicholas Romanidis" userId="f29e2cf6a91c20a6" providerId="LiveId" clId="{8E2F88D7-F027-4888-83F5-3B5E8FFEE06F}" dt="2021-02-21T18:10:17.111" v="828" actId="14100"/>
          <ac:picMkLst>
            <pc:docMk/>
            <pc:sldMk cId="407295699" sldId="313"/>
            <ac:picMk id="4098" creationId="{03785CE5-F005-4623-8F2A-0B3F5202CEE9}"/>
          </ac:picMkLst>
        </pc:picChg>
      </pc:sldChg>
      <pc:sldChg chg="addSp">
        <pc:chgData name="Nicholas Romanidis" userId="f29e2cf6a91c20a6" providerId="LiveId" clId="{8E2F88D7-F027-4888-83F5-3B5E8FFEE06F}" dt="2021-02-21T18:10:04.412" v="824"/>
        <pc:sldMkLst>
          <pc:docMk/>
          <pc:sldMk cId="469094700" sldId="313"/>
        </pc:sldMkLst>
        <pc:picChg chg="add">
          <ac:chgData name="Nicholas Romanidis" userId="f29e2cf6a91c20a6" providerId="LiveId" clId="{8E2F88D7-F027-4888-83F5-3B5E8FFEE06F}" dt="2021-02-21T18:10:04.412" v="824"/>
          <ac:picMkLst>
            <pc:docMk/>
            <pc:sldMk cId="469094700" sldId="313"/>
            <ac:picMk id="4098" creationId="{03785CE5-F005-4623-8F2A-0B3F5202CEE9}"/>
          </ac:picMkLst>
        </pc:picChg>
      </pc:sldChg>
      <pc:sldChg chg="modSp new mod">
        <pc:chgData name="Nicholas Romanidis" userId="f29e2cf6a91c20a6" providerId="LiveId" clId="{8E2F88D7-F027-4888-83F5-3B5E8FFEE06F}" dt="2021-02-21T18:16:55.528" v="980" actId="20577"/>
        <pc:sldMkLst>
          <pc:docMk/>
          <pc:sldMk cId="4080941982" sldId="314"/>
        </pc:sldMkLst>
        <pc:spChg chg="mod">
          <ac:chgData name="Nicholas Romanidis" userId="f29e2cf6a91c20a6" providerId="LiveId" clId="{8E2F88D7-F027-4888-83F5-3B5E8FFEE06F}" dt="2021-02-21T18:14:29.309" v="894" actId="20577"/>
          <ac:spMkLst>
            <pc:docMk/>
            <pc:sldMk cId="4080941982" sldId="314"/>
            <ac:spMk id="2" creationId="{793250BF-122F-4DDD-80B3-7093BBFCF475}"/>
          </ac:spMkLst>
        </pc:spChg>
        <pc:spChg chg="mod">
          <ac:chgData name="Nicholas Romanidis" userId="f29e2cf6a91c20a6" providerId="LiveId" clId="{8E2F88D7-F027-4888-83F5-3B5E8FFEE06F}" dt="2021-02-21T18:16:55.528" v="980" actId="20577"/>
          <ac:spMkLst>
            <pc:docMk/>
            <pc:sldMk cId="4080941982" sldId="314"/>
            <ac:spMk id="3" creationId="{E29C8269-5DB0-4A55-A7F5-909C1CAF7DC3}"/>
          </ac:spMkLst>
        </pc:spChg>
      </pc:sldChg>
      <pc:sldChg chg="addSp">
        <pc:chgData name="Nicholas Romanidis" userId="f29e2cf6a91c20a6" providerId="LiveId" clId="{8E2F88D7-F027-4888-83F5-3B5E8FFEE06F}" dt="2021-02-22T14:46:02.433" v="4641"/>
        <pc:sldMkLst>
          <pc:docMk/>
          <pc:sldMk cId="223290671" sldId="315"/>
        </pc:sldMkLst>
        <pc:picChg chg="add">
          <ac:chgData name="Nicholas Romanidis" userId="f29e2cf6a91c20a6" providerId="LiveId" clId="{8E2F88D7-F027-4888-83F5-3B5E8FFEE06F}" dt="2021-02-22T14:46:02.433" v="4641"/>
          <ac:picMkLst>
            <pc:docMk/>
            <pc:sldMk cId="223290671" sldId="315"/>
            <ac:picMk id="1026" creationId="{3301E585-DB6D-4C8D-9935-B2D45DA7D932}"/>
          </ac:picMkLst>
        </pc:picChg>
      </pc:sldChg>
      <pc:sldChg chg="modSp new add del mod">
        <pc:chgData name="Nicholas Romanidis" userId="f29e2cf6a91c20a6" providerId="LiveId" clId="{8E2F88D7-F027-4888-83F5-3B5E8FFEE06F}" dt="2021-02-22T14:46:11.764" v="4644" actId="1076"/>
        <pc:sldMkLst>
          <pc:docMk/>
          <pc:sldMk cId="4250711178" sldId="315"/>
        </pc:sldMkLst>
        <pc:spChg chg="mod">
          <ac:chgData name="Nicholas Romanidis" userId="f29e2cf6a91c20a6" providerId="LiveId" clId="{8E2F88D7-F027-4888-83F5-3B5E8FFEE06F}" dt="2021-02-21T18:43:05.730" v="1396" actId="20577"/>
          <ac:spMkLst>
            <pc:docMk/>
            <pc:sldMk cId="4250711178" sldId="315"/>
            <ac:spMk id="2" creationId="{1AD4F111-367E-4A6E-A977-D35C1A9CF62A}"/>
          </ac:spMkLst>
        </pc:spChg>
        <pc:spChg chg="mod">
          <ac:chgData name="Nicholas Romanidis" userId="f29e2cf6a91c20a6" providerId="LiveId" clId="{8E2F88D7-F027-4888-83F5-3B5E8FFEE06F}" dt="2021-02-21T18:46:14.132" v="1541" actId="207"/>
          <ac:spMkLst>
            <pc:docMk/>
            <pc:sldMk cId="4250711178" sldId="315"/>
            <ac:spMk id="3" creationId="{18D19A13-5C40-429F-B39C-E6A93F29EDDF}"/>
          </ac:spMkLst>
        </pc:spChg>
        <pc:picChg chg="mod">
          <ac:chgData name="Nicholas Romanidis" userId="f29e2cf6a91c20a6" providerId="LiveId" clId="{8E2F88D7-F027-4888-83F5-3B5E8FFEE06F}" dt="2021-02-22T14:46:11.764" v="4644" actId="1076"/>
          <ac:picMkLst>
            <pc:docMk/>
            <pc:sldMk cId="4250711178" sldId="315"/>
            <ac:picMk id="1026" creationId="{3301E585-DB6D-4C8D-9935-B2D45DA7D932}"/>
          </ac:picMkLst>
        </pc:picChg>
      </pc:sldChg>
      <pc:sldChg chg="modSp new mod">
        <pc:chgData name="Nicholas Romanidis" userId="f29e2cf6a91c20a6" providerId="LiveId" clId="{8E2F88D7-F027-4888-83F5-3B5E8FFEE06F}" dt="2021-02-21T18:54:07.833" v="1834"/>
        <pc:sldMkLst>
          <pc:docMk/>
          <pc:sldMk cId="2839780551" sldId="316"/>
        </pc:sldMkLst>
        <pc:spChg chg="mod">
          <ac:chgData name="Nicholas Romanidis" userId="f29e2cf6a91c20a6" providerId="LiveId" clId="{8E2F88D7-F027-4888-83F5-3B5E8FFEE06F}" dt="2021-02-21T18:50:24.198" v="1559" actId="20577"/>
          <ac:spMkLst>
            <pc:docMk/>
            <pc:sldMk cId="2839780551" sldId="316"/>
            <ac:spMk id="2" creationId="{1290AB76-D148-4218-94D5-34875DBD0E1C}"/>
          </ac:spMkLst>
        </pc:spChg>
        <pc:spChg chg="mod">
          <ac:chgData name="Nicholas Romanidis" userId="f29e2cf6a91c20a6" providerId="LiveId" clId="{8E2F88D7-F027-4888-83F5-3B5E8FFEE06F}" dt="2021-02-21T18:54:07.833" v="1834"/>
          <ac:spMkLst>
            <pc:docMk/>
            <pc:sldMk cId="2839780551" sldId="316"/>
            <ac:spMk id="3" creationId="{4079AB6A-1D76-4168-ABEE-5460B09189A4}"/>
          </ac:spMkLst>
        </pc:spChg>
      </pc:sldChg>
      <pc:sldChg chg="modSp new mod">
        <pc:chgData name="Nicholas Romanidis" userId="f29e2cf6a91c20a6" providerId="LiveId" clId="{8E2F88D7-F027-4888-83F5-3B5E8FFEE06F}" dt="2021-02-21T19:00:21.038" v="2448" actId="207"/>
        <pc:sldMkLst>
          <pc:docMk/>
          <pc:sldMk cId="132907763" sldId="317"/>
        </pc:sldMkLst>
        <pc:spChg chg="mod">
          <ac:chgData name="Nicholas Romanidis" userId="f29e2cf6a91c20a6" providerId="LiveId" clId="{8E2F88D7-F027-4888-83F5-3B5E8FFEE06F}" dt="2021-02-21T18:54:39.413" v="1880" actId="20577"/>
          <ac:spMkLst>
            <pc:docMk/>
            <pc:sldMk cId="132907763" sldId="317"/>
            <ac:spMk id="2" creationId="{28AEABD0-E7B8-4FDE-BC66-36E7BDAEBD30}"/>
          </ac:spMkLst>
        </pc:spChg>
        <pc:spChg chg="mod">
          <ac:chgData name="Nicholas Romanidis" userId="f29e2cf6a91c20a6" providerId="LiveId" clId="{8E2F88D7-F027-4888-83F5-3B5E8FFEE06F}" dt="2021-02-21T19:00:21.038" v="2448" actId="207"/>
          <ac:spMkLst>
            <pc:docMk/>
            <pc:sldMk cId="132907763" sldId="317"/>
            <ac:spMk id="3" creationId="{2185AC46-18DB-481A-ABD2-ADE11DD9C1BC}"/>
          </ac:spMkLst>
        </pc:spChg>
      </pc:sldChg>
      <pc:sldChg chg="modSp new del mod ord">
        <pc:chgData name="Nicholas Romanidis" userId="f29e2cf6a91c20a6" providerId="LiveId" clId="{8E2F88D7-F027-4888-83F5-3B5E8FFEE06F}" dt="2021-02-21T19:25:02.574" v="3812" actId="2696"/>
        <pc:sldMkLst>
          <pc:docMk/>
          <pc:sldMk cId="2459280538" sldId="318"/>
        </pc:sldMkLst>
        <pc:spChg chg="mod">
          <ac:chgData name="Nicholas Romanidis" userId="f29e2cf6a91c20a6" providerId="LiveId" clId="{8E2F88D7-F027-4888-83F5-3B5E8FFEE06F}" dt="2021-02-21T19:05:53.774" v="2754" actId="20577"/>
          <ac:spMkLst>
            <pc:docMk/>
            <pc:sldMk cId="2459280538" sldId="318"/>
            <ac:spMk id="2" creationId="{8CD43110-D233-4AE5-83AA-3BAFE6F8D7AA}"/>
          </ac:spMkLst>
        </pc:spChg>
        <pc:spChg chg="mod">
          <ac:chgData name="Nicholas Romanidis" userId="f29e2cf6a91c20a6" providerId="LiveId" clId="{8E2F88D7-F027-4888-83F5-3B5E8FFEE06F}" dt="2021-02-21T19:05:49.830" v="2753" actId="20577"/>
          <ac:spMkLst>
            <pc:docMk/>
            <pc:sldMk cId="2459280538" sldId="318"/>
            <ac:spMk id="3" creationId="{3FEEBFB4-E7BA-453B-B9C1-2B9B514F9657}"/>
          </ac:spMkLst>
        </pc:spChg>
      </pc:sldChg>
      <pc:sldChg chg="modSp new mod">
        <pc:chgData name="Nicholas Romanidis" userId="f29e2cf6a91c20a6" providerId="LiveId" clId="{8E2F88D7-F027-4888-83F5-3B5E8FFEE06F}" dt="2021-02-21T19:07:42.659" v="2846" actId="6549"/>
        <pc:sldMkLst>
          <pc:docMk/>
          <pc:sldMk cId="2220589816" sldId="319"/>
        </pc:sldMkLst>
        <pc:spChg chg="mod">
          <ac:chgData name="Nicholas Romanidis" userId="f29e2cf6a91c20a6" providerId="LiveId" clId="{8E2F88D7-F027-4888-83F5-3B5E8FFEE06F}" dt="2021-02-21T19:06:16.550" v="2776" actId="20577"/>
          <ac:spMkLst>
            <pc:docMk/>
            <pc:sldMk cId="2220589816" sldId="319"/>
            <ac:spMk id="2" creationId="{BEA212E1-151B-46BF-9F37-6007BF7FB011}"/>
          </ac:spMkLst>
        </pc:spChg>
        <pc:spChg chg="mod">
          <ac:chgData name="Nicholas Romanidis" userId="f29e2cf6a91c20a6" providerId="LiveId" clId="{8E2F88D7-F027-4888-83F5-3B5E8FFEE06F}" dt="2021-02-21T19:07:42.659" v="2846" actId="6549"/>
          <ac:spMkLst>
            <pc:docMk/>
            <pc:sldMk cId="2220589816" sldId="319"/>
            <ac:spMk id="3" creationId="{B3AD4E57-D3E9-4724-9D31-6F4BAA826B1E}"/>
          </ac:spMkLst>
        </pc:spChg>
      </pc:sldChg>
      <pc:sldChg chg="modSp new mod">
        <pc:chgData name="Nicholas Romanidis" userId="f29e2cf6a91c20a6" providerId="LiveId" clId="{8E2F88D7-F027-4888-83F5-3B5E8FFEE06F}" dt="2021-02-21T19:08:44.331" v="2885" actId="20577"/>
        <pc:sldMkLst>
          <pc:docMk/>
          <pc:sldMk cId="446017620" sldId="320"/>
        </pc:sldMkLst>
        <pc:spChg chg="mod">
          <ac:chgData name="Nicholas Romanidis" userId="f29e2cf6a91c20a6" providerId="LiveId" clId="{8E2F88D7-F027-4888-83F5-3B5E8FFEE06F}" dt="2021-02-21T19:08:03.818" v="2861" actId="20577"/>
          <ac:spMkLst>
            <pc:docMk/>
            <pc:sldMk cId="446017620" sldId="320"/>
            <ac:spMk id="2" creationId="{073A8172-04AE-4097-B54F-546289DCEDCD}"/>
          </ac:spMkLst>
        </pc:spChg>
        <pc:spChg chg="mod">
          <ac:chgData name="Nicholas Romanidis" userId="f29e2cf6a91c20a6" providerId="LiveId" clId="{8E2F88D7-F027-4888-83F5-3B5E8FFEE06F}" dt="2021-02-21T19:08:44.331" v="2885" actId="20577"/>
          <ac:spMkLst>
            <pc:docMk/>
            <pc:sldMk cId="446017620" sldId="320"/>
            <ac:spMk id="3" creationId="{357FCCFC-4D14-40F6-B2B2-940FFFE4A54D}"/>
          </ac:spMkLst>
        </pc:spChg>
      </pc:sldChg>
      <pc:sldChg chg="modSp new add del mod">
        <pc:chgData name="Nicholas Romanidis" userId="f29e2cf6a91c20a6" providerId="LiveId" clId="{8E2F88D7-F027-4888-83F5-3B5E8FFEE06F}" dt="2021-02-21T19:15:02.870" v="3356" actId="207"/>
        <pc:sldMkLst>
          <pc:docMk/>
          <pc:sldMk cId="852342389" sldId="321"/>
        </pc:sldMkLst>
        <pc:spChg chg="mod">
          <ac:chgData name="Nicholas Romanidis" userId="f29e2cf6a91c20a6" providerId="LiveId" clId="{8E2F88D7-F027-4888-83F5-3B5E8FFEE06F}" dt="2021-02-21T19:09:06.045" v="2900" actId="20577"/>
          <ac:spMkLst>
            <pc:docMk/>
            <pc:sldMk cId="852342389" sldId="321"/>
            <ac:spMk id="2" creationId="{1E2349ED-1141-4DAF-A737-555839A08C15}"/>
          </ac:spMkLst>
        </pc:spChg>
        <pc:spChg chg="mod">
          <ac:chgData name="Nicholas Romanidis" userId="f29e2cf6a91c20a6" providerId="LiveId" clId="{8E2F88D7-F027-4888-83F5-3B5E8FFEE06F}" dt="2021-02-21T19:15:02.870" v="3356" actId="207"/>
          <ac:spMkLst>
            <pc:docMk/>
            <pc:sldMk cId="852342389" sldId="321"/>
            <ac:spMk id="3" creationId="{4A0D1D62-33E5-4736-A7D8-20EF1EAEEB8B}"/>
          </ac:spMkLst>
        </pc:spChg>
        <pc:picChg chg="mod">
          <ac:chgData name="Nicholas Romanidis" userId="f29e2cf6a91c20a6" providerId="LiveId" clId="{8E2F88D7-F027-4888-83F5-3B5E8FFEE06F}" dt="2021-02-21T19:13:57.337" v="3275" actId="14100"/>
          <ac:picMkLst>
            <pc:docMk/>
            <pc:sldMk cId="852342389" sldId="321"/>
            <ac:picMk id="5122" creationId="{EE4C789B-1B43-42DF-9122-92FC7C7377EA}"/>
          </ac:picMkLst>
        </pc:picChg>
      </pc:sldChg>
      <pc:sldChg chg="addSp">
        <pc:chgData name="Nicholas Romanidis" userId="f29e2cf6a91c20a6" providerId="LiveId" clId="{8E2F88D7-F027-4888-83F5-3B5E8FFEE06F}" dt="2021-02-21T19:13:24.319" v="3268"/>
        <pc:sldMkLst>
          <pc:docMk/>
          <pc:sldMk cId="3136119699" sldId="321"/>
        </pc:sldMkLst>
        <pc:picChg chg="add">
          <ac:chgData name="Nicholas Romanidis" userId="f29e2cf6a91c20a6" providerId="LiveId" clId="{8E2F88D7-F027-4888-83F5-3B5E8FFEE06F}" dt="2021-02-21T19:13:24.319" v="3268"/>
          <ac:picMkLst>
            <pc:docMk/>
            <pc:sldMk cId="3136119699" sldId="321"/>
            <ac:picMk id="5122" creationId="{EE4C789B-1B43-42DF-9122-92FC7C7377EA}"/>
          </ac:picMkLst>
        </pc:picChg>
      </pc:sldChg>
      <pc:sldChg chg="modSp new mod">
        <pc:chgData name="Nicholas Romanidis" userId="f29e2cf6a91c20a6" providerId="LiveId" clId="{8E2F88D7-F027-4888-83F5-3B5E8FFEE06F}" dt="2021-02-21T19:18:00.696" v="3440" actId="20577"/>
        <pc:sldMkLst>
          <pc:docMk/>
          <pc:sldMk cId="457158219" sldId="322"/>
        </pc:sldMkLst>
        <pc:spChg chg="mod">
          <ac:chgData name="Nicholas Romanidis" userId="f29e2cf6a91c20a6" providerId="LiveId" clId="{8E2F88D7-F027-4888-83F5-3B5E8FFEE06F}" dt="2021-02-21T19:15:11.966" v="3378" actId="20577"/>
          <ac:spMkLst>
            <pc:docMk/>
            <pc:sldMk cId="457158219" sldId="322"/>
            <ac:spMk id="2" creationId="{1C5ABFF3-F1F6-4DAD-BC24-D5C827C99199}"/>
          </ac:spMkLst>
        </pc:spChg>
        <pc:spChg chg="mod">
          <ac:chgData name="Nicholas Romanidis" userId="f29e2cf6a91c20a6" providerId="LiveId" clId="{8E2F88D7-F027-4888-83F5-3B5E8FFEE06F}" dt="2021-02-21T19:18:00.696" v="3440" actId="20577"/>
          <ac:spMkLst>
            <pc:docMk/>
            <pc:sldMk cId="457158219" sldId="322"/>
            <ac:spMk id="3" creationId="{906FB102-87E3-4D5C-93E9-DB645AFEE1E5}"/>
          </ac:spMkLst>
        </pc:spChg>
      </pc:sldChg>
      <pc:sldChg chg="modSp new mod ord">
        <pc:chgData name="Nicholas Romanidis" userId="f29e2cf6a91c20a6" providerId="LiveId" clId="{8E2F88D7-F027-4888-83F5-3B5E8FFEE06F}" dt="2021-02-21T19:23:53.752" v="3810" actId="207"/>
        <pc:sldMkLst>
          <pc:docMk/>
          <pc:sldMk cId="3516150154" sldId="323"/>
        </pc:sldMkLst>
        <pc:spChg chg="mod">
          <ac:chgData name="Nicholas Romanidis" userId="f29e2cf6a91c20a6" providerId="LiveId" clId="{8E2F88D7-F027-4888-83F5-3B5E8FFEE06F}" dt="2021-02-21T19:18:40.440" v="3461" actId="20577"/>
          <ac:spMkLst>
            <pc:docMk/>
            <pc:sldMk cId="3516150154" sldId="323"/>
            <ac:spMk id="2" creationId="{1BF271BF-4C2F-4F70-9AED-266F255AC150}"/>
          </ac:spMkLst>
        </pc:spChg>
        <pc:spChg chg="mod">
          <ac:chgData name="Nicholas Romanidis" userId="f29e2cf6a91c20a6" providerId="LiveId" clId="{8E2F88D7-F027-4888-83F5-3B5E8FFEE06F}" dt="2021-02-21T19:23:53.752" v="3810" actId="207"/>
          <ac:spMkLst>
            <pc:docMk/>
            <pc:sldMk cId="3516150154" sldId="323"/>
            <ac:spMk id="3" creationId="{1D822E95-0D3A-4126-95DC-BD80EE55C96A}"/>
          </ac:spMkLst>
        </pc:spChg>
      </pc:sldChg>
      <pc:sldChg chg="modSp new mod">
        <pc:chgData name="Nicholas Romanidis" userId="f29e2cf6a91c20a6" providerId="LiveId" clId="{8E2F88D7-F027-4888-83F5-3B5E8FFEE06F}" dt="2021-02-21T19:27:20.778" v="4144" actId="20577"/>
        <pc:sldMkLst>
          <pc:docMk/>
          <pc:sldMk cId="2813954175" sldId="324"/>
        </pc:sldMkLst>
        <pc:spChg chg="mod">
          <ac:chgData name="Nicholas Romanidis" userId="f29e2cf6a91c20a6" providerId="LiveId" clId="{8E2F88D7-F027-4888-83F5-3B5E8FFEE06F}" dt="2021-02-21T19:27:20.778" v="4144" actId="20577"/>
          <ac:spMkLst>
            <pc:docMk/>
            <pc:sldMk cId="2813954175" sldId="324"/>
            <ac:spMk id="2" creationId="{AEF4B179-82DE-4640-A634-6637A3F2D033}"/>
          </ac:spMkLst>
        </pc:spChg>
        <pc:spChg chg="mod">
          <ac:chgData name="Nicholas Romanidis" userId="f29e2cf6a91c20a6" providerId="LiveId" clId="{8E2F88D7-F027-4888-83F5-3B5E8FFEE06F}" dt="2021-02-21T19:27:04.816" v="4142" actId="207"/>
          <ac:spMkLst>
            <pc:docMk/>
            <pc:sldMk cId="2813954175" sldId="324"/>
            <ac:spMk id="3" creationId="{06382BDA-E617-480C-8E4F-839D6355DBCD}"/>
          </ac:spMkLst>
        </pc:spChg>
      </pc:sldChg>
      <pc:sldChg chg="modSp new mod">
        <pc:chgData name="Nicholas Romanidis" userId="f29e2cf6a91c20a6" providerId="LiveId" clId="{8E2F88D7-F027-4888-83F5-3B5E8FFEE06F}" dt="2021-02-21T19:43:08.462" v="4568" actId="20577"/>
        <pc:sldMkLst>
          <pc:docMk/>
          <pc:sldMk cId="2083455151" sldId="325"/>
        </pc:sldMkLst>
        <pc:spChg chg="mod">
          <ac:chgData name="Nicholas Romanidis" userId="f29e2cf6a91c20a6" providerId="LiveId" clId="{8E2F88D7-F027-4888-83F5-3B5E8FFEE06F}" dt="2021-02-21T19:41:32.380" v="4309" actId="20577"/>
          <ac:spMkLst>
            <pc:docMk/>
            <pc:sldMk cId="2083455151" sldId="325"/>
            <ac:spMk id="2" creationId="{E2DC0454-4E93-42CD-B5D8-5193C6519A58}"/>
          </ac:spMkLst>
        </pc:spChg>
        <pc:spChg chg="mod">
          <ac:chgData name="Nicholas Romanidis" userId="f29e2cf6a91c20a6" providerId="LiveId" clId="{8E2F88D7-F027-4888-83F5-3B5E8FFEE06F}" dt="2021-02-21T19:43:08.462" v="4568" actId="20577"/>
          <ac:spMkLst>
            <pc:docMk/>
            <pc:sldMk cId="2083455151" sldId="325"/>
            <ac:spMk id="3" creationId="{D2EF8582-C2EC-4AC2-A35E-C43B8EC5BC6A}"/>
          </ac:spMkLst>
        </pc:spChg>
      </pc:sldChg>
      <pc:sldChg chg="modSp new mod">
        <pc:chgData name="Nicholas Romanidis" userId="f29e2cf6a91c20a6" providerId="LiveId" clId="{8E2F88D7-F027-4888-83F5-3B5E8FFEE06F}" dt="2021-02-21T19:44:28.295" v="4594" actId="20577"/>
        <pc:sldMkLst>
          <pc:docMk/>
          <pc:sldMk cId="301518842" sldId="326"/>
        </pc:sldMkLst>
        <pc:spChg chg="mod">
          <ac:chgData name="Nicholas Romanidis" userId="f29e2cf6a91c20a6" providerId="LiveId" clId="{8E2F88D7-F027-4888-83F5-3B5E8FFEE06F}" dt="2021-02-21T19:43:34.726" v="4584" actId="20577"/>
          <ac:spMkLst>
            <pc:docMk/>
            <pc:sldMk cId="301518842" sldId="326"/>
            <ac:spMk id="2" creationId="{6EAC18F9-9916-4300-9417-F329261A70CF}"/>
          </ac:spMkLst>
        </pc:spChg>
        <pc:spChg chg="mod">
          <ac:chgData name="Nicholas Romanidis" userId="f29e2cf6a91c20a6" providerId="LiveId" clId="{8E2F88D7-F027-4888-83F5-3B5E8FFEE06F}" dt="2021-02-21T19:44:28.295" v="4594" actId="20577"/>
          <ac:spMkLst>
            <pc:docMk/>
            <pc:sldMk cId="301518842" sldId="326"/>
            <ac:spMk id="3" creationId="{0C23C3E3-B354-4AC7-945A-173A871DE5CC}"/>
          </ac:spMkLst>
        </pc:spChg>
      </pc:sldChg>
      <pc:sldChg chg="modSp new mod">
        <pc:chgData name="Nicholas Romanidis" userId="f29e2cf6a91c20a6" providerId="LiveId" clId="{8E2F88D7-F027-4888-83F5-3B5E8FFEE06F}" dt="2021-02-21T19:45:23.769" v="4627" actId="207"/>
        <pc:sldMkLst>
          <pc:docMk/>
          <pc:sldMk cId="1020934956" sldId="327"/>
        </pc:sldMkLst>
        <pc:spChg chg="mod">
          <ac:chgData name="Nicholas Romanidis" userId="f29e2cf6a91c20a6" providerId="LiveId" clId="{8E2F88D7-F027-4888-83F5-3B5E8FFEE06F}" dt="2021-02-21T19:44:45.310" v="4618" actId="20577"/>
          <ac:spMkLst>
            <pc:docMk/>
            <pc:sldMk cId="1020934956" sldId="327"/>
            <ac:spMk id="2" creationId="{BE6E4A21-A0A8-4428-865C-2F84E11450F2}"/>
          </ac:spMkLst>
        </pc:spChg>
        <pc:spChg chg="mod">
          <ac:chgData name="Nicholas Romanidis" userId="f29e2cf6a91c20a6" providerId="LiveId" clId="{8E2F88D7-F027-4888-83F5-3B5E8FFEE06F}" dt="2021-02-21T19:45:23.769" v="4627" actId="207"/>
          <ac:spMkLst>
            <pc:docMk/>
            <pc:sldMk cId="1020934956" sldId="327"/>
            <ac:spMk id="3" creationId="{92387995-D2BF-4D86-B342-C353C03FD537}"/>
          </ac:spMkLst>
        </pc:spChg>
      </pc:sldChg>
      <pc:sldChg chg="delSp modSp new add del mod">
        <pc:chgData name="Nicholas Romanidis" userId="f29e2cf6a91c20a6" providerId="LiveId" clId="{8E2F88D7-F027-4888-83F5-3B5E8FFEE06F}" dt="2021-02-22T14:50:52.928" v="4672" actId="6549"/>
        <pc:sldMkLst>
          <pc:docMk/>
          <pc:sldMk cId="987671829" sldId="328"/>
        </pc:sldMkLst>
        <pc:spChg chg="del">
          <ac:chgData name="Nicholas Romanidis" userId="f29e2cf6a91c20a6" providerId="LiveId" clId="{8E2F88D7-F027-4888-83F5-3B5E8FFEE06F}" dt="2021-02-22T14:48:25.465" v="4649" actId="478"/>
          <ac:spMkLst>
            <pc:docMk/>
            <pc:sldMk cId="987671829" sldId="328"/>
            <ac:spMk id="2" creationId="{4A88881D-F2A0-475A-A651-41E3CA6A1CF2}"/>
          </ac:spMkLst>
        </pc:spChg>
        <pc:spChg chg="mod">
          <ac:chgData name="Nicholas Romanidis" userId="f29e2cf6a91c20a6" providerId="LiveId" clId="{8E2F88D7-F027-4888-83F5-3B5E8FFEE06F}" dt="2021-02-22T14:50:52.928" v="4672" actId="6549"/>
          <ac:spMkLst>
            <pc:docMk/>
            <pc:sldMk cId="987671829" sldId="328"/>
            <ac:spMk id="3" creationId="{AF6F310A-6424-433C-9233-87AB1F36F638}"/>
          </ac:spMkLst>
        </pc:spChg>
        <pc:picChg chg="mod">
          <ac:chgData name="Nicholas Romanidis" userId="f29e2cf6a91c20a6" providerId="LiveId" clId="{8E2F88D7-F027-4888-83F5-3B5E8FFEE06F}" dt="2021-02-22T14:48:13.443" v="4648" actId="1076"/>
          <ac:picMkLst>
            <pc:docMk/>
            <pc:sldMk cId="987671829" sldId="328"/>
            <ac:picMk id="2050" creationId="{BB83BEB1-C0D3-4B51-96E6-970D9637962D}"/>
          </ac:picMkLst>
        </pc:picChg>
      </pc:sldChg>
      <pc:sldChg chg="addSp">
        <pc:chgData name="Nicholas Romanidis" userId="f29e2cf6a91c20a6" providerId="LiveId" clId="{8E2F88D7-F027-4888-83F5-3B5E8FFEE06F}" dt="2021-02-22T14:48:03.068" v="4646"/>
        <pc:sldMkLst>
          <pc:docMk/>
          <pc:sldMk cId="2184845920" sldId="328"/>
        </pc:sldMkLst>
        <pc:picChg chg="add">
          <ac:chgData name="Nicholas Romanidis" userId="f29e2cf6a91c20a6" providerId="LiveId" clId="{8E2F88D7-F027-4888-83F5-3B5E8FFEE06F}" dt="2021-02-22T14:48:03.068" v="4646"/>
          <ac:picMkLst>
            <pc:docMk/>
            <pc:sldMk cId="2184845920" sldId="328"/>
            <ac:picMk id="2050" creationId="{BB83BEB1-C0D3-4B51-96E6-970D9637962D}"/>
          </ac:picMkLst>
        </pc:picChg>
      </pc:sldChg>
      <pc:sldChg chg="modSp new mod">
        <pc:chgData name="Nicholas Romanidis" userId="f29e2cf6a91c20a6" providerId="LiveId" clId="{8E2F88D7-F027-4888-83F5-3B5E8FFEE06F}" dt="2021-02-22T14:58:39.584" v="4821" actId="20577"/>
        <pc:sldMkLst>
          <pc:docMk/>
          <pc:sldMk cId="2226468153" sldId="329"/>
        </pc:sldMkLst>
        <pc:spChg chg="mod">
          <ac:chgData name="Nicholas Romanidis" userId="f29e2cf6a91c20a6" providerId="LiveId" clId="{8E2F88D7-F027-4888-83F5-3B5E8FFEE06F}" dt="2021-02-22T14:51:49.895" v="4697" actId="20577"/>
          <ac:spMkLst>
            <pc:docMk/>
            <pc:sldMk cId="2226468153" sldId="329"/>
            <ac:spMk id="2" creationId="{FDC22C5B-02A4-4E80-B53C-CFA39B5CCFCE}"/>
          </ac:spMkLst>
        </pc:spChg>
        <pc:spChg chg="mod">
          <ac:chgData name="Nicholas Romanidis" userId="f29e2cf6a91c20a6" providerId="LiveId" clId="{8E2F88D7-F027-4888-83F5-3B5E8FFEE06F}" dt="2021-02-22T14:58:39.584" v="4821" actId="20577"/>
          <ac:spMkLst>
            <pc:docMk/>
            <pc:sldMk cId="2226468153" sldId="329"/>
            <ac:spMk id="3" creationId="{73B8635E-8C58-4645-9BC7-9544DDD6A60E}"/>
          </ac:spMkLst>
        </pc:spChg>
      </pc:sldChg>
      <pc:sldChg chg="addSp delSp modSp new mod ord">
        <pc:chgData name="Nicholas Romanidis" userId="f29e2cf6a91c20a6" providerId="LiveId" clId="{8E2F88D7-F027-4888-83F5-3B5E8FFEE06F}" dt="2021-02-22T15:04:10.533" v="5369"/>
        <pc:sldMkLst>
          <pc:docMk/>
          <pc:sldMk cId="3098615964" sldId="330"/>
        </pc:sldMkLst>
        <pc:spChg chg="mod">
          <ac:chgData name="Nicholas Romanidis" userId="f29e2cf6a91c20a6" providerId="LiveId" clId="{8E2F88D7-F027-4888-83F5-3B5E8FFEE06F}" dt="2021-02-22T14:53:20.552" v="4726" actId="20577"/>
          <ac:spMkLst>
            <pc:docMk/>
            <pc:sldMk cId="3098615964" sldId="330"/>
            <ac:spMk id="2" creationId="{781E0245-E278-4D2C-A179-EF8B0170D310}"/>
          </ac:spMkLst>
        </pc:spChg>
        <pc:spChg chg="del">
          <ac:chgData name="Nicholas Romanidis" userId="f29e2cf6a91c20a6" providerId="LiveId" clId="{8E2F88D7-F027-4888-83F5-3B5E8FFEE06F}" dt="2021-02-22T14:56:29.926" v="4727" actId="22"/>
          <ac:spMkLst>
            <pc:docMk/>
            <pc:sldMk cId="3098615964" sldId="330"/>
            <ac:spMk id="3" creationId="{2BCD8CD3-8791-4000-9AC3-7479EDD7AD03}"/>
          </ac:spMkLst>
        </pc:spChg>
        <pc:picChg chg="add mod ord">
          <ac:chgData name="Nicholas Romanidis" userId="f29e2cf6a91c20a6" providerId="LiveId" clId="{8E2F88D7-F027-4888-83F5-3B5E8FFEE06F}" dt="2021-02-22T14:57:37.073" v="4738" actId="692"/>
          <ac:picMkLst>
            <pc:docMk/>
            <pc:sldMk cId="3098615964" sldId="330"/>
            <ac:picMk id="7" creationId="{32FB859C-11F0-43B8-A2CB-1041644A2FAE}"/>
          </ac:picMkLst>
        </pc:picChg>
        <pc:picChg chg="add mod">
          <ac:chgData name="Nicholas Romanidis" userId="f29e2cf6a91c20a6" providerId="LiveId" clId="{8E2F88D7-F027-4888-83F5-3B5E8FFEE06F}" dt="2021-02-22T14:57:38.723" v="4739" actId="692"/>
          <ac:picMkLst>
            <pc:docMk/>
            <pc:sldMk cId="3098615964" sldId="330"/>
            <ac:picMk id="9" creationId="{366B3B6C-2E57-4F37-A929-1659C9282107}"/>
          </ac:picMkLst>
        </pc:picChg>
      </pc:sldChg>
      <pc:sldChg chg="modSp new mod">
        <pc:chgData name="Nicholas Romanidis" userId="f29e2cf6a91c20a6" providerId="LiveId" clId="{8E2F88D7-F027-4888-83F5-3B5E8FFEE06F}" dt="2021-02-22T15:02:16.565" v="5129" actId="20577"/>
        <pc:sldMkLst>
          <pc:docMk/>
          <pc:sldMk cId="1354307262" sldId="331"/>
        </pc:sldMkLst>
        <pc:spChg chg="mod">
          <ac:chgData name="Nicholas Romanidis" userId="f29e2cf6a91c20a6" providerId="LiveId" clId="{8E2F88D7-F027-4888-83F5-3B5E8FFEE06F}" dt="2021-02-22T14:59:01.118" v="4862" actId="20577"/>
          <ac:spMkLst>
            <pc:docMk/>
            <pc:sldMk cId="1354307262" sldId="331"/>
            <ac:spMk id="2" creationId="{FC0341A2-8537-4C3D-BFD7-6E1E9EBE8309}"/>
          </ac:spMkLst>
        </pc:spChg>
        <pc:spChg chg="mod">
          <ac:chgData name="Nicholas Romanidis" userId="f29e2cf6a91c20a6" providerId="LiveId" clId="{8E2F88D7-F027-4888-83F5-3B5E8FFEE06F}" dt="2021-02-22T15:02:16.565" v="5129" actId="20577"/>
          <ac:spMkLst>
            <pc:docMk/>
            <pc:sldMk cId="1354307262" sldId="331"/>
            <ac:spMk id="3" creationId="{7BBD745B-8651-4A74-9BDF-BB776F8A8E15}"/>
          </ac:spMkLst>
        </pc:spChg>
      </pc:sldChg>
      <pc:sldChg chg="addSp">
        <pc:chgData name="Nicholas Romanidis" userId="f29e2cf6a91c20a6" providerId="LiveId" clId="{8E2F88D7-F027-4888-83F5-3B5E8FFEE06F}" dt="2021-02-22T15:05:15.928" v="5449"/>
        <pc:sldMkLst>
          <pc:docMk/>
          <pc:sldMk cId="1943125611" sldId="332"/>
        </pc:sldMkLst>
        <pc:picChg chg="add">
          <ac:chgData name="Nicholas Romanidis" userId="f29e2cf6a91c20a6" providerId="LiveId" clId="{8E2F88D7-F027-4888-83F5-3B5E8FFEE06F}" dt="2021-02-22T15:05:15.928" v="5449"/>
          <ac:picMkLst>
            <pc:docMk/>
            <pc:sldMk cId="1943125611" sldId="332"/>
            <ac:picMk id="3074" creationId="{50DA04BF-B15E-492F-92B9-20125CA6F83D}"/>
          </ac:picMkLst>
        </pc:picChg>
      </pc:sldChg>
      <pc:sldChg chg="modSp new add del mod ord">
        <pc:chgData name="Nicholas Romanidis" userId="f29e2cf6a91c20a6" providerId="LiveId" clId="{8E2F88D7-F027-4888-83F5-3B5E8FFEE06F}" dt="2021-02-22T15:05:26.166" v="5454" actId="1076"/>
        <pc:sldMkLst>
          <pc:docMk/>
          <pc:sldMk cId="4269188838" sldId="332"/>
        </pc:sldMkLst>
        <pc:spChg chg="mod">
          <ac:chgData name="Nicholas Romanidis" userId="f29e2cf6a91c20a6" providerId="LiveId" clId="{8E2F88D7-F027-4888-83F5-3B5E8FFEE06F}" dt="2021-02-22T15:02:49.313" v="5152" actId="20577"/>
          <ac:spMkLst>
            <pc:docMk/>
            <pc:sldMk cId="4269188838" sldId="332"/>
            <ac:spMk id="2" creationId="{EB547B9B-C62F-49D5-BE76-F7AF77CB3D3E}"/>
          </ac:spMkLst>
        </pc:spChg>
        <pc:spChg chg="mod">
          <ac:chgData name="Nicholas Romanidis" userId="f29e2cf6a91c20a6" providerId="LiveId" clId="{8E2F88D7-F027-4888-83F5-3B5E8FFEE06F}" dt="2021-02-22T15:05:00.457" v="5448" actId="20577"/>
          <ac:spMkLst>
            <pc:docMk/>
            <pc:sldMk cId="4269188838" sldId="332"/>
            <ac:spMk id="3" creationId="{572F58F4-BBF3-49F7-B828-1D9EAB05A703}"/>
          </ac:spMkLst>
        </pc:spChg>
        <pc:picChg chg="mod">
          <ac:chgData name="Nicholas Romanidis" userId="f29e2cf6a91c20a6" providerId="LiveId" clId="{8E2F88D7-F027-4888-83F5-3B5E8FFEE06F}" dt="2021-02-22T15:05:26.166" v="5454" actId="1076"/>
          <ac:picMkLst>
            <pc:docMk/>
            <pc:sldMk cId="4269188838" sldId="332"/>
            <ac:picMk id="3074" creationId="{50DA04BF-B15E-492F-92B9-20125CA6F83D}"/>
          </ac:picMkLst>
        </pc:picChg>
      </pc:sldChg>
      <pc:sldChg chg="addSp">
        <pc:chgData name="Nicholas Romanidis" userId="f29e2cf6a91c20a6" providerId="LiveId" clId="{8E2F88D7-F027-4888-83F5-3B5E8FFEE06F}" dt="2021-02-22T15:06:27.710" v="5483"/>
        <pc:sldMkLst>
          <pc:docMk/>
          <pc:sldMk cId="2834336330" sldId="333"/>
        </pc:sldMkLst>
        <pc:picChg chg="add">
          <ac:chgData name="Nicholas Romanidis" userId="f29e2cf6a91c20a6" providerId="LiveId" clId="{8E2F88D7-F027-4888-83F5-3B5E8FFEE06F}" dt="2021-02-22T15:06:27.710" v="5483"/>
          <ac:picMkLst>
            <pc:docMk/>
            <pc:sldMk cId="2834336330" sldId="333"/>
            <ac:picMk id="4098" creationId="{6E496613-F5F4-43A7-A3D8-AF715E5D486A}"/>
          </ac:picMkLst>
        </pc:picChg>
      </pc:sldChg>
      <pc:sldChg chg="addSp delSp modSp new add del mod">
        <pc:chgData name="Nicholas Romanidis" userId="f29e2cf6a91c20a6" providerId="LiveId" clId="{8E2F88D7-F027-4888-83F5-3B5E8FFEE06F}" dt="2021-02-22T15:08:10.896" v="5602" actId="27636"/>
        <pc:sldMkLst>
          <pc:docMk/>
          <pc:sldMk cId="2967781943" sldId="333"/>
        </pc:sldMkLst>
        <pc:spChg chg="mod">
          <ac:chgData name="Nicholas Romanidis" userId="f29e2cf6a91c20a6" providerId="LiveId" clId="{8E2F88D7-F027-4888-83F5-3B5E8FFEE06F}" dt="2021-02-22T15:06:02.260" v="5480" actId="20577"/>
          <ac:spMkLst>
            <pc:docMk/>
            <pc:sldMk cId="2967781943" sldId="333"/>
            <ac:spMk id="2" creationId="{1BBA274A-AF06-47DF-96DA-6ED113A579A2}"/>
          </ac:spMkLst>
        </pc:spChg>
        <pc:spChg chg="del">
          <ac:chgData name="Nicholas Romanidis" userId="f29e2cf6a91c20a6" providerId="LiveId" clId="{8E2F88D7-F027-4888-83F5-3B5E8FFEE06F}" dt="2021-02-22T15:06:16.817" v="5481" actId="22"/>
          <ac:spMkLst>
            <pc:docMk/>
            <pc:sldMk cId="2967781943" sldId="333"/>
            <ac:spMk id="3" creationId="{EBFC3AC3-84ED-4650-84B6-BC93F035FC46}"/>
          </ac:spMkLst>
        </pc:spChg>
        <pc:spChg chg="add mod">
          <ac:chgData name="Nicholas Romanidis" userId="f29e2cf6a91c20a6" providerId="LiveId" clId="{8E2F88D7-F027-4888-83F5-3B5E8FFEE06F}" dt="2021-02-22T15:08:10.896" v="5602" actId="27636"/>
          <ac:spMkLst>
            <pc:docMk/>
            <pc:sldMk cId="2967781943" sldId="333"/>
            <ac:spMk id="8" creationId="{3AF93E64-F197-43A2-AA1C-165DBF704582}"/>
          </ac:spMkLst>
        </pc:spChg>
        <pc:picChg chg="add mod ord">
          <ac:chgData name="Nicholas Romanidis" userId="f29e2cf6a91c20a6" providerId="LiveId" clId="{8E2F88D7-F027-4888-83F5-3B5E8FFEE06F}" dt="2021-02-22T15:06:53.232" v="5489" actId="1076"/>
          <ac:picMkLst>
            <pc:docMk/>
            <pc:sldMk cId="2967781943" sldId="333"/>
            <ac:picMk id="7" creationId="{C6004815-8979-4068-B19F-3B8FF2124C9A}"/>
          </ac:picMkLst>
        </pc:picChg>
        <pc:picChg chg="mod">
          <ac:chgData name="Nicholas Romanidis" userId="f29e2cf6a91c20a6" providerId="LiveId" clId="{8E2F88D7-F027-4888-83F5-3B5E8FFEE06F}" dt="2021-02-22T15:06:53.232" v="5489" actId="1076"/>
          <ac:picMkLst>
            <pc:docMk/>
            <pc:sldMk cId="2967781943" sldId="333"/>
            <ac:picMk id="4098" creationId="{6E496613-F5F4-43A7-A3D8-AF715E5D486A}"/>
          </ac:picMkLst>
        </pc:picChg>
      </pc:sldChg>
      <pc:sldChg chg="addSp delSp modSp new add del mod">
        <pc:chgData name="Nicholas Romanidis" userId="f29e2cf6a91c20a6" providerId="LiveId" clId="{8E2F88D7-F027-4888-83F5-3B5E8FFEE06F}" dt="2021-02-22T15:09:28.153" v="5633" actId="1076"/>
        <pc:sldMkLst>
          <pc:docMk/>
          <pc:sldMk cId="3374309527" sldId="334"/>
        </pc:sldMkLst>
        <pc:spChg chg="mod">
          <ac:chgData name="Nicholas Romanidis" userId="f29e2cf6a91c20a6" providerId="LiveId" clId="{8E2F88D7-F027-4888-83F5-3B5E8FFEE06F}" dt="2021-02-22T15:08:41.615" v="5621" actId="20577"/>
          <ac:spMkLst>
            <pc:docMk/>
            <pc:sldMk cId="3374309527" sldId="334"/>
            <ac:spMk id="2" creationId="{5F623AE5-2D6B-4E0F-96CE-ECA07164A0B1}"/>
          </ac:spMkLst>
        </pc:spChg>
        <pc:spChg chg="del">
          <ac:chgData name="Nicholas Romanidis" userId="f29e2cf6a91c20a6" providerId="LiveId" clId="{8E2F88D7-F027-4888-83F5-3B5E8FFEE06F}" dt="2021-02-22T15:08:57.237" v="5622" actId="22"/>
          <ac:spMkLst>
            <pc:docMk/>
            <pc:sldMk cId="3374309527" sldId="334"/>
            <ac:spMk id="3" creationId="{59EE3BE2-5839-4015-B7DE-D3CDC5FD8266}"/>
          </ac:spMkLst>
        </pc:spChg>
        <pc:picChg chg="add mod ord">
          <ac:chgData name="Nicholas Romanidis" userId="f29e2cf6a91c20a6" providerId="LiveId" clId="{8E2F88D7-F027-4888-83F5-3B5E8FFEE06F}" dt="2021-02-22T15:09:28.153" v="5633" actId="1076"/>
          <ac:picMkLst>
            <pc:docMk/>
            <pc:sldMk cId="3374309527" sldId="334"/>
            <ac:picMk id="7" creationId="{D73CC4F1-F5F7-4CF6-A1D0-01CB35450E9A}"/>
          </ac:picMkLst>
        </pc:picChg>
        <pc:picChg chg="mod">
          <ac:chgData name="Nicholas Romanidis" userId="f29e2cf6a91c20a6" providerId="LiveId" clId="{8E2F88D7-F027-4888-83F5-3B5E8FFEE06F}" dt="2021-02-22T15:09:25.800" v="5632" actId="1076"/>
          <ac:picMkLst>
            <pc:docMk/>
            <pc:sldMk cId="3374309527" sldId="334"/>
            <ac:picMk id="5122" creationId="{4AD6DD43-0227-4B2C-AAE2-DE9A2028A328}"/>
          </ac:picMkLst>
        </pc:picChg>
      </pc:sldChg>
      <pc:sldChg chg="addSp">
        <pc:chgData name="Nicholas Romanidis" userId="f29e2cf6a91c20a6" providerId="LiveId" clId="{8E2F88D7-F027-4888-83F5-3B5E8FFEE06F}" dt="2021-02-22T15:09:16.078" v="5627"/>
        <pc:sldMkLst>
          <pc:docMk/>
          <pc:sldMk cId="3545387309" sldId="334"/>
        </pc:sldMkLst>
        <pc:picChg chg="add">
          <ac:chgData name="Nicholas Romanidis" userId="f29e2cf6a91c20a6" providerId="LiveId" clId="{8E2F88D7-F027-4888-83F5-3B5E8FFEE06F}" dt="2021-02-22T15:09:16.078" v="5627"/>
          <ac:picMkLst>
            <pc:docMk/>
            <pc:sldMk cId="3545387309" sldId="334"/>
            <ac:picMk id="5122" creationId="{4AD6DD43-0227-4B2C-AAE2-DE9A2028A328}"/>
          </ac:picMkLst>
        </pc:picChg>
      </pc:sldChg>
      <pc:sldChg chg="addSp delSp modSp">
        <pc:chgData name="Nicholas Romanidis" userId="f29e2cf6a91c20a6" providerId="LiveId" clId="{8E2F88D7-F027-4888-83F5-3B5E8FFEE06F}" dt="2021-02-22T15:10:13.238" v="5642"/>
        <pc:sldMkLst>
          <pc:docMk/>
          <pc:sldMk cId="459640816" sldId="335"/>
        </pc:sldMkLst>
        <pc:spChg chg="del">
          <ac:chgData name="Nicholas Romanidis" userId="f29e2cf6a91c20a6" providerId="LiveId" clId="{8E2F88D7-F027-4888-83F5-3B5E8FFEE06F}" dt="2021-02-22T15:10:13.238" v="5642"/>
          <ac:spMkLst>
            <pc:docMk/>
            <pc:sldMk cId="459640816" sldId="335"/>
            <ac:spMk id="3" creationId="{0926C221-4641-42AF-A6AB-2063F1C335FC}"/>
          </ac:spMkLst>
        </pc:spChg>
        <pc:picChg chg="add mod">
          <ac:chgData name="Nicholas Romanidis" userId="f29e2cf6a91c20a6" providerId="LiveId" clId="{8E2F88D7-F027-4888-83F5-3B5E8FFEE06F}" dt="2021-02-22T15:10:13.238" v="5642"/>
          <ac:picMkLst>
            <pc:docMk/>
            <pc:sldMk cId="459640816" sldId="335"/>
            <ac:picMk id="6146" creationId="{A1563B3C-0206-49ED-B66A-0214C432C7EB}"/>
          </ac:picMkLst>
        </pc:picChg>
      </pc:sldChg>
      <pc:sldChg chg="addSp delSp modSp new add del mod">
        <pc:chgData name="Nicholas Romanidis" userId="f29e2cf6a91c20a6" providerId="LiveId" clId="{8E2F88D7-F027-4888-83F5-3B5E8FFEE06F}" dt="2021-02-22T15:11:39.508" v="5660" actId="1076"/>
        <pc:sldMkLst>
          <pc:docMk/>
          <pc:sldMk cId="3499465690" sldId="335"/>
        </pc:sldMkLst>
        <pc:spChg chg="mod">
          <ac:chgData name="Nicholas Romanidis" userId="f29e2cf6a91c20a6" providerId="LiveId" clId="{8E2F88D7-F027-4888-83F5-3B5E8FFEE06F}" dt="2021-02-22T15:10:05.687" v="5641" actId="20577"/>
          <ac:spMkLst>
            <pc:docMk/>
            <pc:sldMk cId="3499465690" sldId="335"/>
            <ac:spMk id="2" creationId="{B0E99B2C-C000-42B3-B363-2556344FA3B7}"/>
          </ac:spMkLst>
        </pc:spChg>
        <pc:picChg chg="add del mod">
          <ac:chgData name="Nicholas Romanidis" userId="f29e2cf6a91c20a6" providerId="LiveId" clId="{8E2F88D7-F027-4888-83F5-3B5E8FFEE06F}" dt="2021-02-22T15:11:11.104" v="5654" actId="478"/>
          <ac:picMkLst>
            <pc:docMk/>
            <pc:sldMk cId="3499465690" sldId="335"/>
            <ac:picMk id="6" creationId="{1C53E1BE-EFFD-414D-946D-3C60931721C2}"/>
          </ac:picMkLst>
        </pc:picChg>
        <pc:picChg chg="add mod">
          <ac:chgData name="Nicholas Romanidis" userId="f29e2cf6a91c20a6" providerId="LiveId" clId="{8E2F88D7-F027-4888-83F5-3B5E8FFEE06F}" dt="2021-02-22T15:11:33.922" v="5658" actId="1076"/>
          <ac:picMkLst>
            <pc:docMk/>
            <pc:sldMk cId="3499465690" sldId="335"/>
            <ac:picMk id="8" creationId="{330C69A8-7A22-4753-9170-097D8C2C4305}"/>
          </ac:picMkLst>
        </pc:picChg>
        <pc:picChg chg="mod">
          <ac:chgData name="Nicholas Romanidis" userId="f29e2cf6a91c20a6" providerId="LiveId" clId="{8E2F88D7-F027-4888-83F5-3B5E8FFEE06F}" dt="2021-02-22T15:11:39.508" v="5660" actId="1076"/>
          <ac:picMkLst>
            <pc:docMk/>
            <pc:sldMk cId="3499465690" sldId="335"/>
            <ac:picMk id="6146" creationId="{A1563B3C-0206-49ED-B66A-0214C432C7EB}"/>
          </ac:picMkLst>
        </pc:picChg>
      </pc:sldChg>
      <pc:sldChg chg="addSp delSp modSp new mod">
        <pc:chgData name="Nicholas Romanidis" userId="f29e2cf6a91c20a6" providerId="LiveId" clId="{8E2F88D7-F027-4888-83F5-3B5E8FFEE06F}" dt="2021-02-22T15:13:02.730" v="5678" actId="1076"/>
        <pc:sldMkLst>
          <pc:docMk/>
          <pc:sldMk cId="639845121" sldId="336"/>
        </pc:sldMkLst>
        <pc:spChg chg="mod">
          <ac:chgData name="Nicholas Romanidis" userId="f29e2cf6a91c20a6" providerId="LiveId" clId="{8E2F88D7-F027-4888-83F5-3B5E8FFEE06F}" dt="2021-02-22T15:12:13.868" v="5675" actId="20577"/>
          <ac:spMkLst>
            <pc:docMk/>
            <pc:sldMk cId="639845121" sldId="336"/>
            <ac:spMk id="2" creationId="{7D02D516-28C0-4187-830D-DC5641B13CEA}"/>
          </ac:spMkLst>
        </pc:spChg>
        <pc:spChg chg="del">
          <ac:chgData name="Nicholas Romanidis" userId="f29e2cf6a91c20a6" providerId="LiveId" clId="{8E2F88D7-F027-4888-83F5-3B5E8FFEE06F}" dt="2021-02-22T15:12:52.639" v="5676" actId="22"/>
          <ac:spMkLst>
            <pc:docMk/>
            <pc:sldMk cId="639845121" sldId="336"/>
            <ac:spMk id="3" creationId="{74F81E5D-7AC9-4AD4-A27C-BFCEB5A46875}"/>
          </ac:spMkLst>
        </pc:spChg>
        <pc:picChg chg="add mod ord">
          <ac:chgData name="Nicholas Romanidis" userId="f29e2cf6a91c20a6" providerId="LiveId" clId="{8E2F88D7-F027-4888-83F5-3B5E8FFEE06F}" dt="2021-02-22T15:13:02.730" v="5678" actId="1076"/>
          <ac:picMkLst>
            <pc:docMk/>
            <pc:sldMk cId="639845121" sldId="336"/>
            <ac:picMk id="7" creationId="{DEEAF273-D1D0-4F54-B4EE-CFCF1D11CEBD}"/>
          </ac:picMkLst>
        </pc:picChg>
      </pc:sldChg>
      <pc:sldChg chg="addSp delSp modSp">
        <pc:chgData name="Nicholas Romanidis" userId="f29e2cf6a91c20a6" providerId="LiveId" clId="{8E2F88D7-F027-4888-83F5-3B5E8FFEE06F}" dt="2021-02-22T15:13:35.357" v="5685"/>
        <pc:sldMkLst>
          <pc:docMk/>
          <pc:sldMk cId="2529937362" sldId="337"/>
        </pc:sldMkLst>
        <pc:spChg chg="del">
          <ac:chgData name="Nicholas Romanidis" userId="f29e2cf6a91c20a6" providerId="LiveId" clId="{8E2F88D7-F027-4888-83F5-3B5E8FFEE06F}" dt="2021-02-22T15:13:35.357" v="5685"/>
          <ac:spMkLst>
            <pc:docMk/>
            <pc:sldMk cId="2529937362" sldId="337"/>
            <ac:spMk id="3" creationId="{4D823259-3D6A-4330-BBFC-A977C27496B3}"/>
          </ac:spMkLst>
        </pc:spChg>
        <pc:picChg chg="add mod">
          <ac:chgData name="Nicholas Romanidis" userId="f29e2cf6a91c20a6" providerId="LiveId" clId="{8E2F88D7-F027-4888-83F5-3B5E8FFEE06F}" dt="2021-02-22T15:13:35.357" v="5685"/>
          <ac:picMkLst>
            <pc:docMk/>
            <pc:sldMk cId="2529937362" sldId="337"/>
            <ac:picMk id="7170" creationId="{50B855ED-5A8E-4308-9BC5-8B675FF890A0}"/>
          </ac:picMkLst>
        </pc:picChg>
      </pc:sldChg>
      <pc:sldChg chg="modSp new add del mod">
        <pc:chgData name="Nicholas Romanidis" userId="f29e2cf6a91c20a6" providerId="LiveId" clId="{8E2F88D7-F027-4888-83F5-3B5E8FFEE06F}" dt="2021-02-22T15:13:35.365" v="5686" actId="22"/>
        <pc:sldMkLst>
          <pc:docMk/>
          <pc:sldMk cId="3221821521" sldId="337"/>
        </pc:sldMkLst>
        <pc:spChg chg="mod">
          <ac:chgData name="Nicholas Romanidis" userId="f29e2cf6a91c20a6" providerId="LiveId" clId="{8E2F88D7-F027-4888-83F5-3B5E8FFEE06F}" dt="2021-02-22T15:13:17.098" v="5684" actId="20577"/>
          <ac:spMkLst>
            <pc:docMk/>
            <pc:sldMk cId="3221821521" sldId="337"/>
            <ac:spMk id="2" creationId="{9BE46E93-D549-499A-8C78-21CB105B4B67}"/>
          </ac:spMkLst>
        </pc:spChg>
      </pc:sldChg>
      <pc:sldChg chg="addSp delSp modSp">
        <pc:chgData name="Nicholas Romanidis" userId="f29e2cf6a91c20a6" providerId="LiveId" clId="{8E2F88D7-F027-4888-83F5-3B5E8FFEE06F}" dt="2021-02-22T15:14:00.639" v="5694"/>
        <pc:sldMkLst>
          <pc:docMk/>
          <pc:sldMk cId="1096595174" sldId="338"/>
        </pc:sldMkLst>
        <pc:spChg chg="del">
          <ac:chgData name="Nicholas Romanidis" userId="f29e2cf6a91c20a6" providerId="LiveId" clId="{8E2F88D7-F027-4888-83F5-3B5E8FFEE06F}" dt="2021-02-22T15:14:00.639" v="5694"/>
          <ac:spMkLst>
            <pc:docMk/>
            <pc:sldMk cId="1096595174" sldId="338"/>
            <ac:spMk id="3" creationId="{A2C8651A-9CAB-4171-BA84-33958124DFF5}"/>
          </ac:spMkLst>
        </pc:spChg>
        <pc:picChg chg="add mod">
          <ac:chgData name="Nicholas Romanidis" userId="f29e2cf6a91c20a6" providerId="LiveId" clId="{8E2F88D7-F027-4888-83F5-3B5E8FFEE06F}" dt="2021-02-22T15:14:00.639" v="5694"/>
          <ac:picMkLst>
            <pc:docMk/>
            <pc:sldMk cId="1096595174" sldId="338"/>
            <ac:picMk id="8194" creationId="{36B8F1D9-CEAB-4BE2-8C31-314FE30993A7}"/>
          </ac:picMkLst>
        </pc:picChg>
      </pc:sldChg>
      <pc:sldChg chg="modSp new add del mod">
        <pc:chgData name="Nicholas Romanidis" userId="f29e2cf6a91c20a6" providerId="LiveId" clId="{8E2F88D7-F027-4888-83F5-3B5E8FFEE06F}" dt="2021-02-22T15:14:00.647" v="5695" actId="22"/>
        <pc:sldMkLst>
          <pc:docMk/>
          <pc:sldMk cId="2445772895" sldId="338"/>
        </pc:sldMkLst>
        <pc:spChg chg="mod">
          <ac:chgData name="Nicholas Romanidis" userId="f29e2cf6a91c20a6" providerId="LiveId" clId="{8E2F88D7-F027-4888-83F5-3B5E8FFEE06F}" dt="2021-02-22T15:13:55.390" v="5693" actId="20577"/>
          <ac:spMkLst>
            <pc:docMk/>
            <pc:sldMk cId="2445772895" sldId="338"/>
            <ac:spMk id="2" creationId="{6743F586-9586-48A3-A7F5-938EF6A5C34D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7F827D0D-5A97-4C76-A175-D8309E055422}"/>
    <pc:docChg chg="custSel addSld modSld sldOrd">
      <pc:chgData name="Nicholas Romanidis" userId="f29e2cf6a91c20a6" providerId="LiveId" clId="{7F827D0D-5A97-4C76-A175-D8309E055422}" dt="2021-02-17T12:48:03.011" v="50" actId="20577"/>
      <pc:docMkLst>
        <pc:docMk/>
      </pc:docMkLst>
      <pc:sldChg chg="modSp mod">
        <pc:chgData name="Nicholas Romanidis" userId="f29e2cf6a91c20a6" providerId="LiveId" clId="{7F827D0D-5A97-4C76-A175-D8309E055422}" dt="2021-02-17T12:48:03.011" v="50" actId="20577"/>
        <pc:sldMkLst>
          <pc:docMk/>
          <pc:sldMk cId="1804591582" sldId="256"/>
        </pc:sldMkLst>
        <pc:spChg chg="mod">
          <ac:chgData name="Nicholas Romanidis" userId="f29e2cf6a91c20a6" providerId="LiveId" clId="{7F827D0D-5A97-4C76-A175-D8309E055422}" dt="2021-02-17T12:48:03.011" v="50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add ord">
        <pc:chgData name="Nicholas Romanidis" userId="f29e2cf6a91c20a6" providerId="LiveId" clId="{7F827D0D-5A97-4C76-A175-D8309E055422}" dt="2021-02-17T12:47:21.583" v="2"/>
        <pc:sldMkLst>
          <pc:docMk/>
          <pc:sldMk cId="2047073754" sldId="310"/>
        </pc:sldMkLst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1-22T22:38:52.230" v="1891" actId="20577"/>
      <pc:docMkLst>
        <pc:docMk/>
      </pc:docMkLst>
      <pc:sldChg chg="modSp mod">
        <pc:chgData name="Nicholas Romanidis" userId="f29e2cf6a91c20a6" providerId="LiveId" clId="{699C393E-C684-46BF-AF1D-BB9C52442578}" dt="2020-11-22T22:38:52.230" v="1891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1-22T22:38:52.230" v="189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">
        <pc:chgData name="Nicholas Romanidis" userId="f29e2cf6a91c20a6" providerId="LiveId" clId="{699C393E-C684-46BF-AF1D-BB9C52442578}" dt="2020-11-01T16:47:42.413" v="1850" actId="2696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addSp modSp new mod">
        <pc:chgData name="Nicholas Romanidis" userId="f29e2cf6a91c20a6" providerId="LiveId" clId="{699C393E-C684-46BF-AF1D-BB9C52442578}" dt="2020-11-01T16:47:31.098" v="1849" actId="14100"/>
        <pc:sldMkLst>
          <pc:docMk/>
          <pc:sldMk cId="4030315737" sldId="309"/>
        </pc:sldMkLst>
        <pc:spChg chg="mod">
          <ac:chgData name="Nicholas Romanidis" userId="f29e2cf6a91c20a6" providerId="LiveId" clId="{699C393E-C684-46BF-AF1D-BB9C52442578}" dt="2020-11-01T16:44:33.628" v="1531" actId="20577"/>
          <ac:spMkLst>
            <pc:docMk/>
            <pc:sldMk cId="4030315737" sldId="309"/>
            <ac:spMk id="2" creationId="{4F7EF1DC-EED6-4998-9483-ACF5453EF220}"/>
          </ac:spMkLst>
        </pc:spChg>
        <pc:spChg chg="mod">
          <ac:chgData name="Nicholas Romanidis" userId="f29e2cf6a91c20a6" providerId="LiveId" clId="{699C393E-C684-46BF-AF1D-BB9C52442578}" dt="2020-11-01T16:47:31.098" v="1849" actId="14100"/>
          <ac:spMkLst>
            <pc:docMk/>
            <pc:sldMk cId="4030315737" sldId="309"/>
            <ac:spMk id="3" creationId="{7B62A97A-D2EA-47FE-B754-85B7FDE1535F}"/>
          </ac:spMkLst>
        </pc:spChg>
        <pc:picChg chg="add mod">
          <ac:chgData name="Nicholas Romanidis" userId="f29e2cf6a91c20a6" providerId="LiveId" clId="{699C393E-C684-46BF-AF1D-BB9C52442578}" dt="2020-11-01T16:47:25.673" v="1848" actId="1076"/>
          <ac:picMkLst>
            <pc:docMk/>
            <pc:sldMk cId="4030315737" sldId="309"/>
            <ac:picMk id="7" creationId="{BCD97724-5568-44A1-9BBA-3D6D710AA3E5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tstrap_(front-end_framework)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3.3/getting-star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322.ca/notes/week1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7 – </a:t>
            </a:r>
            <a:r>
              <a:rPr lang="en-CA"/>
              <a:t>Lecture 2</a:t>
            </a:r>
            <a:endParaRPr lang="en-CA" dirty="0"/>
          </a:p>
          <a:p>
            <a:r>
              <a:rPr lang="en-CA" dirty="0"/>
              <a:t>Introduction to jQuery &amp; Bootstrap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8172-04AE-4097-B54F-546289DC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Filter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CCFC-4D14-40F6-B2B2-940FFFE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// make all odd &lt;li&gt; elements inside &lt;ul class=“</a:t>
            </a:r>
            <a:r>
              <a:rPr lang="en-CA" dirty="0" err="1"/>
              <a:t>myList</a:t>
            </a:r>
            <a:r>
              <a:rPr lang="en-CA" dirty="0"/>
              <a:t>"&gt;...&lt;/ul&gt; bold</a:t>
            </a:r>
          </a:p>
          <a:p>
            <a:pPr marL="0" indent="0">
              <a:buNone/>
            </a:pPr>
            <a:r>
              <a:rPr lang="en-CA" dirty="0"/>
              <a:t>$("</a:t>
            </a:r>
            <a:r>
              <a:rPr lang="en-CA" dirty="0" err="1"/>
              <a:t>ul.mylist</a:t>
            </a:r>
            <a:r>
              <a:rPr lang="en-CA" dirty="0"/>
              <a:t> li").filter(":odd").</a:t>
            </a:r>
            <a:r>
              <a:rPr lang="en-CA" dirty="0" err="1"/>
              <a:t>css</a:t>
            </a:r>
            <a:r>
              <a:rPr lang="en-CA" dirty="0"/>
              <a:t>("font-weight", "bold");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742D1-7E30-4E67-80DE-02B28D1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94B9E-D447-4285-8263-EC6670A5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1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49ED-1141-4DAF-A737-555839A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1D62-33E5-4736-A7D8-20EF1EAE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Execute code when a certain “event” occurs</a:t>
            </a:r>
          </a:p>
          <a:p>
            <a:r>
              <a:rPr lang="en-CA" dirty="0"/>
              <a:t>Typical events include button presses, form submission, and input value changes.</a:t>
            </a:r>
          </a:p>
          <a:p>
            <a:r>
              <a:rPr lang="en-CA" dirty="0"/>
              <a:t>Register a callback function for events you want to handle (aka: wire-up events).</a:t>
            </a:r>
          </a:p>
          <a:p>
            <a:r>
              <a:rPr lang="en-CA" dirty="0"/>
              <a:t>In jQuery, use </a:t>
            </a:r>
            <a:r>
              <a:rPr lang="en-CA" dirty="0">
                <a:solidFill>
                  <a:srgbClr val="C00000"/>
                </a:solidFill>
              </a:rPr>
              <a:t>.on()</a:t>
            </a:r>
            <a:r>
              <a:rPr lang="en-CA" dirty="0"/>
              <a:t> to register an event or </a:t>
            </a:r>
            <a:r>
              <a:rPr lang="en-CA" dirty="0">
                <a:solidFill>
                  <a:srgbClr val="C00000"/>
                </a:solidFill>
              </a:rPr>
              <a:t>.off()</a:t>
            </a:r>
            <a:r>
              <a:rPr lang="en-CA" dirty="0"/>
              <a:t> to stop listening to events.</a:t>
            </a:r>
          </a:p>
          <a:p>
            <a:r>
              <a:rPr lang="en-CA" dirty="0"/>
              <a:t>Using </a:t>
            </a:r>
            <a:r>
              <a:rPr lang="en-CA" dirty="0">
                <a:solidFill>
                  <a:srgbClr val="C00000"/>
                </a:solidFill>
              </a:rPr>
              <a:t>.on()</a:t>
            </a:r>
            <a:r>
              <a:rPr lang="en-CA" dirty="0"/>
              <a:t> will allow dynamically added elements to receive events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41430-72FE-473E-B8D3-2AB62354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C6FA-69D8-4121-B207-F229133D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4C789B-1B43-42DF-9122-92FC7C73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18661" y="365123"/>
            <a:ext cx="2238158" cy="167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34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FF3-F1F6-4DAD-BC24-D5C827C9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B102-87E3-4D5C-93E9-DB645AFE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$(function () {</a:t>
            </a:r>
          </a:p>
          <a:p>
            <a:pPr marL="0" indent="0">
              <a:buNone/>
            </a:pPr>
            <a:r>
              <a:rPr lang="en-CA" dirty="0"/>
              <a:t>    $(</a:t>
            </a:r>
            <a:r>
              <a:rPr lang="en-CA" dirty="0">
                <a:solidFill>
                  <a:srgbClr val="C00000"/>
                </a:solidFill>
              </a:rPr>
              <a:t>"</a:t>
            </a:r>
            <a:r>
              <a:rPr lang="en-CA" dirty="0" err="1">
                <a:solidFill>
                  <a:srgbClr val="C00000"/>
                </a:solidFill>
              </a:rPr>
              <a:t>ul.mylist</a:t>
            </a:r>
            <a:r>
              <a:rPr lang="en-CA" dirty="0">
                <a:solidFill>
                  <a:srgbClr val="C00000"/>
                </a:solidFill>
              </a:rPr>
              <a:t>"</a:t>
            </a:r>
            <a:r>
              <a:rPr lang="en-CA" dirty="0"/>
              <a:t>).on(</a:t>
            </a:r>
            <a:r>
              <a:rPr lang="en-CA" dirty="0">
                <a:solidFill>
                  <a:srgbClr val="C00000"/>
                </a:solidFill>
              </a:rPr>
              <a:t>"click"</a:t>
            </a:r>
            <a:r>
              <a:rPr lang="en-CA" dirty="0"/>
              <a:t>, </a:t>
            </a:r>
            <a:r>
              <a:rPr lang="en-CA" dirty="0">
                <a:solidFill>
                  <a:srgbClr val="C00000"/>
                </a:solidFill>
              </a:rPr>
              <a:t>"li"</a:t>
            </a:r>
            <a:r>
              <a:rPr lang="en-CA" dirty="0"/>
              <a:t>, function () 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  // DO NOT use () =&gt; {} syntax here</a:t>
            </a:r>
          </a:p>
          <a:p>
            <a:pPr marL="0" indent="0">
              <a:buNone/>
            </a:pPr>
            <a:r>
              <a:rPr lang="en-CA" dirty="0"/>
              <a:t>        $(this).</a:t>
            </a:r>
            <a:r>
              <a:rPr lang="en-CA" dirty="0" err="1"/>
              <a:t>css</a:t>
            </a:r>
            <a:r>
              <a:rPr lang="en-CA" dirty="0"/>
              <a:t>(</a:t>
            </a:r>
            <a:r>
              <a:rPr lang="en-CA" dirty="0">
                <a:solidFill>
                  <a:srgbClr val="C00000"/>
                </a:solidFill>
              </a:rPr>
              <a:t>"color"</a:t>
            </a:r>
            <a:r>
              <a:rPr lang="en-CA" dirty="0"/>
              <a:t>, </a:t>
            </a:r>
            <a:r>
              <a:rPr lang="en-CA" dirty="0">
                <a:solidFill>
                  <a:srgbClr val="C00000"/>
                </a:solidFill>
              </a:rPr>
              <a:t>"red"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});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$(</a:t>
            </a:r>
            <a:r>
              <a:rPr lang="en-CA" dirty="0">
                <a:solidFill>
                  <a:srgbClr val="C00000"/>
                </a:solidFill>
              </a:rPr>
              <a:t>"</a:t>
            </a:r>
            <a:r>
              <a:rPr lang="en-CA" dirty="0" err="1">
                <a:solidFill>
                  <a:srgbClr val="C00000"/>
                </a:solidFill>
              </a:rPr>
              <a:t>ul.mylist</a:t>
            </a:r>
            <a:r>
              <a:rPr lang="en-CA" dirty="0">
                <a:solidFill>
                  <a:srgbClr val="C00000"/>
                </a:solidFill>
              </a:rPr>
              <a:t>"</a:t>
            </a:r>
            <a:r>
              <a:rPr lang="en-CA" dirty="0"/>
              <a:t>).append(</a:t>
            </a:r>
            <a:r>
              <a:rPr lang="en-CA" dirty="0">
                <a:solidFill>
                  <a:srgbClr val="C00000"/>
                </a:solidFill>
              </a:rPr>
              <a:t>"&lt;li&gt;I get the event too!&lt;/li&gt;"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dirty="0"/>
              <a:t>$(function () {</a:t>
            </a:r>
          </a:p>
          <a:p>
            <a:pPr marL="0" indent="0">
              <a:buNone/>
            </a:pP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 err="1">
                <a:solidFill>
                  <a:srgbClr val="C00000"/>
                </a:solidFill>
              </a:rPr>
              <a:t>ul.mylist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).off(</a:t>
            </a:r>
            <a:r>
              <a:rPr lang="en-US" dirty="0">
                <a:solidFill>
                  <a:srgbClr val="C00000"/>
                </a:solidFill>
              </a:rPr>
              <a:t>"click"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"li"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44244-F646-47CF-B188-1C2DC3A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BBC88-06FB-4C3E-AAA9-13FBDC37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15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71BF-4C2F-4F70-9AED-266F255A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2E95-0D3A-4126-95DC-BD80EE55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.</a:t>
            </a:r>
            <a:r>
              <a:rPr lang="en-CA" dirty="0" err="1">
                <a:solidFill>
                  <a:srgbClr val="C00000"/>
                </a:solidFill>
              </a:rPr>
              <a:t>css</a:t>
            </a:r>
            <a:r>
              <a:rPr lang="en-CA" dirty="0">
                <a:solidFill>
                  <a:srgbClr val="C00000"/>
                </a:solidFill>
              </a:rPr>
              <a:t>()</a:t>
            </a:r>
            <a:r>
              <a:rPr lang="en-CA" dirty="0"/>
              <a:t> – Get or set the value of a computed style property.</a:t>
            </a:r>
          </a:p>
          <a:p>
            <a:r>
              <a:rPr lang="en-CA" dirty="0">
                <a:solidFill>
                  <a:srgbClr val="C00000"/>
                </a:solidFill>
              </a:rPr>
              <a:t>.</a:t>
            </a:r>
            <a:r>
              <a:rPr lang="en-CA" dirty="0" err="1">
                <a:solidFill>
                  <a:srgbClr val="C00000"/>
                </a:solidFill>
              </a:rPr>
              <a:t>attr</a:t>
            </a:r>
            <a:r>
              <a:rPr lang="en-CA" dirty="0">
                <a:solidFill>
                  <a:srgbClr val="C00000"/>
                </a:solidFill>
              </a:rPr>
              <a:t>()</a:t>
            </a:r>
            <a:r>
              <a:rPr lang="en-CA" dirty="0"/>
              <a:t> – Get or set the value of an attribute.</a:t>
            </a:r>
          </a:p>
          <a:p>
            <a:r>
              <a:rPr lang="en-CA" dirty="0">
                <a:solidFill>
                  <a:srgbClr val="C00000"/>
                </a:solidFill>
              </a:rPr>
              <a:t>.prop()</a:t>
            </a:r>
            <a:r>
              <a:rPr lang="en-CA" dirty="0"/>
              <a:t> – </a:t>
            </a:r>
            <a:r>
              <a:rPr lang="en-US" dirty="0"/>
              <a:t>Get or set one or more properties.</a:t>
            </a:r>
            <a:endParaRPr lang="en-CA" dirty="0"/>
          </a:p>
          <a:p>
            <a:r>
              <a:rPr lang="en-CA" dirty="0">
                <a:solidFill>
                  <a:srgbClr val="C00000"/>
                </a:solidFill>
              </a:rPr>
              <a:t>.</a:t>
            </a:r>
            <a:r>
              <a:rPr lang="en-CA" dirty="0" err="1">
                <a:solidFill>
                  <a:srgbClr val="C00000"/>
                </a:solidFill>
              </a:rPr>
              <a:t>addClass</a:t>
            </a:r>
            <a:r>
              <a:rPr lang="en-CA" dirty="0">
                <a:solidFill>
                  <a:srgbClr val="C00000"/>
                </a:solidFill>
              </a:rPr>
              <a:t>()</a:t>
            </a:r>
            <a:r>
              <a:rPr lang="en-CA" dirty="0"/>
              <a:t> – Add the specified classes. Remove using .</a:t>
            </a:r>
            <a:r>
              <a:rPr lang="en-CA" dirty="0" err="1"/>
              <a:t>removeClass</a:t>
            </a:r>
            <a:r>
              <a:rPr lang="en-CA" dirty="0"/>
              <a:t>().</a:t>
            </a:r>
          </a:p>
          <a:p>
            <a:endParaRPr lang="en-CA" dirty="0"/>
          </a:p>
          <a:p>
            <a:r>
              <a:rPr lang="en-CA" dirty="0">
                <a:solidFill>
                  <a:srgbClr val="C00000"/>
                </a:solidFill>
              </a:rPr>
              <a:t>$('', {})</a:t>
            </a:r>
            <a:r>
              <a:rPr lang="en-CA" dirty="0"/>
              <a:t> – Create a new element by suppling an HTML string.</a:t>
            </a:r>
          </a:p>
          <a:p>
            <a:r>
              <a:rPr lang="en-CA" dirty="0">
                <a:solidFill>
                  <a:srgbClr val="C00000"/>
                </a:solidFill>
              </a:rPr>
              <a:t>.append()</a:t>
            </a:r>
            <a:r>
              <a:rPr lang="en-CA" dirty="0"/>
              <a:t> – Insert content to the end of an element.</a:t>
            </a:r>
          </a:p>
          <a:p>
            <a:r>
              <a:rPr lang="en-CA" dirty="0">
                <a:solidFill>
                  <a:srgbClr val="C00000"/>
                </a:solidFill>
              </a:rPr>
              <a:t>.remove()</a:t>
            </a:r>
            <a:r>
              <a:rPr lang="en-CA" dirty="0"/>
              <a:t> – Remove elements from the DOM.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B97A1-55E2-4331-9FA4-4468D11D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099D-ED94-4ED0-A4AF-5518485D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15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B179-82DE-4640-A634-6637A3F2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DOM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BDA-E617-480C-8E4F-839D6355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.text()</a:t>
            </a:r>
            <a:r>
              <a:rPr lang="en-CA" dirty="0"/>
              <a:t> – Get or set the text contents of elements.</a:t>
            </a:r>
          </a:p>
          <a:p>
            <a:r>
              <a:rPr lang="en-CA" dirty="0">
                <a:solidFill>
                  <a:srgbClr val="C00000"/>
                </a:solidFill>
              </a:rPr>
              <a:t>.html()</a:t>
            </a:r>
            <a:r>
              <a:rPr lang="en-CA" dirty="0"/>
              <a:t> – Get or set the HTML contents of elements.</a:t>
            </a:r>
          </a:p>
          <a:p>
            <a:r>
              <a:rPr lang="en-CA" dirty="0">
                <a:solidFill>
                  <a:srgbClr val="C00000"/>
                </a:solidFill>
              </a:rPr>
              <a:t>.</a:t>
            </a:r>
            <a:r>
              <a:rPr lang="en-CA" dirty="0" err="1">
                <a:solidFill>
                  <a:srgbClr val="C00000"/>
                </a:solidFill>
              </a:rPr>
              <a:t>val</a:t>
            </a:r>
            <a:r>
              <a:rPr lang="en-CA" dirty="0">
                <a:solidFill>
                  <a:srgbClr val="C00000"/>
                </a:solidFill>
              </a:rPr>
              <a:t>()</a:t>
            </a:r>
            <a:r>
              <a:rPr lang="en-CA" dirty="0"/>
              <a:t> – Get or set the value of input elements.</a:t>
            </a:r>
          </a:p>
          <a:p>
            <a:endParaRPr lang="en-CA" dirty="0"/>
          </a:p>
          <a:p>
            <a:r>
              <a:rPr lang="en-CA" dirty="0"/>
              <a:t>https://api.jquery.com/category/manipulation/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F5279-8353-429A-BF89-5DB4BA52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A5E81-8862-4AB4-AB48-366A6B63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9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0454-4E93-42CD-B5D8-5193C65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8582-C2EC-4AC2-A35E-C43B8EC5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jQuery provides a $.ajax() method to perform AJAX requests.</a:t>
            </a:r>
          </a:p>
          <a:p>
            <a:r>
              <a:rPr lang="en-CA" dirty="0"/>
              <a:t>Very popular approach before the Fetch API was introduced</a:t>
            </a:r>
          </a:p>
          <a:p>
            <a:r>
              <a:rPr lang="en-CA" dirty="0"/>
              <a:t>Allowed a standardized approach to making AJAX requests.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127F0-B2C1-421B-BBB8-85BB8629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76BA8-F8AB-496E-9AB5-2E3FCE0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45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18F9-9916-4300-9417-F329261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C3E3-B354-4AC7-945A-173A871D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fetch(</a:t>
            </a:r>
            <a:r>
              <a:rPr lang="en-CA" dirty="0">
                <a:solidFill>
                  <a:srgbClr val="C00000"/>
                </a:solidFill>
              </a:rPr>
              <a:t>"https://reqres.in/</a:t>
            </a:r>
            <a:r>
              <a:rPr lang="en-CA" dirty="0" err="1">
                <a:solidFill>
                  <a:srgbClr val="C00000"/>
                </a:solidFill>
              </a:rPr>
              <a:t>api</a:t>
            </a:r>
            <a:r>
              <a:rPr lang="en-CA" dirty="0">
                <a:solidFill>
                  <a:srgbClr val="C00000"/>
                </a:solidFill>
              </a:rPr>
              <a:t>/users"</a:t>
            </a:r>
            <a:r>
              <a:rPr lang="en-CA" dirty="0"/>
              <a:t>, {</a:t>
            </a:r>
          </a:p>
          <a:p>
            <a:pPr marL="0" indent="0">
              <a:buNone/>
            </a:pPr>
            <a:r>
              <a:rPr lang="en-CA" dirty="0"/>
              <a:t>    method: </a:t>
            </a:r>
            <a:r>
              <a:rPr lang="en-CA" dirty="0">
                <a:solidFill>
                  <a:srgbClr val="C00000"/>
                </a:solidFill>
              </a:rPr>
              <a:t>"POST"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    body: </a:t>
            </a:r>
            <a:r>
              <a:rPr lang="en-CA" dirty="0" err="1"/>
              <a:t>JSON.stringify</a:t>
            </a:r>
            <a:r>
              <a:rPr lang="en-CA" dirty="0"/>
              <a:t>({ name: </a:t>
            </a:r>
            <a:r>
              <a:rPr lang="en-CA" dirty="0">
                <a:solidFill>
                  <a:srgbClr val="C00000"/>
                </a:solidFill>
              </a:rPr>
              <a:t>"John Doe"</a:t>
            </a:r>
            <a:r>
              <a:rPr lang="en-CA" dirty="0"/>
              <a:t>, job: </a:t>
            </a:r>
            <a:r>
              <a:rPr lang="en-CA" dirty="0">
                <a:solidFill>
                  <a:srgbClr val="C00000"/>
                </a:solidFill>
              </a:rPr>
              <a:t>"unknown"</a:t>
            </a:r>
            <a:r>
              <a:rPr lang="en-CA" dirty="0"/>
              <a:t> }),</a:t>
            </a:r>
          </a:p>
          <a:p>
            <a:pPr marL="0" indent="0">
              <a:buNone/>
            </a:pPr>
            <a:r>
              <a:rPr lang="en-CA" dirty="0"/>
              <a:t>    headers: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>
                <a:solidFill>
                  <a:srgbClr val="C00000"/>
                </a:solidFill>
              </a:rPr>
              <a:t>"Content-Type"</a:t>
            </a:r>
            <a:r>
              <a:rPr lang="en-CA" dirty="0"/>
              <a:t>: </a:t>
            </a:r>
            <a:r>
              <a:rPr lang="en-CA" dirty="0">
                <a:solidFill>
                  <a:srgbClr val="C00000"/>
                </a:solidFill>
              </a:rPr>
              <a:t>"application/json"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})</a:t>
            </a:r>
          </a:p>
          <a:p>
            <a:pPr marL="0" indent="0">
              <a:buNone/>
            </a:pPr>
            <a:r>
              <a:rPr lang="en-CA" dirty="0"/>
              <a:t>.then(response =&gt; </a:t>
            </a:r>
            <a:r>
              <a:rPr lang="en-CA" dirty="0" err="1"/>
              <a:t>response.json</a:t>
            </a:r>
            <a:r>
              <a:rPr lang="en-CA" dirty="0"/>
              <a:t>())</a:t>
            </a:r>
          </a:p>
          <a:p>
            <a:pPr marL="0" indent="0">
              <a:buNone/>
            </a:pPr>
            <a:r>
              <a:rPr lang="en-CA" dirty="0"/>
              <a:t>.then(json =&gt; { console.log(json); })</a:t>
            </a:r>
          </a:p>
          <a:p>
            <a:pPr marL="0" indent="0">
              <a:buNone/>
            </a:pPr>
            <a:r>
              <a:rPr lang="en-CA" dirty="0"/>
              <a:t>.catch(err =&gt; { console.log(err); 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F8F07-06F7-4A77-A761-B9D89714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A4BDC-5FD8-4DAF-96CF-566FF6ED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1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4A21-A0A8-4428-865C-2F84E114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jQuery $.ajax()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7995-D2BF-4D86-B342-C353C03F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$.ajax({</a:t>
            </a:r>
          </a:p>
          <a:p>
            <a:pPr marL="0" indent="0">
              <a:buNone/>
            </a:pPr>
            <a:r>
              <a:rPr lang="en-CA" dirty="0"/>
              <a:t>    url: </a:t>
            </a:r>
            <a:r>
              <a:rPr lang="en-CA" dirty="0">
                <a:solidFill>
                  <a:srgbClr val="C00000"/>
                </a:solidFill>
              </a:rPr>
              <a:t>"https://reqres.in/</a:t>
            </a:r>
            <a:r>
              <a:rPr lang="en-CA" dirty="0" err="1">
                <a:solidFill>
                  <a:srgbClr val="C00000"/>
                </a:solidFill>
              </a:rPr>
              <a:t>api</a:t>
            </a:r>
            <a:r>
              <a:rPr lang="en-CA" dirty="0">
                <a:solidFill>
                  <a:srgbClr val="C00000"/>
                </a:solidFill>
              </a:rPr>
              <a:t>/users"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    type: </a:t>
            </a:r>
            <a:r>
              <a:rPr lang="en-CA" dirty="0">
                <a:solidFill>
                  <a:srgbClr val="C00000"/>
                </a:solidFill>
              </a:rPr>
              <a:t>"POST"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    data: </a:t>
            </a:r>
            <a:r>
              <a:rPr lang="en-CA" dirty="0" err="1"/>
              <a:t>JSON.stringify</a:t>
            </a:r>
            <a:r>
              <a:rPr lang="en-CA" dirty="0"/>
              <a:t>({ name: </a:t>
            </a:r>
            <a:r>
              <a:rPr lang="en-CA" dirty="0">
                <a:solidFill>
                  <a:srgbClr val="C00000"/>
                </a:solidFill>
              </a:rPr>
              <a:t>"John Doe"</a:t>
            </a:r>
            <a:r>
              <a:rPr lang="en-CA" dirty="0"/>
              <a:t>, job: </a:t>
            </a:r>
            <a:r>
              <a:rPr lang="en-CA" dirty="0">
                <a:solidFill>
                  <a:srgbClr val="C00000"/>
                </a:solidFill>
              </a:rPr>
              <a:t>"unknown"</a:t>
            </a:r>
            <a:r>
              <a:rPr lang="en-CA" dirty="0"/>
              <a:t> }),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contentType</a:t>
            </a:r>
            <a:r>
              <a:rPr lang="en-CA" dirty="0"/>
              <a:t>: </a:t>
            </a:r>
            <a:r>
              <a:rPr lang="en-CA" dirty="0">
                <a:solidFill>
                  <a:srgbClr val="C00000"/>
                </a:solidFill>
              </a:rPr>
              <a:t>"application/json"</a:t>
            </a:r>
          </a:p>
          <a:p>
            <a:pPr marL="0" indent="0">
              <a:buNone/>
            </a:pPr>
            <a:r>
              <a:rPr lang="en-CA" dirty="0"/>
              <a:t>})</a:t>
            </a:r>
          </a:p>
          <a:p>
            <a:pPr marL="0" indent="0">
              <a:buNone/>
            </a:pPr>
            <a:r>
              <a:rPr lang="en-CA" dirty="0"/>
              <a:t>.done(function (data) {</a:t>
            </a:r>
          </a:p>
          <a:p>
            <a:pPr marL="0" indent="0">
              <a:buNone/>
            </a:pPr>
            <a:r>
              <a:rPr lang="en-CA" dirty="0"/>
              <a:t>    console.log(data);</a:t>
            </a:r>
          </a:p>
          <a:p>
            <a:pPr marL="0" indent="0">
              <a:buNone/>
            </a:pPr>
            <a:r>
              <a:rPr lang="en-CA" dirty="0"/>
              <a:t>})</a:t>
            </a:r>
          </a:p>
          <a:p>
            <a:pPr marL="0" indent="0">
              <a:buNone/>
            </a:pPr>
            <a:r>
              <a:rPr lang="en-CA" dirty="0"/>
              <a:t>.fail(function (err) {</a:t>
            </a:r>
          </a:p>
          <a:p>
            <a:pPr marL="0" indent="0">
              <a:buNone/>
            </a:pPr>
            <a:r>
              <a:rPr lang="en-CA" dirty="0"/>
              <a:t>    console.log</a:t>
            </a:r>
            <a:r>
              <a:rPr lang="en-CA" dirty="0">
                <a:solidFill>
                  <a:srgbClr val="C00000"/>
                </a:solidFill>
              </a:rPr>
              <a:t>("error: " </a:t>
            </a:r>
            <a:r>
              <a:rPr lang="en-CA" dirty="0"/>
              <a:t>+ </a:t>
            </a:r>
            <a:r>
              <a:rPr lang="en-CA" dirty="0" err="1"/>
              <a:t>err.statusText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F1423-7A26-4F04-92FB-C5AAD613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5D44-94F0-4311-AC28-A03BA552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93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10A-6424-433C-9233-87AB1F36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Bootstrap</a:t>
            </a:r>
            <a:r>
              <a:rPr lang="en-US" dirty="0"/>
              <a:t> is a popular framework that helps us develop responsive and mobile-compatible web apps.</a:t>
            </a:r>
          </a:p>
          <a:p>
            <a:r>
              <a:rPr lang="en-US" dirty="0"/>
              <a:t>It was created by Mark Otto and Jacob Thornton (of Twitter).</a:t>
            </a:r>
          </a:p>
          <a:p>
            <a:r>
              <a:rPr lang="en-US" dirty="0"/>
              <a:t>It is an open-source project.</a:t>
            </a:r>
          </a:p>
          <a:p>
            <a:r>
              <a:rPr lang="en-US" dirty="0"/>
              <a:t>You can read more about Bootstrap in this </a:t>
            </a:r>
            <a:r>
              <a:rPr lang="en-US" dirty="0">
                <a:hlinkClick r:id="rId3"/>
              </a:rPr>
              <a:t>Wikipedia</a:t>
            </a:r>
            <a:r>
              <a:rPr lang="en-US" dirty="0"/>
              <a:t> article.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4CB5E-664C-4C7E-8691-E2806AF5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6659D-21EF-4085-B47E-B37A4D25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83BEB1-C0D3-4B51-96E6-970D9637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15169"/>
            <a:ext cx="34766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7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2C5B-02A4-4E80-B53C-CFA39B5C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Bootstrap is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635E-8C58-4645-9BC7-9544DDD6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core, it is a set of CSS rules. Most are implemented as element and class selectors.</a:t>
            </a:r>
          </a:p>
          <a:p>
            <a:r>
              <a:rPr lang="en-US" dirty="0"/>
              <a:t>It enables us to have visual consistency on web pages. It’s Bootstrap that affects the appearance of our web app.</a:t>
            </a:r>
          </a:p>
          <a:p>
            <a:r>
              <a:rPr lang="en-US" dirty="0"/>
              <a:t>The navigation menu, layout characteristics, comfortable spacing, nice clear buttons, rounded-corner text input fields on HTML Forms, and responsiveness for different screen sizes – all come from Bootstrap.</a:t>
            </a:r>
          </a:p>
          <a:p>
            <a:r>
              <a:rPr lang="en-US" dirty="0"/>
              <a:t>Excellent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to help developers prototype web apps quickly.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4ECB6-F9FF-44AE-983A-62D77A70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2FA3-1185-458C-99DC-CD50525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46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C886-FE46-403E-9E0F-BC6128B8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3035-ABE6-40A5-B694-1EACAC89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0578" cy="4192839"/>
          </a:xfrm>
        </p:spPr>
        <p:txBody>
          <a:bodyPr/>
          <a:lstStyle/>
          <a:p>
            <a:r>
              <a:rPr lang="en-CA" dirty="0"/>
              <a:t>Popular JS library created in January 2006 by John </a:t>
            </a:r>
            <a:r>
              <a:rPr lang="en-CA" dirty="0" err="1"/>
              <a:t>Resig</a:t>
            </a:r>
            <a:r>
              <a:rPr lang="en-CA" dirty="0"/>
              <a:t>.</a:t>
            </a:r>
          </a:p>
          <a:p>
            <a:r>
              <a:rPr lang="en-CA" dirty="0"/>
              <a:t>Influenced by Dean Edwards’ </a:t>
            </a:r>
            <a:r>
              <a:rPr lang="en-CA" dirty="0" err="1"/>
              <a:t>cssQuery</a:t>
            </a:r>
            <a:r>
              <a:rPr lang="en-CA" dirty="0"/>
              <a:t> library.</a:t>
            </a:r>
          </a:p>
          <a:p>
            <a:r>
              <a:rPr lang="en-CA" dirty="0"/>
              <a:t>Simplifies tasks like DOM manipulation, Event Handling &amp; AJAX.</a:t>
            </a:r>
          </a:p>
          <a:p>
            <a:r>
              <a:rPr lang="en-CA" dirty="0"/>
              <a:t>There is a large community of developers working on open-source “plug-ins” for jQuery.</a:t>
            </a:r>
          </a:p>
          <a:p>
            <a:r>
              <a:rPr lang="en-CA" dirty="0">
                <a:hlinkClick r:id="rId2"/>
              </a:rPr>
              <a:t>https://jquery.com/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5388F-E9F6-498C-B90D-D573B38B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6343F-0C34-4334-87C2-26EAB2A2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A5B0F-E986-41E9-98A4-49CB7998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3788867" cy="123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5016680-D021-4556-B9C8-B4C46AF5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59" y="1823056"/>
            <a:ext cx="2933941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A18796-0E97-4A23-BE73-8EC9C1DA28C6}"/>
              </a:ext>
            </a:extLst>
          </p:cNvPr>
          <p:cNvSpPr txBox="1">
            <a:spLocks/>
          </p:cNvSpPr>
          <p:nvPr/>
        </p:nvSpPr>
        <p:spPr>
          <a:xfrm>
            <a:off x="8419859" y="4798031"/>
            <a:ext cx="2933940" cy="64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John </a:t>
            </a:r>
            <a:r>
              <a:rPr lang="en-CA" dirty="0" err="1"/>
              <a:t>Resig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567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1A2-8537-4C3D-BFD7-6E1E9EB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Including Bootstrap in 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745B-8651-4A74-9BDF-BB776F8A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Like jQuery, simply add external JS and CSS files to our views.</a:t>
            </a:r>
          </a:p>
          <a:p>
            <a:r>
              <a:rPr lang="en-CA" dirty="0"/>
              <a:t>Bootstrap depends on jQuery so you must include Bootstrap after jQuery.</a:t>
            </a:r>
          </a:p>
          <a:p>
            <a:r>
              <a:rPr lang="en-CA" dirty="0"/>
              <a:t>You can install it locally or using a CDN.</a:t>
            </a:r>
          </a:p>
          <a:p>
            <a:r>
              <a:rPr lang="en-CA" dirty="0"/>
              <a:t>See the </a:t>
            </a:r>
            <a:r>
              <a:rPr lang="en-CA" dirty="0">
                <a:hlinkClick r:id="rId2"/>
              </a:rPr>
              <a:t>web322.ca</a:t>
            </a:r>
            <a:r>
              <a:rPr lang="en-CA" dirty="0"/>
              <a:t> website for syntax.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3AD3F-8668-4C10-80AB-846B058E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E7768-03AF-4545-BCA3-ED150CBC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0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0245-E278-4D2C-A179-EF8B0170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Bootstrap is Responsive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FB859C-11F0-43B8-A2CB-1041644A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984" y="1690688"/>
            <a:ext cx="4720543" cy="4192588"/>
          </a:xfrm>
          <a:ln w="6350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92FC0-5C9E-4682-BCB6-F7C7F75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FFA2C-696E-4913-8CF5-62E5794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B3B6C-2E57-4F37-A929-1659C928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79" y="1690688"/>
            <a:ext cx="2022107" cy="41925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861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7B9B-C62F-49D5-BE76-F7AF77CB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Responsive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58F4-BBF3-49F7-B828-1D9EAB05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a CSS grid system.</a:t>
            </a:r>
          </a:p>
          <a:p>
            <a:r>
              <a:rPr lang="en-CA" dirty="0"/>
              <a:t>Allows developers to create visually pleasing, clean layouts without manually implementing floats, margins, madding or flexbox.</a:t>
            </a:r>
          </a:p>
          <a:p>
            <a:r>
              <a:rPr lang="en-CA" dirty="0"/>
              <a:t>Place columns in rows and rows in containers.</a:t>
            </a:r>
          </a:p>
          <a:p>
            <a:r>
              <a:rPr lang="en-CA" dirty="0"/>
              <a:t>Each row has twelve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56364-B449-404F-966F-4F5FBF0B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B1AA2-5BF8-4030-A6DB-64CBC71E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22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DA04BF-B15E-492F-92B9-20125CA6F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54" y="4284868"/>
            <a:ext cx="6985000" cy="17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8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274A-AF06-47DF-96DA-6ED113A5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a 3x2 Grid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004815-8979-4068-B19F-3B8FF2124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70" y="1874836"/>
            <a:ext cx="3066667" cy="2457143"/>
          </a:xfrm>
          <a:ln w="6350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F515A-B5E9-463A-AAC9-D1FE8B9B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4BCC6-85D6-4713-A926-44D40DAF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496613-F5F4-43A7-A3D8-AF715E5D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2" y="2463311"/>
            <a:ext cx="6573838" cy="96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F93E64-F197-43A2-AA1C-165DBF704582}"/>
              </a:ext>
            </a:extLst>
          </p:cNvPr>
          <p:cNvSpPr txBox="1">
            <a:spLocks/>
          </p:cNvSpPr>
          <p:nvPr/>
        </p:nvSpPr>
        <p:spPr>
          <a:xfrm>
            <a:off x="838200" y="4516127"/>
            <a:ext cx="10515600" cy="1551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You can specify viewport specific configurations</a:t>
            </a:r>
          </a:p>
          <a:p>
            <a:pPr lvl="1"/>
            <a:r>
              <a:rPr lang="en-CA" dirty="0"/>
              <a:t>col-</a:t>
            </a:r>
            <a:r>
              <a:rPr lang="en-CA" dirty="0" err="1"/>
              <a:t>xs</a:t>
            </a:r>
            <a:r>
              <a:rPr lang="en-CA" dirty="0"/>
              <a:t>-*</a:t>
            </a:r>
          </a:p>
          <a:p>
            <a:pPr lvl="1"/>
            <a:r>
              <a:rPr lang="en-CA" dirty="0"/>
              <a:t>col-</a:t>
            </a:r>
            <a:r>
              <a:rPr lang="en-CA" dirty="0" err="1"/>
              <a:t>sm</a:t>
            </a:r>
            <a:r>
              <a:rPr lang="en-CA" dirty="0"/>
              <a:t>-*</a:t>
            </a:r>
          </a:p>
          <a:p>
            <a:pPr lvl="1"/>
            <a:r>
              <a:rPr lang="en-CA" dirty="0"/>
              <a:t>col-md-*</a:t>
            </a:r>
          </a:p>
          <a:p>
            <a:pPr lvl="1"/>
            <a:r>
              <a:rPr lang="en-CA" dirty="0"/>
              <a:t>col-lg-*</a:t>
            </a:r>
          </a:p>
        </p:txBody>
      </p:sp>
    </p:spTree>
    <p:extLst>
      <p:ext uri="{BB962C8B-B14F-4D97-AF65-F5344CB8AC3E}">
        <p14:creationId xmlns:p14="http://schemas.microsoft.com/office/powerpoint/2010/main" val="296778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3AE5-2D6B-4E0F-96CE-ECA07164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Offsetting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CC4F1-F5F7-4CF6-A1D0-01CB3545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088" y="1690688"/>
            <a:ext cx="6504762" cy="2628571"/>
          </a:xfrm>
          <a:ln w="6350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9D50-53B8-4B94-9302-198887DF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7CD1-DC38-4630-ADB2-9C2FE79D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D6DD43-0227-4B2C-AAE2-DE9A2028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31" y="4580094"/>
            <a:ext cx="7371477" cy="13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0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9B2C-C000-42B3-B363-2556344F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Buttons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6BF34-9289-496E-A6B9-56D8143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CCC9A-2611-49F1-9735-C9F5CD71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563B3C-0206-49ED-B66A-0214C432C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20" y="1750809"/>
            <a:ext cx="5572126" cy="5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C69A8-7A22-4753-9170-097D8C2C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16" y="2580595"/>
            <a:ext cx="6990934" cy="32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D516-28C0-4187-830D-DC5641B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 Bar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EAF273-D1D0-4F54-B4EE-CFCF1D11C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58" y="1536700"/>
            <a:ext cx="7065284" cy="4456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BE410-5B81-48A9-B710-8DCA950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17AA7-FEFD-4CB4-89D5-F95F351F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84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6E93-D549-499A-8C78-21CB105B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746FF-035C-436A-9070-117A6E69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37A6B-D909-476E-BD49-F74ACA0F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B855ED-5A8E-4308-9BC5-8B675FF89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455069"/>
            <a:ext cx="78390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21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F586-9586-48A3-A7F5-938EF6A5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CA5D4-19C5-4AA5-940C-EEC97610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33FCD-F273-40C9-9A17-7A8602EB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28</a:t>
            </a:fld>
            <a:endParaRPr lang="en-CA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B8F1D9-CEAB-4BE2-8C31-314FE3099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074069"/>
            <a:ext cx="82200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7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jQuery</a:t>
            </a:r>
          </a:p>
          <a:p>
            <a:pPr lvl="1"/>
            <a:r>
              <a:rPr lang="en-CA" dirty="0"/>
              <a:t>Setup jQuery.</a:t>
            </a:r>
          </a:p>
          <a:p>
            <a:pPr lvl="1"/>
            <a:r>
              <a:rPr lang="en-CA" dirty="0"/>
              <a:t>Select elements in the DOM.</a:t>
            </a:r>
          </a:p>
          <a:p>
            <a:pPr lvl="1"/>
            <a:r>
              <a:rPr lang="en-CA" dirty="0"/>
              <a:t>Wire-up event handlers.</a:t>
            </a:r>
          </a:p>
          <a:p>
            <a:pPr lvl="1"/>
            <a:r>
              <a:rPr lang="en-CA" dirty="0"/>
              <a:t>Manipulate the DOM.</a:t>
            </a:r>
          </a:p>
          <a:p>
            <a:r>
              <a:rPr lang="en-CA" dirty="0"/>
              <a:t>Bootstrap</a:t>
            </a:r>
          </a:p>
          <a:p>
            <a:pPr lvl="1"/>
            <a:r>
              <a:rPr lang="en-CA"/>
              <a:t>Basic bootstrap.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29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7D1B-B84E-45B7-B338-2B2A2CD7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0227-BFBC-4264-B7BB-38C88257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 a script reference to jQuery in the HTML &lt;head&gt;</a:t>
            </a:r>
          </a:p>
          <a:p>
            <a:pPr lvl="1"/>
            <a:r>
              <a:rPr lang="en-CA" dirty="0"/>
              <a:t>Download the source files</a:t>
            </a:r>
          </a:p>
          <a:p>
            <a:pPr marL="914400" lvl="2" indent="0">
              <a:buNone/>
            </a:pPr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="/</a:t>
            </a:r>
            <a:r>
              <a:rPr lang="en-CA" dirty="0" err="1"/>
              <a:t>js</a:t>
            </a:r>
            <a:r>
              <a:rPr lang="en-CA" dirty="0"/>
              <a:t>/lib/jQuery/jquery-3.5.1.min.js"&gt;&lt;/script&gt;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a CDN (Content Delivery Network)</a:t>
            </a:r>
          </a:p>
          <a:p>
            <a:pPr marL="914400" lvl="2" indent="0">
              <a:buNone/>
            </a:pPr>
            <a:r>
              <a:rPr lang="en-CA" dirty="0"/>
              <a:t>&lt;script</a:t>
            </a:r>
          </a:p>
          <a:p>
            <a:pPr marL="914400" lvl="2" indent="0">
              <a:buNone/>
            </a:pPr>
            <a:r>
              <a:rPr lang="en-CA" dirty="0"/>
              <a:t>  </a:t>
            </a:r>
            <a:r>
              <a:rPr lang="en-CA" dirty="0" err="1"/>
              <a:t>src</a:t>
            </a:r>
            <a:r>
              <a:rPr lang="en-CA" dirty="0"/>
              <a:t>="https://code.jquery.com/jquery-3.5.1.min.js"</a:t>
            </a:r>
          </a:p>
          <a:p>
            <a:pPr marL="914400" lvl="2" indent="0">
              <a:buNone/>
            </a:pPr>
            <a:r>
              <a:rPr lang="en-CA" dirty="0"/>
              <a:t>  integrity="sha256-9/aliU8dGd2tb6OSsuzixeV4y/faTqgFtohetphbbj0="</a:t>
            </a:r>
          </a:p>
          <a:p>
            <a:pPr marL="914400" lvl="2" indent="0">
              <a:buNone/>
            </a:pPr>
            <a:r>
              <a:rPr lang="en-CA" dirty="0"/>
              <a:t>  </a:t>
            </a:r>
            <a:r>
              <a:rPr lang="en-CA" dirty="0" err="1"/>
              <a:t>crossorigin</a:t>
            </a:r>
            <a:r>
              <a:rPr lang="en-CA" dirty="0"/>
              <a:t>="anonymous"&gt;&lt;/script&gt;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5C1C-2496-4D45-8A85-F6F846CF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EF5C3-C797-4C01-B0D9-E289D181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7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A78-B111-4C66-82C8-FAAFB393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Delivery Networks (CDN)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8B19-CD54-4D1C-B19A-CFD50120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Offer a performance benefit by hosting scripts on servers spread across the globe. </a:t>
            </a:r>
          </a:p>
          <a:p>
            <a:r>
              <a:rPr lang="en-US" dirty="0"/>
              <a:t>If the visitor to your webpage has already downloaded a copy of a script from the same CDN, it won't have to be re-downloaded.</a:t>
            </a:r>
          </a:p>
          <a:p>
            <a:r>
              <a:rPr lang="en-CA" dirty="0"/>
              <a:t>There may be delays between the official site release and release on a CDN.</a:t>
            </a:r>
          </a:p>
          <a:p>
            <a:r>
              <a:rPr lang="en-CA" dirty="0"/>
              <a:t>Popular CDNs</a:t>
            </a:r>
          </a:p>
          <a:p>
            <a:pPr lvl="1"/>
            <a:r>
              <a:rPr lang="en-CA" dirty="0"/>
              <a:t>Google CDN</a:t>
            </a:r>
          </a:p>
          <a:p>
            <a:pPr lvl="1"/>
            <a:r>
              <a:rPr lang="en-CA" dirty="0"/>
              <a:t>Microsoft CDN</a:t>
            </a:r>
          </a:p>
          <a:p>
            <a:pPr lvl="1"/>
            <a:r>
              <a:rPr lang="en-CA" dirty="0"/>
              <a:t>CDNJS CDN</a:t>
            </a:r>
          </a:p>
          <a:p>
            <a:pPr lvl="1"/>
            <a:r>
              <a:rPr lang="en-CA" dirty="0" err="1"/>
              <a:t>jsDelivr</a:t>
            </a:r>
            <a:r>
              <a:rPr lang="en-CA"/>
              <a:t> CDN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ABE1-3EBA-42F4-9F8C-74CDE505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FC3E6-D0F8-402A-BC16-76C561B0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03785CE5-F005-4623-8F2A-0B3F5202C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28" y="4009006"/>
            <a:ext cx="4682231" cy="200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50BF-122F-4DDD-80B3-7093BBFC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8269-5DB0-4A55-A7F5-909C1CAF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jQuery library in place, add an external JS file that uses the library. </a:t>
            </a:r>
          </a:p>
          <a:p>
            <a:r>
              <a:rPr lang="en-US" dirty="0"/>
              <a:t>Include our script beneath jQuery.</a:t>
            </a:r>
          </a:p>
          <a:p>
            <a:pPr lvl="1"/>
            <a:r>
              <a:rPr lang="en-US" dirty="0"/>
              <a:t>If we accidentally place code that uses jQuery before the library is loaded, we will get errors. </a:t>
            </a:r>
          </a:p>
          <a:p>
            <a:pPr lvl="1"/>
            <a:r>
              <a:rPr lang="en-US" dirty="0"/>
              <a:t>We must include all external JS files that will be using the jQuery library beneath our jQuery script.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BD843-1DD8-4E19-A497-27C27C5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8D92-6517-4106-8E63-E9618070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94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111-367E-4A6E-A977-D35C1A9C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“$” in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9A13-5C40-429F-B39C-E6A93F29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“$” is a shortcut for jQuery, used more often than writing out the full syntax: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jQuery(function() { … });</a:t>
            </a:r>
          </a:p>
          <a:p>
            <a:r>
              <a:rPr lang="en-CA" dirty="0"/>
              <a:t>Other JS libraries may conflict with the use of the “$” so we can use .</a:t>
            </a:r>
            <a:r>
              <a:rPr lang="en-CA" dirty="0" err="1"/>
              <a:t>noConflict</a:t>
            </a:r>
            <a:r>
              <a:rPr lang="en-CA" dirty="0"/>
              <a:t>() and always write full syntax instead.</a:t>
            </a:r>
          </a:p>
          <a:p>
            <a:r>
              <a:rPr lang="en-CA" dirty="0">
                <a:solidFill>
                  <a:srgbClr val="C00000"/>
                </a:solidFill>
              </a:rPr>
              <a:t>$(document).ready()</a:t>
            </a:r>
          </a:p>
          <a:p>
            <a:pPr lvl="1"/>
            <a:r>
              <a:rPr lang="en-CA" dirty="0"/>
              <a:t>Anonymous callback function.</a:t>
            </a:r>
          </a:p>
          <a:p>
            <a:pPr lvl="1"/>
            <a:r>
              <a:rPr lang="en-CA" dirty="0"/>
              <a:t>Executed when the DOM is ready / safe to manipulate.</a:t>
            </a:r>
          </a:p>
          <a:p>
            <a:pPr lvl="1"/>
            <a:r>
              <a:rPr lang="en-CA" dirty="0"/>
              <a:t>In other words, DOM is ready for JavaScript execution.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$(function() { … }); </a:t>
            </a:r>
            <a:r>
              <a:rPr lang="en-CA" dirty="0">
                <a:solidFill>
                  <a:srgbClr val="00B050"/>
                </a:solidFill>
              </a:rPr>
              <a:t>// An even shorter syntax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C3695-33B7-4430-8D6C-DF69683C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3A6D3-9654-441C-930F-008CB52F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301E585-DB6D-4C8D-9935-B2D45DA7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229" y="4127163"/>
            <a:ext cx="1891301" cy="18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1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AB76-D148-4218-94D5-34875DBD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AB6A-1D76-4168-ABEE-5460B091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CSS-style syntax to query the DOM.</a:t>
            </a:r>
          </a:p>
          <a:p>
            <a:r>
              <a:rPr lang="en-CA" dirty="0"/>
              <a:t>Like </a:t>
            </a:r>
            <a:r>
              <a:rPr lang="en-CA" dirty="0" err="1">
                <a:solidFill>
                  <a:srgbClr val="C00000"/>
                </a:solidFill>
              </a:rPr>
              <a:t>document.querySelector</a:t>
            </a:r>
            <a:r>
              <a:rPr lang="en-CA" dirty="0">
                <a:solidFill>
                  <a:srgbClr val="C00000"/>
                </a:solidFill>
              </a:rPr>
              <a:t>()</a:t>
            </a:r>
            <a:r>
              <a:rPr lang="en-CA" dirty="0"/>
              <a:t> and </a:t>
            </a:r>
            <a:r>
              <a:rPr lang="en-CA" dirty="0" err="1">
                <a:solidFill>
                  <a:srgbClr val="C00000"/>
                </a:solidFill>
              </a:rPr>
              <a:t>document.querySelectorAll</a:t>
            </a:r>
            <a:r>
              <a:rPr lang="en-CA" dirty="0">
                <a:solidFill>
                  <a:srgbClr val="C00000"/>
                </a:solidFill>
              </a:rPr>
              <a:t>()</a:t>
            </a:r>
            <a:r>
              <a:rPr lang="en-CA" dirty="0"/>
              <a:t> with additional selectors.</a:t>
            </a:r>
          </a:p>
          <a:p>
            <a:r>
              <a:rPr lang="en-CA" dirty="0"/>
              <a:t>Wrap native DOM elements, introducing additional functionality to work with elements.</a:t>
            </a:r>
          </a:p>
          <a:p>
            <a:r>
              <a:rPr lang="en-CA" dirty="0">
                <a:hlinkClick r:id="rId2"/>
              </a:rPr>
              <a:t>https://api.jquery.com/category/selectors/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D4768-CF45-4D76-B16A-F5E36D14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3E927-766D-4BF9-9A64-3DB81B0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78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ABD0-E7B8-4FDE-BC66-36E7BDAE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AC46-18DB-481A-ABD2-ADE11DD9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"element"</a:t>
            </a:r>
            <a:r>
              <a:rPr lang="en-CA" dirty="0"/>
              <a:t>) – Selects all elements of a given type.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"#</a:t>
            </a:r>
            <a:r>
              <a:rPr lang="en-CA" dirty="0" err="1">
                <a:solidFill>
                  <a:srgbClr val="C00000"/>
                </a:solidFill>
              </a:rPr>
              <a:t>elementId</a:t>
            </a:r>
            <a:r>
              <a:rPr lang="en-CA" dirty="0">
                <a:solidFill>
                  <a:srgbClr val="C00000"/>
                </a:solidFill>
              </a:rPr>
              <a:t>") </a:t>
            </a:r>
            <a:r>
              <a:rPr lang="en-CA" dirty="0"/>
              <a:t>– Selects a single element with the given ID.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".</a:t>
            </a:r>
            <a:r>
              <a:rPr lang="en-CA" dirty="0" err="1">
                <a:solidFill>
                  <a:srgbClr val="C00000"/>
                </a:solidFill>
              </a:rPr>
              <a:t>className</a:t>
            </a:r>
            <a:r>
              <a:rPr lang="en-CA" dirty="0">
                <a:solidFill>
                  <a:srgbClr val="C00000"/>
                </a:solidFill>
              </a:rPr>
              <a:t>"</a:t>
            </a:r>
            <a:r>
              <a:rPr lang="en-CA" dirty="0"/>
              <a:t>) – Selects all elements with the given class.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":input"</a:t>
            </a:r>
            <a:r>
              <a:rPr lang="en-CA" dirty="0"/>
              <a:t>) – Selects all input, </a:t>
            </a:r>
            <a:r>
              <a:rPr lang="en-CA" dirty="0" err="1"/>
              <a:t>textarea</a:t>
            </a:r>
            <a:r>
              <a:rPr lang="en-CA" dirty="0"/>
              <a:t>, select and button elements.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":radio"</a:t>
            </a:r>
            <a:r>
              <a:rPr lang="en-CA" dirty="0"/>
              <a:t>) – Selects all elements of type radio.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":checkbox"</a:t>
            </a:r>
            <a:r>
              <a:rPr lang="en-CA" dirty="0"/>
              <a:t>) – Selects all elements of type checkbox.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":visible"</a:t>
            </a:r>
            <a:r>
              <a:rPr lang="en-CA" dirty="0"/>
              <a:t>) – Selects all elements that are visible.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":hidden"</a:t>
            </a:r>
            <a:r>
              <a:rPr lang="en-CA" dirty="0"/>
              <a:t>) – Selects all elements that are hidden.</a:t>
            </a:r>
          </a:p>
          <a:p>
            <a:r>
              <a:rPr lang="en-CA" dirty="0"/>
              <a:t>$(</a:t>
            </a:r>
            <a:r>
              <a:rPr lang="en-CA" dirty="0">
                <a:solidFill>
                  <a:srgbClr val="C00000"/>
                </a:solidFill>
              </a:rPr>
              <a:t>":has(selector)"</a:t>
            </a:r>
            <a:r>
              <a:rPr lang="en-CA" dirty="0"/>
              <a:t>) – Selects elements containing at least one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E3CAE-F9E2-4D81-9D5E-77FD26EA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9063B-3935-4E83-8E31-FB54C627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12E1-151B-46BF-9F37-6007BF7F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each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4E57-D3E9-4724-9D31-6F4BAA82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$("</a:t>
            </a:r>
            <a:r>
              <a:rPr lang="en-US" dirty="0" err="1"/>
              <a:t>ul.myList</a:t>
            </a:r>
            <a:r>
              <a:rPr lang="en-US" dirty="0"/>
              <a:t> li").each(function(index)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// DO NOT use arrow notation here … () =&gt; {}</a:t>
            </a:r>
            <a:br>
              <a:rPr lang="en-US" dirty="0"/>
            </a:br>
            <a:r>
              <a:rPr lang="en-US" dirty="0"/>
              <a:t>        $(this).append(" " + index);</a:t>
            </a:r>
            <a:br>
              <a:rPr lang="en-US" dirty="0"/>
            </a:br>
            <a:r>
              <a:rPr lang="en-US" dirty="0"/>
              <a:t>});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6EDA-C092-4F0F-85BD-20146FC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jQuery and Bootstrap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DA24D-A4E0-42AC-B534-A3E53AD6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589816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2602</TotalTime>
  <Words>1652</Words>
  <Application>Microsoft Office PowerPoint</Application>
  <PresentationFormat>Widescreen</PresentationFormat>
  <Paragraphs>219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Seneca College Theme</vt:lpstr>
      <vt:lpstr>WEB 322 WEB PROGRAMMING TOOLS AND FRAMEWORKS </vt:lpstr>
      <vt:lpstr>PowerPoint Presentation</vt:lpstr>
      <vt:lpstr>Installing jQuery</vt:lpstr>
      <vt:lpstr>Content Delivery Networks (CDN)</vt:lpstr>
      <vt:lpstr>Client-Side JavaScript</vt:lpstr>
      <vt:lpstr>“$” in jQuery</vt:lpstr>
      <vt:lpstr>jQuery Selectors</vt:lpstr>
      <vt:lpstr>Common jQuery Selectors</vt:lpstr>
      <vt:lpstr>Access each element</vt:lpstr>
      <vt:lpstr>Filter results</vt:lpstr>
      <vt:lpstr>Event Handling</vt:lpstr>
      <vt:lpstr>Event Handling Example</vt:lpstr>
      <vt:lpstr>DOM Modification</vt:lpstr>
      <vt:lpstr>More DOM Modifications</vt:lpstr>
      <vt:lpstr>AJAX</vt:lpstr>
      <vt:lpstr>Using Fetch API</vt:lpstr>
      <vt:lpstr>Using jQuery $.ajax()</vt:lpstr>
      <vt:lpstr>PowerPoint Presentation</vt:lpstr>
      <vt:lpstr>Bootstrap is a Framework</vt:lpstr>
      <vt:lpstr>Including Bootstrap in our Projects</vt:lpstr>
      <vt:lpstr>Bootstrap is Responsive</vt:lpstr>
      <vt:lpstr>Responsive Grid System</vt:lpstr>
      <vt:lpstr>Example of a 3x2 Grid</vt:lpstr>
      <vt:lpstr>Offsetting Columns</vt:lpstr>
      <vt:lpstr>Buttons</vt:lpstr>
      <vt:lpstr>Navigation Bar</vt:lpstr>
      <vt:lpstr>Forms</vt:lpstr>
      <vt:lpstr>Modals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2021-02-22T15:14:33Z</dcterms:modified>
</cp:coreProperties>
</file>