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37" r:id="rId24"/>
    <p:sldId id="303" r:id="rId2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8F679-80D5-4443-8C83-B7D573198763}" v="100" dt="2020-09-27T20:37:59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7804" autoAdjust="0"/>
  </p:normalViewPr>
  <p:slideViewPr>
    <p:cSldViewPr snapToGrid="0">
      <p:cViewPr varScale="1">
        <p:scale>
          <a:sx n="108" d="100"/>
          <a:sy n="108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DF58F679-80D5-4443-8C83-B7D573198763}"/>
    <pc:docChg chg="undo custSel addSld delSld modSld sldOrd">
      <pc:chgData name="Nicholas Romanidis" userId="f29e2cf6a91c20a6" providerId="LiveId" clId="{DF58F679-80D5-4443-8C83-B7D573198763}" dt="2020-09-27T20:37:48.789" v="5084" actId="6549"/>
      <pc:docMkLst>
        <pc:docMk/>
      </pc:docMkLst>
      <pc:sldChg chg="modSp mod">
        <pc:chgData name="Nicholas Romanidis" userId="f29e2cf6a91c20a6" providerId="LiveId" clId="{DF58F679-80D5-4443-8C83-B7D573198763}" dt="2020-09-27T20:37:48.789" v="5084" actId="6549"/>
        <pc:sldMkLst>
          <pc:docMk/>
          <pc:sldMk cId="1804591582" sldId="256"/>
        </pc:sldMkLst>
        <pc:spChg chg="mod">
          <ac:chgData name="Nicholas Romanidis" userId="f29e2cf6a91c20a6" providerId="LiveId" clId="{DF58F679-80D5-4443-8C83-B7D573198763}" dt="2020-09-27T20:37:48.789" v="5084" actId="6549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DF58F679-80D5-4443-8C83-B7D573198763}" dt="2020-09-27T19:25:55.841" v="1865" actId="14100"/>
        <pc:sldMkLst>
          <pc:docMk/>
          <pc:sldMk cId="4076335545" sldId="303"/>
        </pc:sldMkLst>
        <pc:picChg chg="mod">
          <ac:chgData name="Nicholas Romanidis" userId="f29e2cf6a91c20a6" providerId="LiveId" clId="{DF58F679-80D5-4443-8C83-B7D573198763}" dt="2020-09-27T19:25:55.841" v="1865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377479605" sldId="30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255454727" sldId="30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840703818" sldId="30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926215350" sldId="30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7297544" sldId="30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14932209" sldId="30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700282587" sldId="31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467251392" sldId="31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0282751" sldId="312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21335317" sldId="313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105733747" sldId="31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887151" sldId="31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46672383" sldId="31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052460410" sldId="31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37598103" sldId="31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42666018" sldId="31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902288517" sldId="32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46976694" sldId="32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004593189" sldId="322"/>
        </pc:sldMkLst>
      </pc:sldChg>
      <pc:sldChg chg="addSp modSp new mod ord">
        <pc:chgData name="Nicholas Romanidis" userId="f29e2cf6a91c20a6" providerId="LiveId" clId="{DF58F679-80D5-4443-8C83-B7D573198763}" dt="2020-09-27T18:45:18.761" v="399" actId="20577"/>
        <pc:sldMkLst>
          <pc:docMk/>
          <pc:sldMk cId="4011459821" sldId="323"/>
        </pc:sldMkLst>
        <pc:spChg chg="mod">
          <ac:chgData name="Nicholas Romanidis" userId="f29e2cf6a91c20a6" providerId="LiveId" clId="{DF58F679-80D5-4443-8C83-B7D573198763}" dt="2020-09-27T18:45:07.457" v="382" actId="20577"/>
          <ac:spMkLst>
            <pc:docMk/>
            <pc:sldMk cId="4011459821" sldId="323"/>
            <ac:spMk id="2" creationId="{B250E0DB-21FD-4D14-9889-734375ABA671}"/>
          </ac:spMkLst>
        </pc:spChg>
        <pc:spChg chg="mod">
          <ac:chgData name="Nicholas Romanidis" userId="f29e2cf6a91c20a6" providerId="LiveId" clId="{DF58F679-80D5-4443-8C83-B7D573198763}" dt="2020-09-27T18:45:18.761" v="399" actId="20577"/>
          <ac:spMkLst>
            <pc:docMk/>
            <pc:sldMk cId="4011459821" sldId="323"/>
            <ac:spMk id="3" creationId="{3366B8DB-BABF-4405-AC90-71E30A32192A}"/>
          </ac:spMkLst>
        </pc:spChg>
        <pc:picChg chg="add mod">
          <ac:chgData name="Nicholas Romanidis" userId="f29e2cf6a91c20a6" providerId="LiveId" clId="{DF58F679-80D5-4443-8C83-B7D573198763}" dt="2020-09-27T18:29:08.093" v="179" actId="1076"/>
          <ac:picMkLst>
            <pc:docMk/>
            <pc:sldMk cId="4011459821" sldId="323"/>
            <ac:picMk id="7" creationId="{C23A05D3-D1F6-407A-8A77-88830DF99F9B}"/>
          </ac:picMkLst>
        </pc:picChg>
      </pc:sldChg>
      <pc:sldChg chg="modSp new add del mod">
        <pc:chgData name="Nicholas Romanidis" userId="f29e2cf6a91c20a6" providerId="LiveId" clId="{DF58F679-80D5-4443-8C83-B7D573198763}" dt="2020-09-27T18:33:54.151" v="247" actId="1076"/>
        <pc:sldMkLst>
          <pc:docMk/>
          <pc:sldMk cId="17642942" sldId="324"/>
        </pc:sldMkLst>
        <pc:spChg chg="mod">
          <ac:chgData name="Nicholas Romanidis" userId="f29e2cf6a91c20a6" providerId="LiveId" clId="{DF58F679-80D5-4443-8C83-B7D573198763}" dt="2020-09-27T18:30:07.986" v="200" actId="20577"/>
          <ac:spMkLst>
            <pc:docMk/>
            <pc:sldMk cId="17642942" sldId="324"/>
            <ac:spMk id="2" creationId="{C6C48F86-62DC-4BB2-8961-D859989E18C7}"/>
          </ac:spMkLst>
        </pc:spChg>
        <pc:spChg chg="mod">
          <ac:chgData name="Nicholas Romanidis" userId="f29e2cf6a91c20a6" providerId="LiveId" clId="{DF58F679-80D5-4443-8C83-B7D573198763}" dt="2020-09-27T18:32:09.342" v="242" actId="20577"/>
          <ac:spMkLst>
            <pc:docMk/>
            <pc:sldMk cId="17642942" sldId="324"/>
            <ac:spMk id="3" creationId="{34D639E2-F63B-45B9-8D51-AA8AE3047DF5}"/>
          </ac:spMkLst>
        </pc:spChg>
        <pc:picChg chg="mod">
          <ac:chgData name="Nicholas Romanidis" userId="f29e2cf6a91c20a6" providerId="LiveId" clId="{DF58F679-80D5-4443-8C83-B7D573198763}" dt="2020-09-27T18:33:54.151" v="247" actId="1076"/>
          <ac:picMkLst>
            <pc:docMk/>
            <pc:sldMk cId="17642942" sldId="324"/>
            <ac:picMk id="1026" creationId="{DCBB2374-E0CB-429F-8D9D-C98D54EF1F5B}"/>
          </ac:picMkLst>
        </pc:picChg>
      </pc:sldChg>
      <pc:sldChg chg="addSp">
        <pc:chgData name="Nicholas Romanidis" userId="f29e2cf6a91c20a6" providerId="LiveId" clId="{DF58F679-80D5-4443-8C83-B7D573198763}" dt="2020-09-27T18:33:41.995" v="243"/>
        <pc:sldMkLst>
          <pc:docMk/>
          <pc:sldMk cId="122411952" sldId="324"/>
        </pc:sldMkLst>
        <pc:picChg chg="add">
          <ac:chgData name="Nicholas Romanidis" userId="f29e2cf6a91c20a6" providerId="LiveId" clId="{DF58F679-80D5-4443-8C83-B7D573198763}" dt="2020-09-27T18:33:41.995" v="243"/>
          <ac:picMkLst>
            <pc:docMk/>
            <pc:sldMk cId="122411952" sldId="324"/>
            <ac:picMk id="1026" creationId="{DCBB2374-E0CB-429F-8D9D-C98D54EF1F5B}"/>
          </ac:picMkLst>
        </pc:picChg>
      </pc:sldChg>
      <pc:sldChg chg="modSp new mod">
        <pc:chgData name="Nicholas Romanidis" userId="f29e2cf6a91c20a6" providerId="LiveId" clId="{DF58F679-80D5-4443-8C83-B7D573198763}" dt="2020-09-27T18:45:26.568" v="403" actId="20577"/>
        <pc:sldMkLst>
          <pc:docMk/>
          <pc:sldMk cId="28220832" sldId="325"/>
        </pc:sldMkLst>
        <pc:spChg chg="mod">
          <ac:chgData name="Nicholas Romanidis" userId="f29e2cf6a91c20a6" providerId="LiveId" clId="{DF58F679-80D5-4443-8C83-B7D573198763}" dt="2020-09-27T18:45:26.568" v="403" actId="20577"/>
          <ac:spMkLst>
            <pc:docMk/>
            <pc:sldMk cId="28220832" sldId="325"/>
            <ac:spMk id="2" creationId="{FB2E0346-99F1-4C88-88A2-DA348D29FC6B}"/>
          </ac:spMkLst>
        </pc:spChg>
        <pc:spChg chg="mod">
          <ac:chgData name="Nicholas Romanidis" userId="f29e2cf6a91c20a6" providerId="LiveId" clId="{DF58F679-80D5-4443-8C83-B7D573198763}" dt="2020-09-27T18:44:00.809" v="359" actId="20577"/>
          <ac:spMkLst>
            <pc:docMk/>
            <pc:sldMk cId="28220832" sldId="325"/>
            <ac:spMk id="3" creationId="{BCCA0F9C-16C2-4E6F-A31D-3169013989AB}"/>
          </ac:spMkLst>
        </pc:spChg>
      </pc:sldChg>
      <pc:sldChg chg="addSp">
        <pc:chgData name="Nicholas Romanidis" userId="f29e2cf6a91c20a6" providerId="LiveId" clId="{DF58F679-80D5-4443-8C83-B7D573198763}" dt="2020-09-27T18:46:11.106" v="412"/>
        <pc:sldMkLst>
          <pc:docMk/>
          <pc:sldMk cId="538069913" sldId="326"/>
        </pc:sldMkLst>
        <pc:picChg chg="add">
          <ac:chgData name="Nicholas Romanidis" userId="f29e2cf6a91c20a6" providerId="LiveId" clId="{DF58F679-80D5-4443-8C83-B7D573198763}" dt="2020-09-27T18:46:11.106" v="412"/>
          <ac:picMkLst>
            <pc:docMk/>
            <pc:sldMk cId="538069913" sldId="326"/>
            <ac:picMk id="2050" creationId="{83BF2436-1DC3-46F5-A8AD-2670585F1FAD}"/>
          </ac:picMkLst>
        </pc:picChg>
      </pc:sldChg>
      <pc:sldChg chg="addSp delSp modSp new add del mod">
        <pc:chgData name="Nicholas Romanidis" userId="f29e2cf6a91c20a6" providerId="LiveId" clId="{DF58F679-80D5-4443-8C83-B7D573198763}" dt="2020-09-27T18:46:26.408" v="415" actId="14100"/>
        <pc:sldMkLst>
          <pc:docMk/>
          <pc:sldMk cId="1759473239" sldId="326"/>
        </pc:sldMkLst>
        <pc:spChg chg="mod">
          <ac:chgData name="Nicholas Romanidis" userId="f29e2cf6a91c20a6" providerId="LiveId" clId="{DF58F679-80D5-4443-8C83-B7D573198763}" dt="2020-09-27T18:44:33.108" v="380" actId="20577"/>
          <ac:spMkLst>
            <pc:docMk/>
            <pc:sldMk cId="1759473239" sldId="326"/>
            <ac:spMk id="2" creationId="{407A7945-B8CD-4BFF-8F03-853AA23A6D63}"/>
          </ac:spMkLst>
        </pc:spChg>
        <pc:spChg chg="mod">
          <ac:chgData name="Nicholas Romanidis" userId="f29e2cf6a91c20a6" providerId="LiveId" clId="{DF58F679-80D5-4443-8C83-B7D573198763}" dt="2020-09-27T18:46:26.408" v="415" actId="14100"/>
          <ac:spMkLst>
            <pc:docMk/>
            <pc:sldMk cId="1759473239" sldId="326"/>
            <ac:spMk id="3" creationId="{EEA0AFCC-1E10-49D5-9C93-87C1D8AFAC70}"/>
          </ac:spMkLst>
        </pc:spChg>
        <pc:spChg chg="add del">
          <ac:chgData name="Nicholas Romanidis" userId="f29e2cf6a91c20a6" providerId="LiveId" clId="{DF58F679-80D5-4443-8C83-B7D573198763}" dt="2020-09-27T18:46:08.840" v="411" actId="22"/>
          <ac:spMkLst>
            <pc:docMk/>
            <pc:sldMk cId="1759473239" sldId="326"/>
            <ac:spMk id="7" creationId="{8D202F60-17D8-4BF3-90A2-19683F11AEDA}"/>
          </ac:spMkLst>
        </pc:spChg>
        <pc:picChg chg="mod">
          <ac:chgData name="Nicholas Romanidis" userId="f29e2cf6a91c20a6" providerId="LiveId" clId="{DF58F679-80D5-4443-8C83-B7D573198763}" dt="2020-09-27T18:46:22.632" v="414" actId="1076"/>
          <ac:picMkLst>
            <pc:docMk/>
            <pc:sldMk cId="1759473239" sldId="326"/>
            <ac:picMk id="2050" creationId="{83BF2436-1DC3-46F5-A8AD-2670585F1FAD}"/>
          </ac:picMkLst>
        </pc:picChg>
      </pc:sldChg>
      <pc:sldChg chg="addSp">
        <pc:chgData name="Nicholas Romanidis" userId="f29e2cf6a91c20a6" providerId="LiveId" clId="{DF58F679-80D5-4443-8C83-B7D573198763}" dt="2020-09-27T18:48:18.486" v="465"/>
        <pc:sldMkLst>
          <pc:docMk/>
          <pc:sldMk cId="2980485142" sldId="327"/>
        </pc:sldMkLst>
        <pc:picChg chg="add">
          <ac:chgData name="Nicholas Romanidis" userId="f29e2cf6a91c20a6" providerId="LiveId" clId="{DF58F679-80D5-4443-8C83-B7D573198763}" dt="2020-09-27T18:48:18.486" v="465"/>
          <ac:picMkLst>
            <pc:docMk/>
            <pc:sldMk cId="2980485142" sldId="327"/>
            <ac:picMk id="3074" creationId="{C52CD370-5091-4839-BCA8-1A2196C4A265}"/>
          </ac:picMkLst>
        </pc:picChg>
      </pc:sldChg>
      <pc:sldChg chg="modSp new add del mod">
        <pc:chgData name="Nicholas Romanidis" userId="f29e2cf6a91c20a6" providerId="LiveId" clId="{DF58F679-80D5-4443-8C83-B7D573198763}" dt="2020-09-27T18:48:27.518" v="470" actId="1076"/>
        <pc:sldMkLst>
          <pc:docMk/>
          <pc:sldMk cId="3889309550" sldId="327"/>
        </pc:sldMkLst>
        <pc:spChg chg="mod">
          <ac:chgData name="Nicholas Romanidis" userId="f29e2cf6a91c20a6" providerId="LiveId" clId="{DF58F679-80D5-4443-8C83-B7D573198763}" dt="2020-09-27T18:46:54.056" v="428" actId="20577"/>
          <ac:spMkLst>
            <pc:docMk/>
            <pc:sldMk cId="3889309550" sldId="327"/>
            <ac:spMk id="2" creationId="{64F1DB4E-BFB7-4B32-A1A2-DA29D5880B78}"/>
          </ac:spMkLst>
        </pc:spChg>
        <pc:spChg chg="mod">
          <ac:chgData name="Nicholas Romanidis" userId="f29e2cf6a91c20a6" providerId="LiveId" clId="{DF58F679-80D5-4443-8C83-B7D573198763}" dt="2020-09-27T18:48:11.684" v="464" actId="20577"/>
          <ac:spMkLst>
            <pc:docMk/>
            <pc:sldMk cId="3889309550" sldId="327"/>
            <ac:spMk id="3" creationId="{629D3984-4373-4FC2-8B75-C76319DE57EA}"/>
          </ac:spMkLst>
        </pc:spChg>
        <pc:picChg chg="mod">
          <ac:chgData name="Nicholas Romanidis" userId="f29e2cf6a91c20a6" providerId="LiveId" clId="{DF58F679-80D5-4443-8C83-B7D573198763}" dt="2020-09-27T18:48:27.518" v="470" actId="1076"/>
          <ac:picMkLst>
            <pc:docMk/>
            <pc:sldMk cId="3889309550" sldId="327"/>
            <ac:picMk id="3074" creationId="{C52CD370-5091-4839-BCA8-1A2196C4A265}"/>
          </ac:picMkLst>
        </pc:picChg>
      </pc:sldChg>
      <pc:sldChg chg="addSp delSp modSp">
        <pc:chgData name="Nicholas Romanidis" userId="f29e2cf6a91c20a6" providerId="LiveId" clId="{DF58F679-80D5-4443-8C83-B7D573198763}" dt="2020-09-27T18:48:59.868" v="489"/>
        <pc:sldMkLst>
          <pc:docMk/>
          <pc:sldMk cId="1000386218" sldId="328"/>
        </pc:sldMkLst>
        <pc:spChg chg="del">
          <ac:chgData name="Nicholas Romanidis" userId="f29e2cf6a91c20a6" providerId="LiveId" clId="{DF58F679-80D5-4443-8C83-B7D573198763}" dt="2020-09-27T18:48:59.868" v="489"/>
          <ac:spMkLst>
            <pc:docMk/>
            <pc:sldMk cId="1000386218" sldId="328"/>
            <ac:spMk id="3" creationId="{8789A2CA-8A01-4DA7-AC18-6B2BE642DB9D}"/>
          </ac:spMkLst>
        </pc:spChg>
        <pc:picChg chg="add mod">
          <ac:chgData name="Nicholas Romanidis" userId="f29e2cf6a91c20a6" providerId="LiveId" clId="{DF58F679-80D5-4443-8C83-B7D573198763}" dt="2020-09-27T18:48:59.868" v="489"/>
          <ac:picMkLst>
            <pc:docMk/>
            <pc:sldMk cId="1000386218" sldId="328"/>
            <ac:picMk id="5122" creationId="{C5F36F0F-53D0-4899-BB3E-F1C325FA47B6}"/>
          </ac:picMkLst>
        </pc:picChg>
      </pc:sldChg>
      <pc:sldChg chg="modSp new add del mod">
        <pc:chgData name="Nicholas Romanidis" userId="f29e2cf6a91c20a6" providerId="LiveId" clId="{DF58F679-80D5-4443-8C83-B7D573198763}" dt="2020-09-27T18:49:33.598" v="498" actId="1076"/>
        <pc:sldMkLst>
          <pc:docMk/>
          <pc:sldMk cId="3076522075" sldId="328"/>
        </pc:sldMkLst>
        <pc:spChg chg="mod">
          <ac:chgData name="Nicholas Romanidis" userId="f29e2cf6a91c20a6" providerId="LiveId" clId="{DF58F679-80D5-4443-8C83-B7D573198763}" dt="2020-09-27T18:48:55.065" v="485" actId="20577"/>
          <ac:spMkLst>
            <pc:docMk/>
            <pc:sldMk cId="3076522075" sldId="328"/>
            <ac:spMk id="2" creationId="{2DC2A2A0-E6C6-4E2F-AA2E-14D0874FA22C}"/>
          </ac:spMkLst>
        </pc:spChg>
        <pc:picChg chg="mod">
          <ac:chgData name="Nicholas Romanidis" userId="f29e2cf6a91c20a6" providerId="LiveId" clId="{DF58F679-80D5-4443-8C83-B7D573198763}" dt="2020-09-27T18:49:33.598" v="498" actId="1076"/>
          <ac:picMkLst>
            <pc:docMk/>
            <pc:sldMk cId="3076522075" sldId="328"/>
            <ac:picMk id="5122" creationId="{C5F36F0F-53D0-4899-BB3E-F1C325FA47B6}"/>
          </ac:picMkLst>
        </pc:picChg>
      </pc:sldChg>
      <pc:sldChg chg="addSp">
        <pc:chgData name="Nicholas Romanidis" userId="f29e2cf6a91c20a6" providerId="LiveId" clId="{DF58F679-80D5-4443-8C83-B7D573198763}" dt="2020-09-27T18:48:58.336" v="486"/>
        <pc:sldMkLst>
          <pc:docMk/>
          <pc:sldMk cId="3330833661" sldId="328"/>
        </pc:sldMkLst>
        <pc:picChg chg="add">
          <ac:chgData name="Nicholas Romanidis" userId="f29e2cf6a91c20a6" providerId="LiveId" clId="{DF58F679-80D5-4443-8C83-B7D573198763}" dt="2020-09-27T18:48:58.336" v="486"/>
          <ac:picMkLst>
            <pc:docMk/>
            <pc:sldMk cId="3330833661" sldId="328"/>
            <ac:picMk id="4098" creationId="{7EA61D4B-3796-45C1-9F66-E497665681B2}"/>
          </ac:picMkLst>
        </pc:picChg>
      </pc:sldChg>
      <pc:sldChg chg="modSp new mod modNotesTx">
        <pc:chgData name="Nicholas Romanidis" userId="f29e2cf6a91c20a6" providerId="LiveId" clId="{DF58F679-80D5-4443-8C83-B7D573198763}" dt="2020-09-27T18:54:39.708" v="878" actId="113"/>
        <pc:sldMkLst>
          <pc:docMk/>
          <pc:sldMk cId="1900782608" sldId="329"/>
        </pc:sldMkLst>
        <pc:spChg chg="mod">
          <ac:chgData name="Nicholas Romanidis" userId="f29e2cf6a91c20a6" providerId="LiveId" clId="{DF58F679-80D5-4443-8C83-B7D573198763}" dt="2020-09-27T18:50:06.060" v="517" actId="20577"/>
          <ac:spMkLst>
            <pc:docMk/>
            <pc:sldMk cId="1900782608" sldId="329"/>
            <ac:spMk id="2" creationId="{56A3CDA5-E579-442D-860B-8CE588F759A4}"/>
          </ac:spMkLst>
        </pc:spChg>
        <pc:spChg chg="mod">
          <ac:chgData name="Nicholas Romanidis" userId="f29e2cf6a91c20a6" providerId="LiveId" clId="{DF58F679-80D5-4443-8C83-B7D573198763}" dt="2020-09-27T18:54:39.708" v="878" actId="113"/>
          <ac:spMkLst>
            <pc:docMk/>
            <pc:sldMk cId="1900782608" sldId="329"/>
            <ac:spMk id="3" creationId="{338DB7CD-E32C-40BE-A8F1-CCDCA3B90CA6}"/>
          </ac:spMkLst>
        </pc:spChg>
      </pc:sldChg>
      <pc:sldChg chg="modSp new mod">
        <pc:chgData name="Nicholas Romanidis" userId="f29e2cf6a91c20a6" providerId="LiveId" clId="{DF58F679-80D5-4443-8C83-B7D573198763}" dt="2020-09-27T18:57:47.750" v="1231" actId="20577"/>
        <pc:sldMkLst>
          <pc:docMk/>
          <pc:sldMk cId="1030196046" sldId="330"/>
        </pc:sldMkLst>
        <pc:spChg chg="mod">
          <ac:chgData name="Nicholas Romanidis" userId="f29e2cf6a91c20a6" providerId="LiveId" clId="{DF58F679-80D5-4443-8C83-B7D573198763}" dt="2020-09-27T18:55:07.162" v="903" actId="20577"/>
          <ac:spMkLst>
            <pc:docMk/>
            <pc:sldMk cId="1030196046" sldId="330"/>
            <ac:spMk id="2" creationId="{4C0DB472-264D-4A32-B4B7-66BCB3F04B15}"/>
          </ac:spMkLst>
        </pc:spChg>
        <pc:spChg chg="mod">
          <ac:chgData name="Nicholas Romanidis" userId="f29e2cf6a91c20a6" providerId="LiveId" clId="{DF58F679-80D5-4443-8C83-B7D573198763}" dt="2020-09-27T18:57:47.750" v="1231" actId="20577"/>
          <ac:spMkLst>
            <pc:docMk/>
            <pc:sldMk cId="1030196046" sldId="330"/>
            <ac:spMk id="3" creationId="{5B7F0DDB-101D-4338-AE4E-54657B7D19E7}"/>
          </ac:spMkLst>
        </pc:spChg>
      </pc:sldChg>
      <pc:sldChg chg="addSp">
        <pc:chgData name="Nicholas Romanidis" userId="f29e2cf6a91c20a6" providerId="LiveId" clId="{DF58F679-80D5-4443-8C83-B7D573198763}" dt="2020-09-27T19:00:59.351" v="1322"/>
        <pc:sldMkLst>
          <pc:docMk/>
          <pc:sldMk cId="2597112929" sldId="331"/>
        </pc:sldMkLst>
        <pc:picChg chg="add">
          <ac:chgData name="Nicholas Romanidis" userId="f29e2cf6a91c20a6" providerId="LiveId" clId="{DF58F679-80D5-4443-8C83-B7D573198763}" dt="2020-09-27T19:00:59.351" v="1322"/>
          <ac:picMkLst>
            <pc:docMk/>
            <pc:sldMk cId="2597112929" sldId="331"/>
            <ac:picMk id="6146" creationId="{C57F3731-4A00-45AA-B683-D0A8C82BB4DB}"/>
          </ac:picMkLst>
        </pc:picChg>
      </pc:sldChg>
      <pc:sldChg chg="modSp new add del mod">
        <pc:chgData name="Nicholas Romanidis" userId="f29e2cf6a91c20a6" providerId="LiveId" clId="{DF58F679-80D5-4443-8C83-B7D573198763}" dt="2020-09-27T19:01:34.624" v="1331" actId="14100"/>
        <pc:sldMkLst>
          <pc:docMk/>
          <pc:sldMk cId="2718995849" sldId="331"/>
        </pc:sldMkLst>
        <pc:spChg chg="mod">
          <ac:chgData name="Nicholas Romanidis" userId="f29e2cf6a91c20a6" providerId="LiveId" clId="{DF58F679-80D5-4443-8C83-B7D573198763}" dt="2020-09-27T18:58:31.154" v="1249" actId="20577"/>
          <ac:spMkLst>
            <pc:docMk/>
            <pc:sldMk cId="2718995849" sldId="331"/>
            <ac:spMk id="2" creationId="{6451FB69-9342-4327-8001-D1CA06277198}"/>
          </ac:spMkLst>
        </pc:spChg>
        <pc:spChg chg="mod">
          <ac:chgData name="Nicholas Romanidis" userId="f29e2cf6a91c20a6" providerId="LiveId" clId="{DF58F679-80D5-4443-8C83-B7D573198763}" dt="2020-09-27T19:01:34.624" v="1331" actId="14100"/>
          <ac:spMkLst>
            <pc:docMk/>
            <pc:sldMk cId="2718995849" sldId="331"/>
            <ac:spMk id="3" creationId="{16688542-9B18-4FB8-93D4-0398762D2A0E}"/>
          </ac:spMkLst>
        </pc:spChg>
        <pc:picChg chg="mod">
          <ac:chgData name="Nicholas Romanidis" userId="f29e2cf6a91c20a6" providerId="LiveId" clId="{DF58F679-80D5-4443-8C83-B7D573198763}" dt="2020-09-27T19:01:19.605" v="1329" actId="1076"/>
          <ac:picMkLst>
            <pc:docMk/>
            <pc:sldMk cId="2718995849" sldId="331"/>
            <ac:picMk id="6146" creationId="{C57F3731-4A00-45AA-B683-D0A8C82BB4DB}"/>
          </ac:picMkLst>
        </pc:picChg>
      </pc:sldChg>
      <pc:sldChg chg="addSp">
        <pc:chgData name="Nicholas Romanidis" userId="f29e2cf6a91c20a6" providerId="LiveId" clId="{DF58F679-80D5-4443-8C83-B7D573198763}" dt="2020-09-27T19:04:20.469" v="1392"/>
        <pc:sldMkLst>
          <pc:docMk/>
          <pc:sldMk cId="3381919436" sldId="332"/>
        </pc:sldMkLst>
        <pc:picChg chg="add">
          <ac:chgData name="Nicholas Romanidis" userId="f29e2cf6a91c20a6" providerId="LiveId" clId="{DF58F679-80D5-4443-8C83-B7D573198763}" dt="2020-09-27T19:04:20.469" v="1392"/>
          <ac:picMkLst>
            <pc:docMk/>
            <pc:sldMk cId="3381919436" sldId="332"/>
            <ac:picMk id="7170" creationId="{5B2224B8-092C-410B-B2F8-4E8A65B978AD}"/>
          </ac:picMkLst>
        </pc:picChg>
      </pc:sldChg>
      <pc:sldChg chg="modSp new add del mod">
        <pc:chgData name="Nicholas Romanidis" userId="f29e2cf6a91c20a6" providerId="LiveId" clId="{DF58F679-80D5-4443-8C83-B7D573198763}" dt="2020-09-27T19:04:56.662" v="1401" actId="1076"/>
        <pc:sldMkLst>
          <pc:docMk/>
          <pc:sldMk cId="3888185908" sldId="332"/>
        </pc:sldMkLst>
        <pc:spChg chg="mod">
          <ac:chgData name="Nicholas Romanidis" userId="f29e2cf6a91c20a6" providerId="LiveId" clId="{DF58F679-80D5-4443-8C83-B7D573198763}" dt="2020-09-27T19:02:59.989" v="1354" actId="20577"/>
          <ac:spMkLst>
            <pc:docMk/>
            <pc:sldMk cId="3888185908" sldId="332"/>
            <ac:spMk id="2" creationId="{EFE0F75D-6D1B-4652-AB27-372C97FA8504}"/>
          </ac:spMkLst>
        </pc:spChg>
        <pc:spChg chg="mod">
          <ac:chgData name="Nicholas Romanidis" userId="f29e2cf6a91c20a6" providerId="LiveId" clId="{DF58F679-80D5-4443-8C83-B7D573198763}" dt="2020-09-27T19:04:13.789" v="1391" actId="20577"/>
          <ac:spMkLst>
            <pc:docMk/>
            <pc:sldMk cId="3888185908" sldId="332"/>
            <ac:spMk id="3" creationId="{73C334FA-E1ED-4BA9-894A-0517B19A8949}"/>
          </ac:spMkLst>
        </pc:spChg>
        <pc:picChg chg="mod">
          <ac:chgData name="Nicholas Romanidis" userId="f29e2cf6a91c20a6" providerId="LiveId" clId="{DF58F679-80D5-4443-8C83-B7D573198763}" dt="2020-09-27T19:04:56.662" v="1401" actId="1076"/>
          <ac:picMkLst>
            <pc:docMk/>
            <pc:sldMk cId="3888185908" sldId="332"/>
            <ac:picMk id="7170" creationId="{5B2224B8-092C-410B-B2F8-4E8A65B978AD}"/>
          </ac:picMkLst>
        </pc:picChg>
      </pc:sldChg>
      <pc:sldChg chg="addSp">
        <pc:chgData name="Nicholas Romanidis" userId="f29e2cf6a91c20a6" providerId="LiveId" clId="{DF58F679-80D5-4443-8C83-B7D573198763}" dt="2020-09-27T19:06:43.619" v="1448"/>
        <pc:sldMkLst>
          <pc:docMk/>
          <pc:sldMk cId="447921847" sldId="333"/>
        </pc:sldMkLst>
        <pc:picChg chg="add">
          <ac:chgData name="Nicholas Romanidis" userId="f29e2cf6a91c20a6" providerId="LiveId" clId="{DF58F679-80D5-4443-8C83-B7D573198763}" dt="2020-09-27T19:06:43.619" v="1448"/>
          <ac:picMkLst>
            <pc:docMk/>
            <pc:sldMk cId="447921847" sldId="333"/>
            <ac:picMk id="9218" creationId="{7830E40F-341F-49C5-B19B-9C4684BD1CDA}"/>
          </ac:picMkLst>
        </pc:picChg>
      </pc:sldChg>
      <pc:sldChg chg="addSp modSp new add del mod">
        <pc:chgData name="Nicholas Romanidis" userId="f29e2cf6a91c20a6" providerId="LiveId" clId="{DF58F679-80D5-4443-8C83-B7D573198763}" dt="2020-09-27T19:10:15.131" v="1493" actId="1076"/>
        <pc:sldMkLst>
          <pc:docMk/>
          <pc:sldMk cId="1834789343" sldId="333"/>
        </pc:sldMkLst>
        <pc:spChg chg="mod">
          <ac:chgData name="Nicholas Romanidis" userId="f29e2cf6a91c20a6" providerId="LiveId" clId="{DF58F679-80D5-4443-8C83-B7D573198763}" dt="2020-09-27T19:05:19.607" v="1427" actId="20577"/>
          <ac:spMkLst>
            <pc:docMk/>
            <pc:sldMk cId="1834789343" sldId="333"/>
            <ac:spMk id="2" creationId="{344B639C-F0D0-40FB-86F0-F9732571E516}"/>
          </ac:spMkLst>
        </pc:spChg>
        <pc:spChg chg="mod">
          <ac:chgData name="Nicholas Romanidis" userId="f29e2cf6a91c20a6" providerId="LiveId" clId="{DF58F679-80D5-4443-8C83-B7D573198763}" dt="2020-09-27T19:08:54.969" v="1468" actId="14100"/>
          <ac:spMkLst>
            <pc:docMk/>
            <pc:sldMk cId="1834789343" sldId="333"/>
            <ac:spMk id="3" creationId="{B1D491C2-5893-4219-A5E0-53E1301152AC}"/>
          </ac:spMkLst>
        </pc:spChg>
        <pc:spChg chg="add mod">
          <ac:chgData name="Nicholas Romanidis" userId="f29e2cf6a91c20a6" providerId="LiveId" clId="{DF58F679-80D5-4443-8C83-B7D573198763}" dt="2020-09-27T19:10:15.131" v="1493" actId="1076"/>
          <ac:spMkLst>
            <pc:docMk/>
            <pc:sldMk cId="1834789343" sldId="333"/>
            <ac:spMk id="10" creationId="{C0999D39-81C8-4434-AE65-287E4F56301F}"/>
          </ac:spMkLst>
        </pc:spChg>
        <pc:picChg chg="mod">
          <ac:chgData name="Nicholas Romanidis" userId="f29e2cf6a91c20a6" providerId="LiveId" clId="{DF58F679-80D5-4443-8C83-B7D573198763}" dt="2020-09-27T19:07:14.335" v="1457" actId="1076"/>
          <ac:picMkLst>
            <pc:docMk/>
            <pc:sldMk cId="1834789343" sldId="333"/>
            <ac:picMk id="8194" creationId="{B83866FB-73E9-4555-9F42-FD5E926AC4B6}"/>
          </ac:picMkLst>
        </pc:picChg>
        <pc:picChg chg="mod">
          <ac:chgData name="Nicholas Romanidis" userId="f29e2cf6a91c20a6" providerId="LiveId" clId="{DF58F679-80D5-4443-8C83-B7D573198763}" dt="2020-09-27T19:08:08.523" v="1466" actId="1076"/>
          <ac:picMkLst>
            <pc:docMk/>
            <pc:sldMk cId="1834789343" sldId="333"/>
            <ac:picMk id="9218" creationId="{7830E40F-341F-49C5-B19B-9C4684BD1CDA}"/>
          </ac:picMkLst>
        </pc:picChg>
        <pc:picChg chg="mod">
          <ac:chgData name="Nicholas Romanidis" userId="f29e2cf6a91c20a6" providerId="LiveId" clId="{DF58F679-80D5-4443-8C83-B7D573198763}" dt="2020-09-27T19:08:06.445" v="1465" actId="1076"/>
          <ac:picMkLst>
            <pc:docMk/>
            <pc:sldMk cId="1834789343" sldId="333"/>
            <ac:picMk id="10242" creationId="{DA89E17D-EFA4-45FB-9CC8-B85AE7B89324}"/>
          </ac:picMkLst>
        </pc:picChg>
        <pc:picChg chg="mod">
          <ac:chgData name="Nicholas Romanidis" userId="f29e2cf6a91c20a6" providerId="LiveId" clId="{DF58F679-80D5-4443-8C83-B7D573198763}" dt="2020-09-27T19:09:46.487" v="1476" actId="14100"/>
          <ac:picMkLst>
            <pc:docMk/>
            <pc:sldMk cId="183478934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6:08.931" v="1445"/>
        <pc:sldMkLst>
          <pc:docMk/>
          <pc:sldMk cId="2421163903" sldId="333"/>
        </pc:sldMkLst>
        <pc:picChg chg="add">
          <ac:chgData name="Nicholas Romanidis" userId="f29e2cf6a91c20a6" providerId="LiveId" clId="{DF58F679-80D5-4443-8C83-B7D573198763}" dt="2020-09-27T19:06:08.931" v="1445"/>
          <ac:picMkLst>
            <pc:docMk/>
            <pc:sldMk cId="2421163903" sldId="333"/>
            <ac:picMk id="8194" creationId="{B83866FB-73E9-4555-9F42-FD5E926AC4B6}"/>
          </ac:picMkLst>
        </pc:picChg>
      </pc:sldChg>
      <pc:sldChg chg="addSp">
        <pc:chgData name="Nicholas Romanidis" userId="f29e2cf6a91c20a6" providerId="LiveId" clId="{DF58F679-80D5-4443-8C83-B7D573198763}" dt="2020-09-27T19:09:19.698" v="1469"/>
        <pc:sldMkLst>
          <pc:docMk/>
          <pc:sldMk cId="3242442363" sldId="333"/>
        </pc:sldMkLst>
        <pc:picChg chg="add">
          <ac:chgData name="Nicholas Romanidis" userId="f29e2cf6a91c20a6" providerId="LiveId" clId="{DF58F679-80D5-4443-8C83-B7D573198763}" dt="2020-09-27T19:09:19.698" v="1469"/>
          <ac:picMkLst>
            <pc:docMk/>
            <pc:sldMk cId="324244236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7:44.708" v="1459"/>
        <pc:sldMkLst>
          <pc:docMk/>
          <pc:sldMk cId="4232771849" sldId="333"/>
        </pc:sldMkLst>
        <pc:picChg chg="add">
          <ac:chgData name="Nicholas Romanidis" userId="f29e2cf6a91c20a6" providerId="LiveId" clId="{DF58F679-80D5-4443-8C83-B7D573198763}" dt="2020-09-27T19:07:44.708" v="1459"/>
          <ac:picMkLst>
            <pc:docMk/>
            <pc:sldMk cId="4232771849" sldId="333"/>
            <ac:picMk id="10242" creationId="{DA89E17D-EFA4-45FB-9CC8-B85AE7B89324}"/>
          </ac:picMkLst>
        </pc:picChg>
      </pc:sldChg>
      <pc:sldChg chg="modSp new add del mod">
        <pc:chgData name="Nicholas Romanidis" userId="f29e2cf6a91c20a6" providerId="LiveId" clId="{DF58F679-80D5-4443-8C83-B7D573198763}" dt="2020-09-27T19:15:13.734" v="1675" actId="1038"/>
        <pc:sldMkLst>
          <pc:docMk/>
          <pc:sldMk cId="1343544859" sldId="334"/>
        </pc:sldMkLst>
        <pc:spChg chg="mod">
          <ac:chgData name="Nicholas Romanidis" userId="f29e2cf6a91c20a6" providerId="LiveId" clId="{DF58F679-80D5-4443-8C83-B7D573198763}" dt="2020-09-27T19:10:36.432" v="1551" actId="20577"/>
          <ac:spMkLst>
            <pc:docMk/>
            <pc:sldMk cId="1343544859" sldId="334"/>
            <ac:spMk id="2" creationId="{DECD4A6C-9C48-4E73-8905-595B57C786EA}"/>
          </ac:spMkLst>
        </pc:spChg>
        <pc:spChg chg="mod">
          <ac:chgData name="Nicholas Romanidis" userId="f29e2cf6a91c20a6" providerId="LiveId" clId="{DF58F679-80D5-4443-8C83-B7D573198763}" dt="2020-09-27T19:13:33.853" v="1666" actId="27636"/>
          <ac:spMkLst>
            <pc:docMk/>
            <pc:sldMk cId="1343544859" sldId="334"/>
            <ac:spMk id="3" creationId="{7F825D9F-246D-4AD8-A437-4009F94768F5}"/>
          </ac:spMkLst>
        </pc:spChg>
        <pc:picChg chg="mod">
          <ac:chgData name="Nicholas Romanidis" userId="f29e2cf6a91c20a6" providerId="LiveId" clId="{DF58F679-80D5-4443-8C83-B7D573198763}" dt="2020-09-27T19:15:13.734" v="1675" actId="1038"/>
          <ac:picMkLst>
            <pc:docMk/>
            <pc:sldMk cId="1343544859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4:45.229" v="1667"/>
        <pc:sldMkLst>
          <pc:docMk/>
          <pc:sldMk cId="3998154254" sldId="334"/>
        </pc:sldMkLst>
        <pc:picChg chg="add">
          <ac:chgData name="Nicholas Romanidis" userId="f29e2cf6a91c20a6" providerId="LiveId" clId="{DF58F679-80D5-4443-8C83-B7D573198763}" dt="2020-09-27T19:14:45.229" v="1667"/>
          <ac:picMkLst>
            <pc:docMk/>
            <pc:sldMk cId="3998154254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7:32.915" v="1717"/>
        <pc:sldMkLst>
          <pc:docMk/>
          <pc:sldMk cId="1117949411" sldId="335"/>
        </pc:sldMkLst>
        <pc:picChg chg="add">
          <ac:chgData name="Nicholas Romanidis" userId="f29e2cf6a91c20a6" providerId="LiveId" clId="{DF58F679-80D5-4443-8C83-B7D573198763}" dt="2020-09-27T19:17:32.915" v="1717"/>
          <ac:picMkLst>
            <pc:docMk/>
            <pc:sldMk cId="1117949411" sldId="335"/>
            <ac:picMk id="13314" creationId="{DEADA05E-A6E0-466B-A19D-1FBDF06B32BB}"/>
          </ac:picMkLst>
        </pc:picChg>
      </pc:sldChg>
      <pc:sldChg chg="modSp new add del mod">
        <pc:chgData name="Nicholas Romanidis" userId="f29e2cf6a91c20a6" providerId="LiveId" clId="{DF58F679-80D5-4443-8C83-B7D573198763}" dt="2020-09-27T19:18:01.086" v="1723" actId="14100"/>
        <pc:sldMkLst>
          <pc:docMk/>
          <pc:sldMk cId="2948602706" sldId="335"/>
        </pc:sldMkLst>
        <pc:spChg chg="mod">
          <ac:chgData name="Nicholas Romanidis" userId="f29e2cf6a91c20a6" providerId="LiveId" clId="{DF58F679-80D5-4443-8C83-B7D573198763}" dt="2020-09-27T19:15:35.683" v="1686" actId="20577"/>
          <ac:spMkLst>
            <pc:docMk/>
            <pc:sldMk cId="2948602706" sldId="335"/>
            <ac:spMk id="2" creationId="{FDE92062-528F-46C6-B618-B2EDB69BE8F2}"/>
          </ac:spMkLst>
        </pc:spChg>
        <pc:spChg chg="mod">
          <ac:chgData name="Nicholas Romanidis" userId="f29e2cf6a91c20a6" providerId="LiveId" clId="{DF58F679-80D5-4443-8C83-B7D573198763}" dt="2020-09-27T19:17:28.987" v="1716" actId="14100"/>
          <ac:spMkLst>
            <pc:docMk/>
            <pc:sldMk cId="2948602706" sldId="335"/>
            <ac:spMk id="3" creationId="{E98EB546-1B9F-43C9-9C85-771A2588853C}"/>
          </ac:spMkLst>
        </pc:spChg>
        <pc:picChg chg="mod">
          <ac:chgData name="Nicholas Romanidis" userId="f29e2cf6a91c20a6" providerId="LiveId" clId="{DF58F679-80D5-4443-8C83-B7D573198763}" dt="2020-09-27T19:18:01.086" v="1723" actId="14100"/>
          <ac:picMkLst>
            <pc:docMk/>
            <pc:sldMk cId="2948602706" sldId="335"/>
            <ac:picMk id="13314" creationId="{DEADA05E-A6E0-466B-A19D-1FBDF06B32BB}"/>
          </ac:picMkLst>
        </pc:picChg>
      </pc:sldChg>
      <pc:sldChg chg="addSp">
        <pc:chgData name="Nicholas Romanidis" userId="f29e2cf6a91c20a6" providerId="LiveId" clId="{DF58F679-80D5-4443-8C83-B7D573198763}" dt="2020-09-27T19:21:52.207" v="1833"/>
        <pc:sldMkLst>
          <pc:docMk/>
          <pc:sldMk cId="1988781357" sldId="336"/>
        </pc:sldMkLst>
        <pc:picChg chg="add">
          <ac:chgData name="Nicholas Romanidis" userId="f29e2cf6a91c20a6" providerId="LiveId" clId="{DF58F679-80D5-4443-8C83-B7D573198763}" dt="2020-09-27T19:21:52.207" v="1833"/>
          <ac:picMkLst>
            <pc:docMk/>
            <pc:sldMk cId="1988781357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2:28.345" v="1840" actId="1076"/>
        <pc:sldMkLst>
          <pc:docMk/>
          <pc:sldMk cId="3370273182" sldId="336"/>
        </pc:sldMkLst>
        <pc:spChg chg="mod">
          <ac:chgData name="Nicholas Romanidis" userId="f29e2cf6a91c20a6" providerId="LiveId" clId="{DF58F679-80D5-4443-8C83-B7D573198763}" dt="2020-09-27T19:18:21.025" v="1752" actId="20577"/>
          <ac:spMkLst>
            <pc:docMk/>
            <pc:sldMk cId="3370273182" sldId="336"/>
            <ac:spMk id="2" creationId="{964FC8E7-7F22-4F93-B9C7-1206660C6128}"/>
          </ac:spMkLst>
        </pc:spChg>
        <pc:spChg chg="mod">
          <ac:chgData name="Nicholas Romanidis" userId="f29e2cf6a91c20a6" providerId="LiveId" clId="{DF58F679-80D5-4443-8C83-B7D573198763}" dt="2020-09-27T19:22:22.010" v="1838" actId="14100"/>
          <ac:spMkLst>
            <pc:docMk/>
            <pc:sldMk cId="3370273182" sldId="336"/>
            <ac:spMk id="3" creationId="{E49F9523-EB7D-497E-80E3-0F7B1258DD21}"/>
          </ac:spMkLst>
        </pc:spChg>
        <pc:picChg chg="mod">
          <ac:chgData name="Nicholas Romanidis" userId="f29e2cf6a91c20a6" providerId="LiveId" clId="{DF58F679-80D5-4443-8C83-B7D573198763}" dt="2020-09-27T19:22:28.345" v="1840" actId="1076"/>
          <ac:picMkLst>
            <pc:docMk/>
            <pc:sldMk cId="3370273182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5:09.221" v="1861" actId="1076"/>
        <pc:sldMkLst>
          <pc:docMk/>
          <pc:sldMk cId="3523043351" sldId="337"/>
        </pc:sldMkLst>
        <pc:spChg chg="mod">
          <ac:chgData name="Nicholas Romanidis" userId="f29e2cf6a91c20a6" providerId="LiveId" clId="{DF58F679-80D5-4443-8C83-B7D573198763}" dt="2020-09-27T19:23:55.442" v="1858" actId="20577"/>
          <ac:spMkLst>
            <pc:docMk/>
            <pc:sldMk cId="3523043351" sldId="337"/>
            <ac:spMk id="2" creationId="{5F499522-3C69-4FBC-A4F2-F308F10BB2C8}"/>
          </ac:spMkLst>
        </pc:spChg>
        <pc:picChg chg="mod">
          <ac:chgData name="Nicholas Romanidis" userId="f29e2cf6a91c20a6" providerId="LiveId" clId="{DF58F679-80D5-4443-8C83-B7D573198763}" dt="2020-09-27T19:25:09.221" v="1861" actId="1076"/>
          <ac:picMkLst>
            <pc:docMk/>
            <pc:sldMk cId="3523043351" sldId="337"/>
            <ac:picMk id="15362" creationId="{7321278E-3DD2-40F7-AEE1-15E51DE9023F}"/>
          </ac:picMkLst>
        </pc:picChg>
      </pc:sldChg>
      <pc:sldChg chg="addSp delSp modSp">
        <pc:chgData name="Nicholas Romanidis" userId="f29e2cf6a91c20a6" providerId="LiveId" clId="{DF58F679-80D5-4443-8C83-B7D573198763}" dt="2020-09-27T19:25:02.507" v="1859"/>
        <pc:sldMkLst>
          <pc:docMk/>
          <pc:sldMk cId="4121160248" sldId="337"/>
        </pc:sldMkLst>
        <pc:spChg chg="del">
          <ac:chgData name="Nicholas Romanidis" userId="f29e2cf6a91c20a6" providerId="LiveId" clId="{DF58F679-80D5-4443-8C83-B7D573198763}" dt="2020-09-27T19:25:02.507" v="1859"/>
          <ac:spMkLst>
            <pc:docMk/>
            <pc:sldMk cId="4121160248" sldId="337"/>
            <ac:spMk id="3" creationId="{C773AB93-1F61-4887-95BE-5CF8137FAB0F}"/>
          </ac:spMkLst>
        </pc:spChg>
        <pc:picChg chg="add mod">
          <ac:chgData name="Nicholas Romanidis" userId="f29e2cf6a91c20a6" providerId="LiveId" clId="{DF58F679-80D5-4443-8C83-B7D573198763}" dt="2020-09-27T19:25:02.507" v="1859"/>
          <ac:picMkLst>
            <pc:docMk/>
            <pc:sldMk cId="4121160248" sldId="337"/>
            <ac:picMk id="15362" creationId="{7321278E-3DD2-40F7-AEE1-15E51DE9023F}"/>
          </ac:picMkLst>
        </pc:picChg>
      </pc:sldChg>
      <pc:sldChg chg="modSp new mod">
        <pc:chgData name="Nicholas Romanidis" userId="f29e2cf6a91c20a6" providerId="LiveId" clId="{DF58F679-80D5-4443-8C83-B7D573198763}" dt="2020-09-27T20:02:23.157" v="2520" actId="20577"/>
        <pc:sldMkLst>
          <pc:docMk/>
          <pc:sldMk cId="1528767847" sldId="338"/>
        </pc:sldMkLst>
        <pc:spChg chg="mod">
          <ac:chgData name="Nicholas Romanidis" userId="f29e2cf6a91c20a6" providerId="LiveId" clId="{DF58F679-80D5-4443-8C83-B7D573198763}" dt="2020-09-27T20:02:23.157" v="2520" actId="20577"/>
          <ac:spMkLst>
            <pc:docMk/>
            <pc:sldMk cId="1528767847" sldId="338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2:16.077" v="2512" actId="5793"/>
          <ac:spMkLst>
            <pc:docMk/>
            <pc:sldMk cId="1528767847" sldId="338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07:31.399" v="3116" actId="20577"/>
        <pc:sldMkLst>
          <pc:docMk/>
          <pc:sldMk cId="2529684201" sldId="339"/>
        </pc:sldMkLst>
        <pc:spChg chg="mod">
          <ac:chgData name="Nicholas Romanidis" userId="f29e2cf6a91c20a6" providerId="LiveId" clId="{DF58F679-80D5-4443-8C83-B7D573198763}" dt="2020-09-27T20:06:39.939" v="3010" actId="20577"/>
          <ac:spMkLst>
            <pc:docMk/>
            <pc:sldMk cId="2529684201" sldId="339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7:31.399" v="3116" actId="20577"/>
          <ac:spMkLst>
            <pc:docMk/>
            <pc:sldMk cId="2529684201" sldId="339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11:12.038" v="3594" actId="20577"/>
        <pc:sldMkLst>
          <pc:docMk/>
          <pc:sldMk cId="3415256723" sldId="340"/>
        </pc:sldMkLst>
        <pc:spChg chg="mod">
          <ac:chgData name="Nicholas Romanidis" userId="f29e2cf6a91c20a6" providerId="LiveId" clId="{DF58F679-80D5-4443-8C83-B7D573198763}" dt="2020-09-27T20:06:45.690" v="3014" actId="20577"/>
          <ac:spMkLst>
            <pc:docMk/>
            <pc:sldMk cId="3415256723" sldId="340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11:12.038" v="3594" actId="20577"/>
          <ac:spMkLst>
            <pc:docMk/>
            <pc:sldMk cId="3415256723" sldId="340"/>
            <ac:spMk id="3" creationId="{A3F9B8C0-436D-4D05-A70E-08932F2AD3D7}"/>
          </ac:spMkLst>
        </pc:spChg>
      </pc:sldChg>
      <pc:sldChg chg="addSp">
        <pc:chgData name="Nicholas Romanidis" userId="f29e2cf6a91c20a6" providerId="LiveId" clId="{DF58F679-80D5-4443-8C83-B7D573198763}" dt="2020-09-27T20:21:18.045" v="4291"/>
        <pc:sldMkLst>
          <pc:docMk/>
          <pc:sldMk cId="1290308279" sldId="341"/>
        </pc:sldMkLst>
        <pc:picChg chg="add">
          <ac:chgData name="Nicholas Romanidis" userId="f29e2cf6a91c20a6" providerId="LiveId" clId="{DF58F679-80D5-4443-8C83-B7D573198763}" dt="2020-09-27T20:21:18.045" v="4291"/>
          <ac:picMkLst>
            <pc:docMk/>
            <pc:sldMk cId="1290308279" sldId="341"/>
            <ac:picMk id="16386" creationId="{C9233B4C-265E-45C8-A863-6A92E5B00D43}"/>
          </ac:picMkLst>
        </pc:picChg>
      </pc:sldChg>
      <pc:sldChg chg="modSp new add del mod">
        <pc:chgData name="Nicholas Romanidis" userId="f29e2cf6a91c20a6" providerId="LiveId" clId="{DF58F679-80D5-4443-8C83-B7D573198763}" dt="2020-09-27T20:22:43.174" v="4300" actId="14100"/>
        <pc:sldMkLst>
          <pc:docMk/>
          <pc:sldMk cId="1291373089" sldId="341"/>
        </pc:sldMkLst>
        <pc:spChg chg="mod">
          <ac:chgData name="Nicholas Romanidis" userId="f29e2cf6a91c20a6" providerId="LiveId" clId="{DF58F679-80D5-4443-8C83-B7D573198763}" dt="2020-09-27T20:12:34.235" v="3602" actId="20577"/>
          <ac:spMkLst>
            <pc:docMk/>
            <pc:sldMk cId="1291373089" sldId="341"/>
            <ac:spMk id="2" creationId="{5087A6F1-A2E2-4CD5-83DA-CEEC8C0ABD11}"/>
          </ac:spMkLst>
        </pc:spChg>
        <pc:spChg chg="mod">
          <ac:chgData name="Nicholas Romanidis" userId="f29e2cf6a91c20a6" providerId="LiveId" clId="{DF58F679-80D5-4443-8C83-B7D573198763}" dt="2020-09-27T20:22:43.174" v="4300" actId="14100"/>
          <ac:spMkLst>
            <pc:docMk/>
            <pc:sldMk cId="1291373089" sldId="341"/>
            <ac:spMk id="3" creationId="{FCEA5549-38E2-407C-9C00-7A9E37BD650B}"/>
          </ac:spMkLst>
        </pc:spChg>
        <pc:picChg chg="mod">
          <ac:chgData name="Nicholas Romanidis" userId="f29e2cf6a91c20a6" providerId="LiveId" clId="{DF58F679-80D5-4443-8C83-B7D573198763}" dt="2020-09-27T20:22:38.509" v="4299" actId="1076"/>
          <ac:picMkLst>
            <pc:docMk/>
            <pc:sldMk cId="1291373089" sldId="341"/>
            <ac:picMk id="16386" creationId="{C9233B4C-265E-45C8-A863-6A92E5B00D43}"/>
          </ac:picMkLst>
        </pc:picChg>
      </pc:sldChg>
      <pc:sldChg chg="addSp delSp modSp new mod">
        <pc:chgData name="Nicholas Romanidis" userId="f29e2cf6a91c20a6" providerId="LiveId" clId="{DF58F679-80D5-4443-8C83-B7D573198763}" dt="2020-09-27T20:20:17.805" v="4290" actId="1076"/>
        <pc:sldMkLst>
          <pc:docMk/>
          <pc:sldMk cId="215678136" sldId="342"/>
        </pc:sldMkLst>
        <pc:spChg chg="mod">
          <ac:chgData name="Nicholas Romanidis" userId="f29e2cf6a91c20a6" providerId="LiveId" clId="{DF58F679-80D5-4443-8C83-B7D573198763}" dt="2020-09-27T20:15:10.598" v="3875" actId="20577"/>
          <ac:spMkLst>
            <pc:docMk/>
            <pc:sldMk cId="215678136" sldId="342"/>
            <ac:spMk id="2" creationId="{56F88C64-4E28-4645-A91B-A5BB7DA38A34}"/>
          </ac:spMkLst>
        </pc:spChg>
        <pc:spChg chg="mod">
          <ac:chgData name="Nicholas Romanidis" userId="f29e2cf6a91c20a6" providerId="LiveId" clId="{DF58F679-80D5-4443-8C83-B7D573198763}" dt="2020-09-27T20:19:50.465" v="4285" actId="20577"/>
          <ac:spMkLst>
            <pc:docMk/>
            <pc:sldMk cId="215678136" sldId="342"/>
            <ac:spMk id="3" creationId="{3531EF42-FC32-4DE3-81D7-36ABBB0A3DD5}"/>
          </ac:spMkLst>
        </pc:spChg>
        <pc:picChg chg="add del mod">
          <ac:chgData name="Nicholas Romanidis" userId="f29e2cf6a91c20a6" providerId="LiveId" clId="{DF58F679-80D5-4443-8C83-B7D573198763}" dt="2020-09-27T20:19:57.708" v="4288" actId="478"/>
          <ac:picMkLst>
            <pc:docMk/>
            <pc:sldMk cId="215678136" sldId="342"/>
            <ac:picMk id="7" creationId="{0B57C0DE-F7F2-496A-9798-CA461BB9C7D9}"/>
          </ac:picMkLst>
        </pc:picChg>
        <pc:picChg chg="add mod">
          <ac:chgData name="Nicholas Romanidis" userId="f29e2cf6a91c20a6" providerId="LiveId" clId="{DF58F679-80D5-4443-8C83-B7D573198763}" dt="2020-09-27T20:20:17.805" v="4290" actId="1076"/>
          <ac:picMkLst>
            <pc:docMk/>
            <pc:sldMk cId="215678136" sldId="342"/>
            <ac:picMk id="9" creationId="{3774AADE-D683-4E3F-BC6E-86F46DE483ED}"/>
          </ac:picMkLst>
        </pc:picChg>
      </pc:sldChg>
      <pc:sldChg chg="modSp new mod">
        <pc:chgData name="Nicholas Romanidis" userId="f29e2cf6a91c20a6" providerId="LiveId" clId="{DF58F679-80D5-4443-8C83-B7D573198763}" dt="2020-09-27T20:25:47.986" v="4600" actId="20577"/>
        <pc:sldMkLst>
          <pc:docMk/>
          <pc:sldMk cId="955640508" sldId="343"/>
        </pc:sldMkLst>
        <pc:spChg chg="mod">
          <ac:chgData name="Nicholas Romanidis" userId="f29e2cf6a91c20a6" providerId="LiveId" clId="{DF58F679-80D5-4443-8C83-B7D573198763}" dt="2020-09-27T20:23:42.416" v="4315" actId="20577"/>
          <ac:spMkLst>
            <pc:docMk/>
            <pc:sldMk cId="955640508" sldId="343"/>
            <ac:spMk id="2" creationId="{208B221C-925F-40BB-915A-EE5339211E53}"/>
          </ac:spMkLst>
        </pc:spChg>
        <pc:spChg chg="mod">
          <ac:chgData name="Nicholas Romanidis" userId="f29e2cf6a91c20a6" providerId="LiveId" clId="{DF58F679-80D5-4443-8C83-B7D573198763}" dt="2020-09-27T20:25:47.986" v="4600" actId="20577"/>
          <ac:spMkLst>
            <pc:docMk/>
            <pc:sldMk cId="955640508" sldId="343"/>
            <ac:spMk id="3" creationId="{8B358998-AF27-4216-8C02-DF1B613E350E}"/>
          </ac:spMkLst>
        </pc:spChg>
      </pc:sldChg>
      <pc:sldChg chg="modSp new mod">
        <pc:chgData name="Nicholas Romanidis" userId="f29e2cf6a91c20a6" providerId="LiveId" clId="{DF58F679-80D5-4443-8C83-B7D573198763}" dt="2020-09-27T20:33:35.405" v="5081" actId="115"/>
        <pc:sldMkLst>
          <pc:docMk/>
          <pc:sldMk cId="1558883544" sldId="344"/>
        </pc:sldMkLst>
        <pc:spChg chg="mod">
          <ac:chgData name="Nicholas Romanidis" userId="f29e2cf6a91c20a6" providerId="LiveId" clId="{DF58F679-80D5-4443-8C83-B7D573198763}" dt="2020-09-27T20:29:12.383" v="4628" actId="20577"/>
          <ac:spMkLst>
            <pc:docMk/>
            <pc:sldMk cId="1558883544" sldId="344"/>
            <ac:spMk id="2" creationId="{7A140A6E-746C-4F49-AF11-6C314B81316F}"/>
          </ac:spMkLst>
        </pc:spChg>
        <pc:spChg chg="mod">
          <ac:chgData name="Nicholas Romanidis" userId="f29e2cf6a91c20a6" providerId="LiveId" clId="{DF58F679-80D5-4443-8C83-B7D573198763}" dt="2020-09-27T20:33:35.405" v="5081" actId="115"/>
          <ac:spMkLst>
            <pc:docMk/>
            <pc:sldMk cId="1558883544" sldId="344"/>
            <ac:spMk id="3" creationId="{46935BB9-6609-477B-8900-6CAF2A5DF251}"/>
          </ac:spMkLst>
        </pc:spChg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  <pc:docChgLst>
    <pc:chgData name="Nicholas Romanidis" userId="f29e2cf6a91c20a6" providerId="LiveId" clId="{88DDA2FE-8513-4A28-9D7C-AF02E20C940F}"/>
    <pc:docChg chg="undo custSel addSld delSld modSld sldOrd">
      <pc:chgData name="Nicholas Romanidis" userId="f29e2cf6a91c20a6" providerId="LiveId" clId="{88DDA2FE-8513-4A28-9D7C-AF02E20C940F}" dt="2020-09-20T19:07:47.343" v="4207" actId="14100"/>
      <pc:docMkLst>
        <pc:docMk/>
      </pc:docMkLst>
      <pc:sldChg chg="modSp mod">
        <pc:chgData name="Nicholas Romanidis" userId="f29e2cf6a91c20a6" providerId="LiveId" clId="{88DDA2FE-8513-4A28-9D7C-AF02E20C940F}" dt="2020-09-20T16:06:36.307" v="43" actId="20577"/>
        <pc:sldMkLst>
          <pc:docMk/>
          <pc:sldMk cId="1804591582" sldId="256"/>
        </pc:sldMkLst>
        <pc:spChg chg="mod">
          <ac:chgData name="Nicholas Romanidis" userId="f29e2cf6a91c20a6" providerId="LiveId" clId="{88DDA2FE-8513-4A28-9D7C-AF02E20C940F}" dt="2020-09-20T16:06:36.307" v="4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372548588" sldId="27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907111199" sldId="27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519686889" sldId="28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35656567" sldId="28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393284714" sldId="28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00271753" sldId="28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789724434" sldId="28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32863741" sldId="28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446697676" sldId="28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289631475" sldId="28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776156913" sldId="28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981987373" sldId="28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2921332" sldId="29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19527301" sldId="29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143562082" sldId="29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3318186" sldId="29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6239129" sldId="29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169663668" sldId="29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7331632" sldId="29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90870477" sldId="29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19840568" sldId="29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591689276" sldId="29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096047924" sldId="30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245786735" sldId="30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674648126" sldId="302"/>
        </pc:sldMkLst>
      </pc:sldChg>
      <pc:sldChg chg="modSp">
        <pc:chgData name="Nicholas Romanidis" userId="f29e2cf6a91c20a6" providerId="LiveId" clId="{88DDA2FE-8513-4A28-9D7C-AF02E20C940F}" dt="2020-09-20T19:07:47.343" v="4207" actId="14100"/>
        <pc:sldMkLst>
          <pc:docMk/>
          <pc:sldMk cId="4076335545" sldId="303"/>
        </pc:sldMkLst>
        <pc:picChg chg="mod">
          <ac:chgData name="Nicholas Romanidis" userId="f29e2cf6a91c20a6" providerId="LiveId" clId="{88DDA2FE-8513-4A28-9D7C-AF02E20C940F}" dt="2020-09-20T19:07:47.343" v="420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88DDA2FE-8513-4A28-9D7C-AF02E20C940F}" dt="2020-09-20T16:09:28.067" v="157"/>
        <pc:sldMkLst>
          <pc:docMk/>
          <pc:sldMk cId="2242836524" sldId="304"/>
        </pc:sldMkLst>
        <pc:picChg chg="add">
          <ac:chgData name="Nicholas Romanidis" userId="f29e2cf6a91c20a6" providerId="LiveId" clId="{88DDA2FE-8513-4A28-9D7C-AF02E20C940F}" dt="2020-09-20T16:09:28.067" v="157"/>
          <ac:picMkLst>
            <pc:docMk/>
            <pc:sldMk cId="2242836524" sldId="304"/>
            <ac:picMk id="1026" creationId="{50D36447-4E92-429F-882C-A84A100E9BE2}"/>
          </ac:picMkLst>
        </pc:picChg>
      </pc:sldChg>
      <pc:sldChg chg="modSp new add del mod ord">
        <pc:chgData name="Nicholas Romanidis" userId="f29e2cf6a91c20a6" providerId="LiveId" clId="{88DDA2FE-8513-4A28-9D7C-AF02E20C940F}" dt="2020-09-20T16:09:42.751" v="162" actId="1076"/>
        <pc:sldMkLst>
          <pc:docMk/>
          <pc:sldMk cId="3377479605" sldId="304"/>
        </pc:sldMkLst>
        <pc:spChg chg="mod">
          <ac:chgData name="Nicholas Romanidis" userId="f29e2cf6a91c20a6" providerId="LiveId" clId="{88DDA2FE-8513-4A28-9D7C-AF02E20C940F}" dt="2020-09-20T16:07:47.882" v="86" actId="20577"/>
          <ac:spMkLst>
            <pc:docMk/>
            <pc:sldMk cId="3377479605" sldId="304"/>
            <ac:spMk id="2" creationId="{B09C2352-F7E7-42AA-8666-A63F26C46CC8}"/>
          </ac:spMkLst>
        </pc:spChg>
        <pc:spChg chg="mod">
          <ac:chgData name="Nicholas Romanidis" userId="f29e2cf6a91c20a6" providerId="LiveId" clId="{88DDA2FE-8513-4A28-9D7C-AF02E20C940F}" dt="2020-09-20T16:09:25.084" v="156" actId="14100"/>
          <ac:spMkLst>
            <pc:docMk/>
            <pc:sldMk cId="3377479605" sldId="304"/>
            <ac:spMk id="3" creationId="{00025E07-EBB5-4C20-9EE0-AAE616DA339D}"/>
          </ac:spMkLst>
        </pc:spChg>
        <pc:picChg chg="mod">
          <ac:chgData name="Nicholas Romanidis" userId="f29e2cf6a91c20a6" providerId="LiveId" clId="{88DDA2FE-8513-4A28-9D7C-AF02E20C940F}" dt="2020-09-20T16:09:42.751" v="162" actId="1076"/>
          <ac:picMkLst>
            <pc:docMk/>
            <pc:sldMk cId="3377479605" sldId="304"/>
            <ac:picMk id="1026" creationId="{50D36447-4E92-429F-882C-A84A100E9BE2}"/>
          </ac:picMkLst>
        </pc:picChg>
      </pc:sldChg>
      <pc:sldChg chg="addSp delSp modSp">
        <pc:chgData name="Nicholas Romanidis" userId="f29e2cf6a91c20a6" providerId="LiveId" clId="{88DDA2FE-8513-4A28-9D7C-AF02E20C940F}" dt="2020-09-20T16:10:24.031" v="198"/>
        <pc:sldMkLst>
          <pc:docMk/>
          <pc:sldMk cId="901464293" sldId="305"/>
        </pc:sldMkLst>
        <pc:spChg chg="del">
          <ac:chgData name="Nicholas Romanidis" userId="f29e2cf6a91c20a6" providerId="LiveId" clId="{88DDA2FE-8513-4A28-9D7C-AF02E20C940F}" dt="2020-09-20T16:10:24.031" v="198"/>
          <ac:spMkLst>
            <pc:docMk/>
            <pc:sldMk cId="901464293" sldId="305"/>
            <ac:spMk id="3" creationId="{19A5454A-FF49-462F-9361-EF07D1AFCECD}"/>
          </ac:spMkLst>
        </pc:spChg>
        <pc:picChg chg="add mod">
          <ac:chgData name="Nicholas Romanidis" userId="f29e2cf6a91c20a6" providerId="LiveId" clId="{88DDA2FE-8513-4A28-9D7C-AF02E20C940F}" dt="2020-09-20T16:10:24.031" v="198"/>
          <ac:picMkLst>
            <pc:docMk/>
            <pc:sldMk cId="901464293" sldId="305"/>
            <ac:picMk id="2050" creationId="{1FDAFDFE-AFDD-4B1C-83CE-6E0C395449C8}"/>
          </ac:picMkLst>
        </pc:picChg>
      </pc:sldChg>
      <pc:sldChg chg="modSp new add del mod">
        <pc:chgData name="Nicholas Romanidis" userId="f29e2cf6a91c20a6" providerId="LiveId" clId="{88DDA2FE-8513-4A28-9D7C-AF02E20C940F}" dt="2020-09-20T16:10:29.805" v="200" actId="1076"/>
        <pc:sldMkLst>
          <pc:docMk/>
          <pc:sldMk cId="1255454727" sldId="305"/>
        </pc:sldMkLst>
        <pc:spChg chg="mod">
          <ac:chgData name="Nicholas Romanidis" userId="f29e2cf6a91c20a6" providerId="LiveId" clId="{88DDA2FE-8513-4A28-9D7C-AF02E20C940F}" dt="2020-09-20T16:10:15.025" v="197" actId="20577"/>
          <ac:spMkLst>
            <pc:docMk/>
            <pc:sldMk cId="1255454727" sldId="305"/>
            <ac:spMk id="2" creationId="{7FD0015B-8161-4870-A4A2-EACA28F5FB0C}"/>
          </ac:spMkLst>
        </pc:spChg>
        <pc:picChg chg="mod">
          <ac:chgData name="Nicholas Romanidis" userId="f29e2cf6a91c20a6" providerId="LiveId" clId="{88DDA2FE-8513-4A28-9D7C-AF02E20C940F}" dt="2020-09-20T16:10:29.805" v="200" actId="1076"/>
          <ac:picMkLst>
            <pc:docMk/>
            <pc:sldMk cId="1255454727" sldId="305"/>
            <ac:picMk id="2050" creationId="{1FDAFDFE-AFDD-4B1C-83CE-6E0C395449C8}"/>
          </ac:picMkLst>
        </pc:picChg>
      </pc:sldChg>
      <pc:sldChg chg="addSp">
        <pc:chgData name="Nicholas Romanidis" userId="f29e2cf6a91c20a6" providerId="LiveId" clId="{88DDA2FE-8513-4A28-9D7C-AF02E20C940F}" dt="2020-09-20T16:17:30.470" v="418"/>
        <pc:sldMkLst>
          <pc:docMk/>
          <pc:sldMk cId="2144505422" sldId="306"/>
        </pc:sldMkLst>
        <pc:picChg chg="add">
          <ac:chgData name="Nicholas Romanidis" userId="f29e2cf6a91c20a6" providerId="LiveId" clId="{88DDA2FE-8513-4A28-9D7C-AF02E20C940F}" dt="2020-09-20T16:17:30.470" v="418"/>
          <ac:picMkLst>
            <pc:docMk/>
            <pc:sldMk cId="2144505422" sldId="306"/>
            <ac:picMk id="3074" creationId="{850CF740-10E5-4661-A6CF-D83BC8417E6F}"/>
          </ac:picMkLst>
        </pc:picChg>
      </pc:sldChg>
      <pc:sldChg chg="addSp modSp new add del mod">
        <pc:chgData name="Nicholas Romanidis" userId="f29e2cf6a91c20a6" providerId="LiveId" clId="{88DDA2FE-8513-4A28-9D7C-AF02E20C940F}" dt="2020-09-20T17:34:09.234" v="1579" actId="14100"/>
        <pc:sldMkLst>
          <pc:docMk/>
          <pc:sldMk cId="3840703818" sldId="306"/>
        </pc:sldMkLst>
        <pc:spChg chg="mod">
          <ac:chgData name="Nicholas Romanidis" userId="f29e2cf6a91c20a6" providerId="LiveId" clId="{88DDA2FE-8513-4A28-9D7C-AF02E20C940F}" dt="2020-09-20T16:10:43.353" v="225" actId="20577"/>
          <ac:spMkLst>
            <pc:docMk/>
            <pc:sldMk cId="3840703818" sldId="306"/>
            <ac:spMk id="2" creationId="{3D93C053-8859-4BFD-87EA-B8BA71262B9F}"/>
          </ac:spMkLst>
        </pc:spChg>
        <pc:spChg chg="mod">
          <ac:chgData name="Nicholas Romanidis" userId="f29e2cf6a91c20a6" providerId="LiveId" clId="{88DDA2FE-8513-4A28-9D7C-AF02E20C940F}" dt="2020-09-20T16:19:19.279" v="439" actId="14100"/>
          <ac:spMkLst>
            <pc:docMk/>
            <pc:sldMk cId="3840703818" sldId="306"/>
            <ac:spMk id="3" creationId="{9099F844-36CA-43EB-91F7-ACD384679A5B}"/>
          </ac:spMkLst>
        </pc:spChg>
        <pc:spChg chg="add mod">
          <ac:chgData name="Nicholas Romanidis" userId="f29e2cf6a91c20a6" providerId="LiveId" clId="{88DDA2FE-8513-4A28-9D7C-AF02E20C940F}" dt="2020-09-20T16:19:31.776" v="441" actId="1076"/>
          <ac:spMkLst>
            <pc:docMk/>
            <pc:sldMk cId="3840703818" sldId="306"/>
            <ac:spMk id="7" creationId="{DD53F7D8-251B-4F06-BB22-7C8A1B09BBF3}"/>
          </ac:spMkLst>
        </pc:spChg>
        <pc:picChg chg="mod">
          <ac:chgData name="Nicholas Romanidis" userId="f29e2cf6a91c20a6" providerId="LiveId" clId="{88DDA2FE-8513-4A28-9D7C-AF02E20C940F}" dt="2020-09-20T17:34:09.234" v="1579" actId="14100"/>
          <ac:picMkLst>
            <pc:docMk/>
            <pc:sldMk cId="3840703818" sldId="306"/>
            <ac:picMk id="3074" creationId="{850CF740-10E5-4661-A6CF-D83BC8417E6F}"/>
          </ac:picMkLst>
        </pc:picChg>
      </pc:sldChg>
      <pc:sldChg chg="addSp">
        <pc:chgData name="Nicholas Romanidis" userId="f29e2cf6a91c20a6" providerId="LiveId" clId="{88DDA2FE-8513-4A28-9D7C-AF02E20C940F}" dt="2020-09-20T16:20:58.816" v="548"/>
        <pc:sldMkLst>
          <pc:docMk/>
          <pc:sldMk cId="2885690274" sldId="307"/>
        </pc:sldMkLst>
        <pc:picChg chg="add">
          <ac:chgData name="Nicholas Romanidis" userId="f29e2cf6a91c20a6" providerId="LiveId" clId="{88DDA2FE-8513-4A28-9D7C-AF02E20C940F}" dt="2020-09-20T16:20:58.816" v="548"/>
          <ac:picMkLst>
            <pc:docMk/>
            <pc:sldMk cId="2885690274" sldId="307"/>
            <ac:picMk id="4098" creationId="{7CB2836F-D7C1-4CA8-9193-A2A1530E1874}"/>
          </ac:picMkLst>
        </pc:picChg>
      </pc:sldChg>
      <pc:sldChg chg="modSp new add del mod">
        <pc:chgData name="Nicholas Romanidis" userId="f29e2cf6a91c20a6" providerId="LiveId" clId="{88DDA2FE-8513-4A28-9D7C-AF02E20C940F}" dt="2020-09-20T16:21:52.923" v="555" actId="20577"/>
        <pc:sldMkLst>
          <pc:docMk/>
          <pc:sldMk cId="3926215350" sldId="307"/>
        </pc:sldMkLst>
        <pc:spChg chg="mod">
          <ac:chgData name="Nicholas Romanidis" userId="f29e2cf6a91c20a6" providerId="LiveId" clId="{88DDA2FE-8513-4A28-9D7C-AF02E20C940F}" dt="2020-09-20T16:20:10.542" v="464" actId="20577"/>
          <ac:spMkLst>
            <pc:docMk/>
            <pc:sldMk cId="3926215350" sldId="307"/>
            <ac:spMk id="2" creationId="{F0F3E266-630D-41A5-A8C6-52B30799DA44}"/>
          </ac:spMkLst>
        </pc:spChg>
        <pc:spChg chg="mod">
          <ac:chgData name="Nicholas Romanidis" userId="f29e2cf6a91c20a6" providerId="LiveId" clId="{88DDA2FE-8513-4A28-9D7C-AF02E20C940F}" dt="2020-09-20T16:21:52.923" v="555" actId="20577"/>
          <ac:spMkLst>
            <pc:docMk/>
            <pc:sldMk cId="3926215350" sldId="307"/>
            <ac:spMk id="3" creationId="{D327AEB7-C993-4C3D-A379-50BF21967FF3}"/>
          </ac:spMkLst>
        </pc:spChg>
        <pc:picChg chg="mod">
          <ac:chgData name="Nicholas Romanidis" userId="f29e2cf6a91c20a6" providerId="LiveId" clId="{88DDA2FE-8513-4A28-9D7C-AF02E20C940F}" dt="2020-09-20T16:21:23.562" v="551" actId="167"/>
          <ac:picMkLst>
            <pc:docMk/>
            <pc:sldMk cId="3926215350" sldId="307"/>
            <ac:picMk id="4098" creationId="{7CB2836F-D7C1-4CA8-9193-A2A1530E1874}"/>
          </ac:picMkLst>
        </pc:picChg>
      </pc:sldChg>
      <pc:sldChg chg="addSp delSp modSp">
        <pc:chgData name="Nicholas Romanidis" userId="f29e2cf6a91c20a6" providerId="LiveId" clId="{88DDA2FE-8513-4A28-9D7C-AF02E20C940F}" dt="2020-09-20T16:23:03.659" v="602"/>
        <pc:sldMkLst>
          <pc:docMk/>
          <pc:sldMk cId="2671729410" sldId="308"/>
        </pc:sldMkLst>
        <pc:spChg chg="del">
          <ac:chgData name="Nicholas Romanidis" userId="f29e2cf6a91c20a6" providerId="LiveId" clId="{88DDA2FE-8513-4A28-9D7C-AF02E20C940F}" dt="2020-09-20T16:23:03.659" v="602"/>
          <ac:spMkLst>
            <pc:docMk/>
            <pc:sldMk cId="2671729410" sldId="308"/>
            <ac:spMk id="3" creationId="{A3E1CFB9-44E3-47E3-986B-F25012AEFC99}"/>
          </ac:spMkLst>
        </pc:spChg>
        <pc:picChg chg="add mod">
          <ac:chgData name="Nicholas Romanidis" userId="f29e2cf6a91c20a6" providerId="LiveId" clId="{88DDA2FE-8513-4A28-9D7C-AF02E20C940F}" dt="2020-09-20T16:23:03.659" v="602"/>
          <ac:picMkLst>
            <pc:docMk/>
            <pc:sldMk cId="2671729410" sldId="308"/>
            <ac:picMk id="5122" creationId="{4F10DEB5-7E3F-4F92-B0C2-86289449E95C}"/>
          </ac:picMkLst>
        </pc:picChg>
      </pc:sldChg>
      <pc:sldChg chg="addSp modSp new add del mod">
        <pc:chgData name="Nicholas Romanidis" userId="f29e2cf6a91c20a6" providerId="LiveId" clId="{88DDA2FE-8513-4A28-9D7C-AF02E20C940F}" dt="2020-09-20T16:24:55.894" v="637" actId="1037"/>
        <pc:sldMkLst>
          <pc:docMk/>
          <pc:sldMk cId="3167297544" sldId="308"/>
        </pc:sldMkLst>
        <pc:spChg chg="mod">
          <ac:chgData name="Nicholas Romanidis" userId="f29e2cf6a91c20a6" providerId="LiveId" clId="{88DDA2FE-8513-4A28-9D7C-AF02E20C940F}" dt="2020-09-20T16:22:58.727" v="601" actId="20577"/>
          <ac:spMkLst>
            <pc:docMk/>
            <pc:sldMk cId="3167297544" sldId="308"/>
            <ac:spMk id="2" creationId="{7AEAAA85-7CA7-4886-BDF4-88D1A829A3D5}"/>
          </ac:spMkLst>
        </pc:spChg>
        <pc:picChg chg="add mod">
          <ac:chgData name="Nicholas Romanidis" userId="f29e2cf6a91c20a6" providerId="LiveId" clId="{88DDA2FE-8513-4A28-9D7C-AF02E20C940F}" dt="2020-09-20T16:24:32.087" v="612" actId="1076"/>
          <ac:picMkLst>
            <pc:docMk/>
            <pc:sldMk cId="3167297544" sldId="308"/>
            <ac:picMk id="6" creationId="{340AB438-80F3-45A5-AEA5-6ED3AC210ACF}"/>
          </ac:picMkLst>
        </pc:picChg>
        <pc:picChg chg="mod">
          <ac:chgData name="Nicholas Romanidis" userId="f29e2cf6a91c20a6" providerId="LiveId" clId="{88DDA2FE-8513-4A28-9D7C-AF02E20C940F}" dt="2020-09-20T16:24:00.683" v="609" actId="1076"/>
          <ac:picMkLst>
            <pc:docMk/>
            <pc:sldMk cId="3167297544" sldId="308"/>
            <ac:picMk id="5122" creationId="{4F10DEB5-7E3F-4F92-B0C2-86289449E95C}"/>
          </ac:picMkLst>
        </pc:picChg>
        <pc:picChg chg="mod">
          <ac:chgData name="Nicholas Romanidis" userId="f29e2cf6a91c20a6" providerId="LiveId" clId="{88DDA2FE-8513-4A28-9D7C-AF02E20C940F}" dt="2020-09-20T16:24:55.894" v="637" actId="1037"/>
          <ac:picMkLst>
            <pc:docMk/>
            <pc:sldMk cId="3167297544" sldId="308"/>
            <ac:picMk id="6146" creationId="{5D3B7AA3-1F3E-42D4-8A0E-3AA5048B5738}"/>
          </ac:picMkLst>
        </pc:picChg>
      </pc:sldChg>
      <pc:sldChg chg="addSp">
        <pc:chgData name="Nicholas Romanidis" userId="f29e2cf6a91c20a6" providerId="LiveId" clId="{88DDA2FE-8513-4A28-9D7C-AF02E20C940F}" dt="2020-09-20T16:24:36.223" v="613"/>
        <pc:sldMkLst>
          <pc:docMk/>
          <pc:sldMk cId="3359190671" sldId="308"/>
        </pc:sldMkLst>
        <pc:picChg chg="add">
          <ac:chgData name="Nicholas Romanidis" userId="f29e2cf6a91c20a6" providerId="LiveId" clId="{88DDA2FE-8513-4A28-9D7C-AF02E20C940F}" dt="2020-09-20T16:24:36.223" v="613"/>
          <ac:picMkLst>
            <pc:docMk/>
            <pc:sldMk cId="3359190671" sldId="308"/>
            <ac:picMk id="6146" creationId="{5D3B7AA3-1F3E-42D4-8A0E-3AA5048B5738}"/>
          </ac:picMkLst>
        </pc:picChg>
      </pc:sldChg>
      <pc:sldChg chg="addSp modSp new add del mod">
        <pc:chgData name="Nicholas Romanidis" userId="f29e2cf6a91c20a6" providerId="LiveId" clId="{88DDA2FE-8513-4A28-9D7C-AF02E20C940F}" dt="2020-09-20T17:35:10.324" v="1609" actId="20577"/>
        <pc:sldMkLst>
          <pc:docMk/>
          <pc:sldMk cId="414932209" sldId="309"/>
        </pc:sldMkLst>
        <pc:spChg chg="mod">
          <ac:chgData name="Nicholas Romanidis" userId="f29e2cf6a91c20a6" providerId="LiveId" clId="{88DDA2FE-8513-4A28-9D7C-AF02E20C940F}" dt="2020-09-20T16:25:15.971" v="660" actId="20577"/>
          <ac:spMkLst>
            <pc:docMk/>
            <pc:sldMk cId="414932209" sldId="309"/>
            <ac:spMk id="2" creationId="{7D74304C-C054-446C-A188-627B2530E7FD}"/>
          </ac:spMkLst>
        </pc:spChg>
        <pc:spChg chg="mod">
          <ac:chgData name="Nicholas Romanidis" userId="f29e2cf6a91c20a6" providerId="LiveId" clId="{88DDA2FE-8513-4A28-9D7C-AF02E20C940F}" dt="2020-09-20T17:35:10.324" v="1609" actId="20577"/>
          <ac:spMkLst>
            <pc:docMk/>
            <pc:sldMk cId="414932209" sldId="309"/>
            <ac:spMk id="3" creationId="{62E7622F-003A-4F49-87C3-1E58EA8D7E3F}"/>
          </ac:spMkLst>
        </pc:spChg>
        <pc:spChg chg="add mod">
          <ac:chgData name="Nicholas Romanidis" userId="f29e2cf6a91c20a6" providerId="LiveId" clId="{88DDA2FE-8513-4A28-9D7C-AF02E20C940F}" dt="2020-09-20T16:31:12.481" v="803" actId="14100"/>
          <ac:spMkLst>
            <pc:docMk/>
            <pc:sldMk cId="414932209" sldId="309"/>
            <ac:spMk id="8" creationId="{9BC1B1C2-EFA1-4E9B-8D4A-DE989E15574B}"/>
          </ac:spMkLst>
        </pc:spChg>
        <pc:picChg chg="add mod">
          <ac:chgData name="Nicholas Romanidis" userId="f29e2cf6a91c20a6" providerId="LiveId" clId="{88DDA2FE-8513-4A28-9D7C-AF02E20C940F}" dt="2020-09-20T16:31:40.133" v="809" actId="1076"/>
          <ac:picMkLst>
            <pc:docMk/>
            <pc:sldMk cId="414932209" sldId="309"/>
            <ac:picMk id="7" creationId="{F9F562FD-637B-4F3F-96AD-04A4B931FDE0}"/>
          </ac:picMkLst>
        </pc:picChg>
        <pc:picChg chg="mod">
          <ac:chgData name="Nicholas Romanidis" userId="f29e2cf6a91c20a6" providerId="LiveId" clId="{88DDA2FE-8513-4A28-9D7C-AF02E20C940F}" dt="2020-09-20T16:31:17.898" v="804" actId="1076"/>
          <ac:picMkLst>
            <pc:docMk/>
            <pc:sldMk cId="414932209" sldId="309"/>
            <ac:picMk id="7170" creationId="{12E844DA-E8BF-44CB-84E4-6228EDEEFBCE}"/>
          </ac:picMkLst>
        </pc:picChg>
      </pc:sldChg>
      <pc:sldChg chg="addSp">
        <pc:chgData name="Nicholas Romanidis" userId="f29e2cf6a91c20a6" providerId="LiveId" clId="{88DDA2FE-8513-4A28-9D7C-AF02E20C940F}" dt="2020-09-20T16:29:29.797" v="783"/>
        <pc:sldMkLst>
          <pc:docMk/>
          <pc:sldMk cId="3670321143" sldId="309"/>
        </pc:sldMkLst>
        <pc:picChg chg="add">
          <ac:chgData name="Nicholas Romanidis" userId="f29e2cf6a91c20a6" providerId="LiveId" clId="{88DDA2FE-8513-4A28-9D7C-AF02E20C940F}" dt="2020-09-20T16:29:29.797" v="783"/>
          <ac:picMkLst>
            <pc:docMk/>
            <pc:sldMk cId="3670321143" sldId="309"/>
            <ac:picMk id="7170" creationId="{12E844DA-E8BF-44CB-84E4-6228EDEEFBCE}"/>
          </ac:picMkLst>
        </pc:picChg>
      </pc:sldChg>
      <pc:sldChg chg="addSp delSp modSp">
        <pc:chgData name="Nicholas Romanidis" userId="f29e2cf6a91c20a6" providerId="LiveId" clId="{88DDA2FE-8513-4A28-9D7C-AF02E20C940F}" dt="2020-09-20T16:33:23.842" v="863"/>
        <pc:sldMkLst>
          <pc:docMk/>
          <pc:sldMk cId="252964991" sldId="310"/>
        </pc:sldMkLst>
        <pc:spChg chg="del">
          <ac:chgData name="Nicholas Romanidis" userId="f29e2cf6a91c20a6" providerId="LiveId" clId="{88DDA2FE-8513-4A28-9D7C-AF02E20C940F}" dt="2020-09-20T16:33:23.842" v="863"/>
          <ac:spMkLst>
            <pc:docMk/>
            <pc:sldMk cId="252964991" sldId="310"/>
            <ac:spMk id="3" creationId="{1DF1FDF0-D34C-4DF7-A2C0-CAC29F2710A3}"/>
          </ac:spMkLst>
        </pc:spChg>
        <pc:picChg chg="add mod">
          <ac:chgData name="Nicholas Romanidis" userId="f29e2cf6a91c20a6" providerId="LiveId" clId="{88DDA2FE-8513-4A28-9D7C-AF02E20C940F}" dt="2020-09-20T16:33:23.842" v="863"/>
          <ac:picMkLst>
            <pc:docMk/>
            <pc:sldMk cId="252964991" sldId="310"/>
            <ac:picMk id="8194" creationId="{43B118BD-EC2C-4A94-83F7-7C978FF6D6A0}"/>
          </ac:picMkLst>
        </pc:picChg>
      </pc:sldChg>
      <pc:sldChg chg="modSp new add del mod">
        <pc:chgData name="Nicholas Romanidis" userId="f29e2cf6a91c20a6" providerId="LiveId" clId="{88DDA2FE-8513-4A28-9D7C-AF02E20C940F}" dt="2020-09-20T16:33:23.849" v="864" actId="22"/>
        <pc:sldMkLst>
          <pc:docMk/>
          <pc:sldMk cId="700282587" sldId="310"/>
        </pc:sldMkLst>
        <pc:spChg chg="mod">
          <ac:chgData name="Nicholas Romanidis" userId="f29e2cf6a91c20a6" providerId="LiveId" clId="{88DDA2FE-8513-4A28-9D7C-AF02E20C940F}" dt="2020-09-20T16:33:16.180" v="862" actId="20577"/>
          <ac:spMkLst>
            <pc:docMk/>
            <pc:sldMk cId="700282587" sldId="310"/>
            <ac:spMk id="2" creationId="{7496FA0D-0000-493D-A996-B0A30DA9D04C}"/>
          </ac:spMkLst>
        </pc:spChg>
      </pc:sldChg>
      <pc:sldChg chg="modSp new add del mod">
        <pc:chgData name="Nicholas Romanidis" userId="f29e2cf6a91c20a6" providerId="LiveId" clId="{88DDA2FE-8513-4A28-9D7C-AF02E20C940F}" dt="2020-09-20T16:35:46.787" v="945" actId="1076"/>
        <pc:sldMkLst>
          <pc:docMk/>
          <pc:sldMk cId="2467251392" sldId="311"/>
        </pc:sldMkLst>
        <pc:spChg chg="mod">
          <ac:chgData name="Nicholas Romanidis" userId="f29e2cf6a91c20a6" providerId="LiveId" clId="{88DDA2FE-8513-4A28-9D7C-AF02E20C940F}" dt="2020-09-20T16:34:15.721" v="885" actId="115"/>
          <ac:spMkLst>
            <pc:docMk/>
            <pc:sldMk cId="2467251392" sldId="311"/>
            <ac:spMk id="2" creationId="{08190C42-7081-4431-B5FB-4188F716FDB8}"/>
          </ac:spMkLst>
        </pc:spChg>
        <pc:spChg chg="mod">
          <ac:chgData name="Nicholas Romanidis" userId="f29e2cf6a91c20a6" providerId="LiveId" clId="{88DDA2FE-8513-4A28-9D7C-AF02E20C940F}" dt="2020-09-20T16:34:47.585" v="942" actId="20577"/>
          <ac:spMkLst>
            <pc:docMk/>
            <pc:sldMk cId="2467251392" sldId="311"/>
            <ac:spMk id="3" creationId="{C7E2A5B6-3252-466C-9802-C280CDA710CD}"/>
          </ac:spMkLst>
        </pc:spChg>
        <pc:picChg chg="mod">
          <ac:chgData name="Nicholas Romanidis" userId="f29e2cf6a91c20a6" providerId="LiveId" clId="{88DDA2FE-8513-4A28-9D7C-AF02E20C940F}" dt="2020-09-20T16:35:46.787" v="945" actId="1076"/>
          <ac:picMkLst>
            <pc:docMk/>
            <pc:sldMk cId="2467251392" sldId="311"/>
            <ac:picMk id="9218" creationId="{9952D63E-EB3F-4D93-994A-6CFD2EFBAB0A}"/>
          </ac:picMkLst>
        </pc:picChg>
      </pc:sldChg>
      <pc:sldChg chg="addSp">
        <pc:chgData name="Nicholas Romanidis" userId="f29e2cf6a91c20a6" providerId="LiveId" clId="{88DDA2FE-8513-4A28-9D7C-AF02E20C940F}" dt="2020-09-20T16:35:40.794" v="943"/>
        <pc:sldMkLst>
          <pc:docMk/>
          <pc:sldMk cId="3437507022" sldId="311"/>
        </pc:sldMkLst>
        <pc:picChg chg="add">
          <ac:chgData name="Nicholas Romanidis" userId="f29e2cf6a91c20a6" providerId="LiveId" clId="{88DDA2FE-8513-4A28-9D7C-AF02E20C940F}" dt="2020-09-20T16:35:40.794" v="943"/>
          <ac:picMkLst>
            <pc:docMk/>
            <pc:sldMk cId="3437507022" sldId="311"/>
            <ac:picMk id="9218" creationId="{9952D63E-EB3F-4D93-994A-6CFD2EFBAB0A}"/>
          </ac:picMkLst>
        </pc:picChg>
      </pc:sldChg>
      <pc:sldChg chg="modSp new add del mod">
        <pc:chgData name="Nicholas Romanidis" userId="f29e2cf6a91c20a6" providerId="LiveId" clId="{88DDA2FE-8513-4A28-9D7C-AF02E20C940F}" dt="2020-09-20T16:41:01.483" v="1122" actId="1036"/>
        <pc:sldMkLst>
          <pc:docMk/>
          <pc:sldMk cId="300282751" sldId="312"/>
        </pc:sldMkLst>
        <pc:spChg chg="mod">
          <ac:chgData name="Nicholas Romanidis" userId="f29e2cf6a91c20a6" providerId="LiveId" clId="{88DDA2FE-8513-4A28-9D7C-AF02E20C940F}" dt="2020-09-20T16:36:39.724" v="988" actId="20577"/>
          <ac:spMkLst>
            <pc:docMk/>
            <pc:sldMk cId="300282751" sldId="312"/>
            <ac:spMk id="2" creationId="{62C83C22-2BC1-4358-8BCD-7A9CEFBB7355}"/>
          </ac:spMkLst>
        </pc:spChg>
        <pc:spChg chg="mod">
          <ac:chgData name="Nicholas Romanidis" userId="f29e2cf6a91c20a6" providerId="LiveId" clId="{88DDA2FE-8513-4A28-9D7C-AF02E20C940F}" dt="2020-09-20T16:41:01.483" v="1122" actId="1036"/>
          <ac:spMkLst>
            <pc:docMk/>
            <pc:sldMk cId="300282751" sldId="312"/>
            <ac:spMk id="3" creationId="{B1E5E371-E7FC-4DC2-8F89-CCB8DA7A5C82}"/>
          </ac:spMkLst>
        </pc:spChg>
        <pc:picChg chg="mod">
          <ac:chgData name="Nicholas Romanidis" userId="f29e2cf6a91c20a6" providerId="LiveId" clId="{88DDA2FE-8513-4A28-9D7C-AF02E20C940F}" dt="2020-09-20T16:39:54.942" v="1089" actId="1076"/>
          <ac:picMkLst>
            <pc:docMk/>
            <pc:sldMk cId="300282751" sldId="312"/>
            <ac:picMk id="10242" creationId="{101EB393-D239-4D84-AAAA-264C42BCDF1B}"/>
          </ac:picMkLst>
        </pc:picChg>
      </pc:sldChg>
      <pc:sldChg chg="addSp">
        <pc:chgData name="Nicholas Romanidis" userId="f29e2cf6a91c20a6" providerId="LiveId" clId="{88DDA2FE-8513-4A28-9D7C-AF02E20C940F}" dt="2020-09-20T16:39:10.068" v="1073"/>
        <pc:sldMkLst>
          <pc:docMk/>
          <pc:sldMk cId="2055359336" sldId="312"/>
        </pc:sldMkLst>
        <pc:picChg chg="add">
          <ac:chgData name="Nicholas Romanidis" userId="f29e2cf6a91c20a6" providerId="LiveId" clId="{88DDA2FE-8513-4A28-9D7C-AF02E20C940F}" dt="2020-09-20T16:39:10.068" v="1073"/>
          <ac:picMkLst>
            <pc:docMk/>
            <pc:sldMk cId="2055359336" sldId="312"/>
            <ac:picMk id="10242" creationId="{101EB393-D239-4D84-AAAA-264C42BCDF1B}"/>
          </ac:picMkLst>
        </pc:picChg>
      </pc:sldChg>
      <pc:sldChg chg="modSp new add del mod">
        <pc:chgData name="Nicholas Romanidis" userId="f29e2cf6a91c20a6" providerId="LiveId" clId="{88DDA2FE-8513-4A28-9D7C-AF02E20C940F}" dt="2020-09-20T16:41:37.169" v="1165" actId="22"/>
        <pc:sldMkLst>
          <pc:docMk/>
          <pc:sldMk cId="1021335317" sldId="313"/>
        </pc:sldMkLst>
        <pc:spChg chg="mod">
          <ac:chgData name="Nicholas Romanidis" userId="f29e2cf6a91c20a6" providerId="LiveId" clId="{88DDA2FE-8513-4A28-9D7C-AF02E20C940F}" dt="2020-09-20T16:41:32.248" v="1163" actId="20577"/>
          <ac:spMkLst>
            <pc:docMk/>
            <pc:sldMk cId="1021335317" sldId="313"/>
            <ac:spMk id="2" creationId="{1A77C481-5D06-4A88-98D8-D2322F625571}"/>
          </ac:spMkLst>
        </pc:spChg>
      </pc:sldChg>
      <pc:sldChg chg="addSp delSp modSp">
        <pc:chgData name="Nicholas Romanidis" userId="f29e2cf6a91c20a6" providerId="LiveId" clId="{88DDA2FE-8513-4A28-9D7C-AF02E20C940F}" dt="2020-09-20T16:41:37.162" v="1164"/>
        <pc:sldMkLst>
          <pc:docMk/>
          <pc:sldMk cId="4157426634" sldId="313"/>
        </pc:sldMkLst>
        <pc:spChg chg="del">
          <ac:chgData name="Nicholas Romanidis" userId="f29e2cf6a91c20a6" providerId="LiveId" clId="{88DDA2FE-8513-4A28-9D7C-AF02E20C940F}" dt="2020-09-20T16:41:37.162" v="1164"/>
          <ac:spMkLst>
            <pc:docMk/>
            <pc:sldMk cId="4157426634" sldId="313"/>
            <ac:spMk id="3" creationId="{4ED927CF-9A02-498B-8F62-0D36E98F3638}"/>
          </ac:spMkLst>
        </pc:spChg>
        <pc:picChg chg="add mod">
          <ac:chgData name="Nicholas Romanidis" userId="f29e2cf6a91c20a6" providerId="LiveId" clId="{88DDA2FE-8513-4A28-9D7C-AF02E20C940F}" dt="2020-09-20T16:41:37.162" v="1164"/>
          <ac:picMkLst>
            <pc:docMk/>
            <pc:sldMk cId="4157426634" sldId="313"/>
            <ac:picMk id="11266" creationId="{87A79FB0-EA70-4CBE-9D96-9BC6513D43AA}"/>
          </ac:picMkLst>
        </pc:picChg>
      </pc:sldChg>
      <pc:sldChg chg="addSp">
        <pc:chgData name="Nicholas Romanidis" userId="f29e2cf6a91c20a6" providerId="LiveId" clId="{88DDA2FE-8513-4A28-9D7C-AF02E20C940F}" dt="2020-09-20T16:46:06.501" v="1227"/>
        <pc:sldMkLst>
          <pc:docMk/>
          <pc:sldMk cId="613003540" sldId="314"/>
        </pc:sldMkLst>
        <pc:picChg chg="add">
          <ac:chgData name="Nicholas Romanidis" userId="f29e2cf6a91c20a6" providerId="LiveId" clId="{88DDA2FE-8513-4A28-9D7C-AF02E20C940F}" dt="2020-09-20T16:46:06.501" v="1227"/>
          <ac:picMkLst>
            <pc:docMk/>
            <pc:sldMk cId="613003540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5:25.056" v="1222"/>
        <pc:sldMkLst>
          <pc:docMk/>
          <pc:sldMk cId="829125387" sldId="314"/>
        </pc:sldMkLst>
        <pc:picChg chg="add">
          <ac:chgData name="Nicholas Romanidis" userId="f29e2cf6a91c20a6" providerId="LiveId" clId="{88DDA2FE-8513-4A28-9D7C-AF02E20C940F}" dt="2020-09-20T16:45:25.056" v="1222"/>
          <ac:picMkLst>
            <pc:docMk/>
            <pc:sldMk cId="829125387" sldId="314"/>
            <ac:picMk id="18434" creationId="{981F0FFE-0B8B-44E8-9A9E-DE5DE717CF57}"/>
          </ac:picMkLst>
        </pc:picChg>
      </pc:sldChg>
      <pc:sldChg chg="delSp modSp new add del mod">
        <pc:chgData name="Nicholas Romanidis" userId="f29e2cf6a91c20a6" providerId="LiveId" clId="{88DDA2FE-8513-4A28-9D7C-AF02E20C940F}" dt="2020-09-20T16:46:45.239" v="1241" actId="1076"/>
        <pc:sldMkLst>
          <pc:docMk/>
          <pc:sldMk cId="1105733747" sldId="314"/>
        </pc:sldMkLst>
        <pc:spChg chg="mod">
          <ac:chgData name="Nicholas Romanidis" userId="f29e2cf6a91c20a6" providerId="LiveId" clId="{88DDA2FE-8513-4A28-9D7C-AF02E20C940F}" dt="2020-09-20T16:41:51.315" v="1189" actId="20577"/>
          <ac:spMkLst>
            <pc:docMk/>
            <pc:sldMk cId="1105733747" sldId="314"/>
            <ac:spMk id="2" creationId="{F1BC751F-5A3E-4C10-9334-6224BD70F09B}"/>
          </ac:spMkLst>
        </pc:spChg>
        <pc:spChg chg="del">
          <ac:chgData name="Nicholas Romanidis" userId="f29e2cf6a91c20a6" providerId="LiveId" clId="{88DDA2FE-8513-4A28-9D7C-AF02E20C940F}" dt="2020-09-20T16:42:11.199" v="1193" actId="478"/>
          <ac:spMkLst>
            <pc:docMk/>
            <pc:sldMk cId="1105733747" sldId="314"/>
            <ac:spMk id="3" creationId="{28B1B561-7156-46FA-87B3-AEF77ADA9A98}"/>
          </ac:spMkLst>
        </pc:spChg>
        <pc:picChg chg="mod">
          <ac:chgData name="Nicholas Romanidis" userId="f29e2cf6a91c20a6" providerId="LiveId" clId="{88DDA2FE-8513-4A28-9D7C-AF02E20C940F}" dt="2020-09-20T16:43:19.460" v="1200" actId="1076"/>
          <ac:picMkLst>
            <pc:docMk/>
            <pc:sldMk cId="1105733747" sldId="314"/>
            <ac:picMk id="14338" creationId="{37D643C2-8E55-4ECB-B0BC-1F5F79F193B9}"/>
          </ac:picMkLst>
        </pc:picChg>
        <pc:picChg chg="mod">
          <ac:chgData name="Nicholas Romanidis" userId="f29e2cf6a91c20a6" providerId="LiveId" clId="{88DDA2FE-8513-4A28-9D7C-AF02E20C940F}" dt="2020-09-20T16:43:43.272" v="1207" actId="1076"/>
          <ac:picMkLst>
            <pc:docMk/>
            <pc:sldMk cId="1105733747" sldId="314"/>
            <ac:picMk id="15362" creationId="{B2EA66D9-D55B-4EF3-89C2-CA7A8D2E9A6E}"/>
          </ac:picMkLst>
        </pc:picChg>
        <pc:picChg chg="mod">
          <ac:chgData name="Nicholas Romanidis" userId="f29e2cf6a91c20a6" providerId="LiveId" clId="{88DDA2FE-8513-4A28-9D7C-AF02E20C940F}" dt="2020-09-20T16:46:40.133" v="1239" actId="1076"/>
          <ac:picMkLst>
            <pc:docMk/>
            <pc:sldMk cId="1105733747" sldId="314"/>
            <ac:picMk id="16386" creationId="{389D95F6-53D6-4537-BFEE-8D6A5CA72084}"/>
          </ac:picMkLst>
        </pc:picChg>
        <pc:picChg chg="mod">
          <ac:chgData name="Nicholas Romanidis" userId="f29e2cf6a91c20a6" providerId="LiveId" clId="{88DDA2FE-8513-4A28-9D7C-AF02E20C940F}" dt="2020-09-20T16:44:49.467" v="1221" actId="1076"/>
          <ac:picMkLst>
            <pc:docMk/>
            <pc:sldMk cId="1105733747" sldId="314"/>
            <ac:picMk id="17410" creationId="{B9D68BE8-A3BD-481F-A335-D5E46AE48DCE}"/>
          </ac:picMkLst>
        </pc:picChg>
        <pc:picChg chg="del mod">
          <ac:chgData name="Nicholas Romanidis" userId="f29e2cf6a91c20a6" providerId="LiveId" clId="{88DDA2FE-8513-4A28-9D7C-AF02E20C940F}" dt="2020-09-20T16:45:33.698" v="1226" actId="478"/>
          <ac:picMkLst>
            <pc:docMk/>
            <pc:sldMk cId="1105733747" sldId="314"/>
            <ac:picMk id="18434" creationId="{981F0FFE-0B8B-44E8-9A9E-DE5DE717CF57}"/>
          </ac:picMkLst>
        </pc:picChg>
        <pc:picChg chg="mod">
          <ac:chgData name="Nicholas Romanidis" userId="f29e2cf6a91c20a6" providerId="LiveId" clId="{88DDA2FE-8513-4A28-9D7C-AF02E20C940F}" dt="2020-09-20T16:46:45.239" v="1241" actId="1076"/>
          <ac:picMkLst>
            <pc:docMk/>
            <pc:sldMk cId="1105733747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3:12.725" v="1197"/>
        <pc:sldMkLst>
          <pc:docMk/>
          <pc:sldMk cId="1986954190" sldId="314"/>
        </pc:sldMkLst>
        <pc:picChg chg="add">
          <ac:chgData name="Nicholas Romanidis" userId="f29e2cf6a91c20a6" providerId="LiveId" clId="{88DDA2FE-8513-4A28-9D7C-AF02E20C940F}" dt="2020-09-20T16:43:12.725" v="1197"/>
          <ac:picMkLst>
            <pc:docMk/>
            <pc:sldMk cId="1986954190" sldId="314"/>
            <ac:picMk id="14338" creationId="{37D643C2-8E55-4ECB-B0BC-1F5F79F193B9}"/>
          </ac:picMkLst>
        </pc:picChg>
      </pc:sldChg>
      <pc:sldChg chg="addSp">
        <pc:chgData name="Nicholas Romanidis" userId="f29e2cf6a91c20a6" providerId="LiveId" clId="{88DDA2FE-8513-4A28-9D7C-AF02E20C940F}" dt="2020-09-20T16:44:00.683" v="1211"/>
        <pc:sldMkLst>
          <pc:docMk/>
          <pc:sldMk cId="2341056977" sldId="314"/>
        </pc:sldMkLst>
        <pc:picChg chg="add">
          <ac:chgData name="Nicholas Romanidis" userId="f29e2cf6a91c20a6" providerId="LiveId" clId="{88DDA2FE-8513-4A28-9D7C-AF02E20C940F}" dt="2020-09-20T16:44:00.683" v="1211"/>
          <ac:picMkLst>
            <pc:docMk/>
            <pc:sldMk cId="2341056977" sldId="314"/>
            <ac:picMk id="17410" creationId="{B9D68BE8-A3BD-481F-A335-D5E46AE48DCE}"/>
          </ac:picMkLst>
        </pc:picChg>
      </pc:sldChg>
      <pc:sldChg chg="addSp">
        <pc:chgData name="Nicholas Romanidis" userId="f29e2cf6a91c20a6" providerId="LiveId" clId="{88DDA2FE-8513-4A28-9D7C-AF02E20C940F}" dt="2020-09-20T16:42:11.763" v="1194"/>
        <pc:sldMkLst>
          <pc:docMk/>
          <pc:sldMk cId="2500028076" sldId="314"/>
        </pc:sldMkLst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4" creationId="{2E103BDC-F3DF-407B-878E-B76F6DCDECDC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5" creationId="{15A2A682-B659-45BD-B35D-EF8C4C2EFA9A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6" creationId="{AFA8DA89-71DE-4B92-8ABF-92A810E0FEB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7" creationId="{19FFEF72-F2F6-44B2-A0BC-F73CF00B87D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8" creationId="{1E2BAA43-B4BB-4C3E-A03F-0FF9CDA61E7E}"/>
          </ac:picMkLst>
        </pc:picChg>
      </pc:sldChg>
      <pc:sldChg chg="addSp">
        <pc:chgData name="Nicholas Romanidis" userId="f29e2cf6a91c20a6" providerId="LiveId" clId="{88DDA2FE-8513-4A28-9D7C-AF02E20C940F}" dt="2020-09-20T16:43:46.970" v="1208"/>
        <pc:sldMkLst>
          <pc:docMk/>
          <pc:sldMk cId="2899505441" sldId="314"/>
        </pc:sldMkLst>
        <pc:picChg chg="add">
          <ac:chgData name="Nicholas Romanidis" userId="f29e2cf6a91c20a6" providerId="LiveId" clId="{88DDA2FE-8513-4A28-9D7C-AF02E20C940F}" dt="2020-09-20T16:43:46.970" v="1208"/>
          <ac:picMkLst>
            <pc:docMk/>
            <pc:sldMk cId="2899505441" sldId="314"/>
            <ac:picMk id="16386" creationId="{389D95F6-53D6-4537-BFEE-8D6A5CA72084}"/>
          </ac:picMkLst>
        </pc:picChg>
      </pc:sldChg>
      <pc:sldChg chg="addSp">
        <pc:chgData name="Nicholas Romanidis" userId="f29e2cf6a91c20a6" providerId="LiveId" clId="{88DDA2FE-8513-4A28-9D7C-AF02E20C940F}" dt="2020-09-20T16:43:26.925" v="1201"/>
        <pc:sldMkLst>
          <pc:docMk/>
          <pc:sldMk cId="3140306963" sldId="314"/>
        </pc:sldMkLst>
        <pc:picChg chg="add">
          <ac:chgData name="Nicholas Romanidis" userId="f29e2cf6a91c20a6" providerId="LiveId" clId="{88DDA2FE-8513-4A28-9D7C-AF02E20C940F}" dt="2020-09-20T16:43:26.925" v="1201"/>
          <ac:picMkLst>
            <pc:docMk/>
            <pc:sldMk cId="3140306963" sldId="314"/>
            <ac:picMk id="15362" creationId="{B2EA66D9-D55B-4EF3-89C2-CA7A8D2E9A6E}"/>
          </ac:picMkLst>
        </pc:picChg>
      </pc:sldChg>
      <pc:sldChg chg="addSp">
        <pc:chgData name="Nicholas Romanidis" userId="f29e2cf6a91c20a6" providerId="LiveId" clId="{88DDA2FE-8513-4A28-9D7C-AF02E20C940F}" dt="2020-09-20T16:42:07.734" v="1190"/>
        <pc:sldMkLst>
          <pc:docMk/>
          <pc:sldMk cId="4235471177" sldId="314"/>
        </pc:sldMkLst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0" creationId="{D70DF73E-B815-49B0-ABDD-61BC1CDFF53D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1" creationId="{E527EE92-F481-4122-8095-27DDFC07ECC3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2" creationId="{BB803CF7-0C34-4B73-802D-786EF990D12A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3" creationId="{DBCAD4EF-582E-42E0-800B-4B070E81AC65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4" creationId="{CF95E75F-00DF-4C5E-B426-658858F7509B}"/>
          </ac:picMkLst>
        </pc:picChg>
      </pc:sldChg>
      <pc:sldChg chg="modSp new mod">
        <pc:chgData name="Nicholas Romanidis" userId="f29e2cf6a91c20a6" providerId="LiveId" clId="{88DDA2FE-8513-4A28-9D7C-AF02E20C940F}" dt="2020-09-20T16:52:04.676" v="1521" actId="20577"/>
        <pc:sldMkLst>
          <pc:docMk/>
          <pc:sldMk cId="316887151" sldId="315"/>
        </pc:sldMkLst>
        <pc:spChg chg="mod">
          <ac:chgData name="Nicholas Romanidis" userId="f29e2cf6a91c20a6" providerId="LiveId" clId="{88DDA2FE-8513-4A28-9D7C-AF02E20C940F}" dt="2020-09-20T16:47:15.367" v="1261" actId="20577"/>
          <ac:spMkLst>
            <pc:docMk/>
            <pc:sldMk cId="316887151" sldId="315"/>
            <ac:spMk id="2" creationId="{35551AA1-713F-4BD0-AFDD-E660F0B0E36B}"/>
          </ac:spMkLst>
        </pc:spChg>
        <pc:spChg chg="mod">
          <ac:chgData name="Nicholas Romanidis" userId="f29e2cf6a91c20a6" providerId="LiveId" clId="{88DDA2FE-8513-4A28-9D7C-AF02E20C940F}" dt="2020-09-20T16:52:04.676" v="1521" actId="20577"/>
          <ac:spMkLst>
            <pc:docMk/>
            <pc:sldMk cId="316887151" sldId="315"/>
            <ac:spMk id="3" creationId="{B15C9839-8085-4A42-84FB-F65A32534E97}"/>
          </ac:spMkLst>
        </pc:spChg>
      </pc:sldChg>
      <pc:sldChg chg="addSp modSp new mod">
        <pc:chgData name="Nicholas Romanidis" userId="f29e2cf6a91c20a6" providerId="LiveId" clId="{88DDA2FE-8513-4A28-9D7C-AF02E20C940F}" dt="2020-09-20T16:54:23.637" v="1577" actId="1076"/>
        <pc:sldMkLst>
          <pc:docMk/>
          <pc:sldMk cId="1046672383" sldId="316"/>
        </pc:sldMkLst>
        <pc:spChg chg="mod">
          <ac:chgData name="Nicholas Romanidis" userId="f29e2cf6a91c20a6" providerId="LiveId" clId="{88DDA2FE-8513-4A28-9D7C-AF02E20C940F}" dt="2020-09-20T16:52:23.858" v="1544" actId="20577"/>
          <ac:spMkLst>
            <pc:docMk/>
            <pc:sldMk cId="1046672383" sldId="316"/>
            <ac:spMk id="2" creationId="{0B8B7407-DA40-4C9D-A8DF-F3B848EFA98D}"/>
          </ac:spMkLst>
        </pc:spChg>
        <pc:spChg chg="mod">
          <ac:chgData name="Nicholas Romanidis" userId="f29e2cf6a91c20a6" providerId="LiveId" clId="{88DDA2FE-8513-4A28-9D7C-AF02E20C940F}" dt="2020-09-20T16:53:34.654" v="1569" actId="6549"/>
          <ac:spMkLst>
            <pc:docMk/>
            <pc:sldMk cId="1046672383" sldId="316"/>
            <ac:spMk id="3" creationId="{52C99B6C-B4EA-47FD-933D-6A8D514DE9E3}"/>
          </ac:spMkLst>
        </pc:spChg>
        <pc:picChg chg="add mod">
          <ac:chgData name="Nicholas Romanidis" userId="f29e2cf6a91c20a6" providerId="LiveId" clId="{88DDA2FE-8513-4A28-9D7C-AF02E20C940F}" dt="2020-09-20T16:54:23.637" v="1577" actId="1076"/>
          <ac:picMkLst>
            <pc:docMk/>
            <pc:sldMk cId="1046672383" sldId="316"/>
            <ac:picMk id="7" creationId="{48206466-6E32-482E-9FD5-5094FE85A451}"/>
          </ac:picMkLst>
        </pc:picChg>
      </pc:sldChg>
      <pc:sldChg chg="modSp new mod">
        <pc:chgData name="Nicholas Romanidis" userId="f29e2cf6a91c20a6" providerId="LiveId" clId="{88DDA2FE-8513-4A28-9D7C-AF02E20C940F}" dt="2020-09-20T17:50:42.669" v="2139" actId="27636"/>
        <pc:sldMkLst>
          <pc:docMk/>
          <pc:sldMk cId="2052460410" sldId="317"/>
        </pc:sldMkLst>
        <pc:spChg chg="mod">
          <ac:chgData name="Nicholas Romanidis" userId="f29e2cf6a91c20a6" providerId="LiveId" clId="{88DDA2FE-8513-4A28-9D7C-AF02E20C940F}" dt="2020-09-20T17:45:35.971" v="1701" actId="20577"/>
          <ac:spMkLst>
            <pc:docMk/>
            <pc:sldMk cId="2052460410" sldId="317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0:42.669" v="2139" actId="27636"/>
          <ac:spMkLst>
            <pc:docMk/>
            <pc:sldMk cId="2052460410" sldId="317"/>
            <ac:spMk id="3" creationId="{B0071066-F2BD-4E22-88F1-9E17024DDF17}"/>
          </ac:spMkLst>
        </pc:spChg>
      </pc:sldChg>
      <pc:sldChg chg="modSp add mod">
        <pc:chgData name="Nicholas Romanidis" userId="f29e2cf6a91c20a6" providerId="LiveId" clId="{88DDA2FE-8513-4A28-9D7C-AF02E20C940F}" dt="2020-09-20T17:53:06.452" v="2465" actId="14100"/>
        <pc:sldMkLst>
          <pc:docMk/>
          <pc:sldMk cId="1037598103" sldId="318"/>
        </pc:sldMkLst>
        <pc:spChg chg="mod">
          <ac:chgData name="Nicholas Romanidis" userId="f29e2cf6a91c20a6" providerId="LiveId" clId="{88DDA2FE-8513-4A28-9D7C-AF02E20C940F}" dt="2020-09-20T17:51:00.589" v="2145" actId="20577"/>
          <ac:spMkLst>
            <pc:docMk/>
            <pc:sldMk cId="1037598103" sldId="318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3:06.452" v="2465" actId="14100"/>
          <ac:spMkLst>
            <pc:docMk/>
            <pc:sldMk cId="1037598103" sldId="318"/>
            <ac:spMk id="3" creationId="{B0071066-F2BD-4E22-88F1-9E17024DDF17}"/>
          </ac:spMkLst>
        </pc:spChg>
      </pc:sldChg>
      <pc:sldChg chg="modSp new mod">
        <pc:chgData name="Nicholas Romanidis" userId="f29e2cf6a91c20a6" providerId="LiveId" clId="{88DDA2FE-8513-4A28-9D7C-AF02E20C940F}" dt="2020-09-20T18:02:19.789" v="2954" actId="207"/>
        <pc:sldMkLst>
          <pc:docMk/>
          <pc:sldMk cId="3042666018" sldId="319"/>
        </pc:sldMkLst>
        <pc:spChg chg="mod">
          <ac:chgData name="Nicholas Romanidis" userId="f29e2cf6a91c20a6" providerId="LiveId" clId="{88DDA2FE-8513-4A28-9D7C-AF02E20C940F}" dt="2020-09-20T17:56:55.423" v="2494" actId="20577"/>
          <ac:spMkLst>
            <pc:docMk/>
            <pc:sldMk cId="3042666018" sldId="319"/>
            <ac:spMk id="2" creationId="{61E4B9F2-510C-46D9-B7AF-ED391499A739}"/>
          </ac:spMkLst>
        </pc:spChg>
        <pc:spChg chg="mod">
          <ac:chgData name="Nicholas Romanidis" userId="f29e2cf6a91c20a6" providerId="LiveId" clId="{88DDA2FE-8513-4A28-9D7C-AF02E20C940F}" dt="2020-09-20T18:02:19.789" v="2954" actId="207"/>
          <ac:spMkLst>
            <pc:docMk/>
            <pc:sldMk cId="3042666018" sldId="319"/>
            <ac:spMk id="3" creationId="{33D3D696-188E-4F66-AE41-075D988B99AE}"/>
          </ac:spMkLst>
        </pc:spChg>
      </pc:sldChg>
      <pc:sldChg chg="modSp new mod">
        <pc:chgData name="Nicholas Romanidis" userId="f29e2cf6a91c20a6" providerId="LiveId" clId="{88DDA2FE-8513-4A28-9D7C-AF02E20C940F}" dt="2020-09-20T18:19:18.275" v="3292" actId="207"/>
        <pc:sldMkLst>
          <pc:docMk/>
          <pc:sldMk cId="902288517" sldId="320"/>
        </pc:sldMkLst>
        <pc:spChg chg="mod">
          <ac:chgData name="Nicholas Romanidis" userId="f29e2cf6a91c20a6" providerId="LiveId" clId="{88DDA2FE-8513-4A28-9D7C-AF02E20C940F}" dt="2020-09-20T18:02:34.419" v="2967" actId="20577"/>
          <ac:spMkLst>
            <pc:docMk/>
            <pc:sldMk cId="902288517" sldId="320"/>
            <ac:spMk id="2" creationId="{85816E6E-771D-4807-ADEB-340AC8258019}"/>
          </ac:spMkLst>
        </pc:spChg>
        <pc:spChg chg="mod">
          <ac:chgData name="Nicholas Romanidis" userId="f29e2cf6a91c20a6" providerId="LiveId" clId="{88DDA2FE-8513-4A28-9D7C-AF02E20C940F}" dt="2020-09-20T18:19:18.275" v="3292" actId="207"/>
          <ac:spMkLst>
            <pc:docMk/>
            <pc:sldMk cId="902288517" sldId="320"/>
            <ac:spMk id="3" creationId="{0DE4C9BC-A238-4858-A9F2-BE8392AF2992}"/>
          </ac:spMkLst>
        </pc:spChg>
      </pc:sldChg>
      <pc:sldChg chg="delSp modSp new add del mod">
        <pc:chgData name="Nicholas Romanidis" userId="f29e2cf6a91c20a6" providerId="LiveId" clId="{88DDA2FE-8513-4A28-9D7C-AF02E20C940F}" dt="2020-09-20T18:32:05.497" v="3937" actId="1076"/>
        <pc:sldMkLst>
          <pc:docMk/>
          <pc:sldMk cId="146976694" sldId="321"/>
        </pc:sldMkLst>
        <pc:spChg chg="mod">
          <ac:chgData name="Nicholas Romanidis" userId="f29e2cf6a91c20a6" providerId="LiveId" clId="{88DDA2FE-8513-4A28-9D7C-AF02E20C940F}" dt="2020-09-20T18:23:41.698" v="3325" actId="20577"/>
          <ac:spMkLst>
            <pc:docMk/>
            <pc:sldMk cId="146976694" sldId="321"/>
            <ac:spMk id="2" creationId="{EF68AB9C-6D55-47B7-A5E4-DBBE1A81A6C6}"/>
          </ac:spMkLst>
        </pc:spChg>
        <pc:spChg chg="mod">
          <ac:chgData name="Nicholas Romanidis" userId="f29e2cf6a91c20a6" providerId="LiveId" clId="{88DDA2FE-8513-4A28-9D7C-AF02E20C940F}" dt="2020-09-20T18:30:51.561" v="3923" actId="20577"/>
          <ac:spMkLst>
            <pc:docMk/>
            <pc:sldMk cId="146976694" sldId="321"/>
            <ac:spMk id="3" creationId="{1D6E84FE-0CC6-405E-ABD8-B91B5C5F5FEC}"/>
          </ac:spMkLst>
        </pc:spChg>
        <pc:spChg chg="del mod">
          <ac:chgData name="Nicholas Romanidis" userId="f29e2cf6a91c20a6" providerId="LiveId" clId="{88DDA2FE-8513-4A28-9D7C-AF02E20C940F}" dt="2020-09-20T18:31:19.444" v="3930" actId="478"/>
          <ac:spMkLst>
            <pc:docMk/>
            <pc:sldMk cId="146976694" sldId="321"/>
            <ac:spMk id="6" creationId="{6782372D-9318-45F8-A2A8-AC3E80436D48}"/>
          </ac:spMkLst>
        </pc:spChg>
        <pc:picChg chg="mod">
          <ac:chgData name="Nicholas Romanidis" userId="f29e2cf6a91c20a6" providerId="LiveId" clId="{88DDA2FE-8513-4A28-9D7C-AF02E20C940F}" dt="2020-09-20T18:32:05.497" v="3937" actId="1076"/>
          <ac:picMkLst>
            <pc:docMk/>
            <pc:sldMk cId="146976694" sldId="321"/>
            <ac:picMk id="22530" creationId="{EF719B6B-B03A-42FF-879E-B312FF19F57D}"/>
          </ac:picMkLst>
        </pc:picChg>
      </pc:sldChg>
      <pc:sldChg chg="addSp">
        <pc:chgData name="Nicholas Romanidis" userId="f29e2cf6a91c20a6" providerId="LiveId" clId="{88DDA2FE-8513-4A28-9D7C-AF02E20C940F}" dt="2020-09-20T18:31:16.451" v="3927"/>
        <pc:sldMkLst>
          <pc:docMk/>
          <pc:sldMk cId="903537999" sldId="321"/>
        </pc:sldMkLst>
        <pc:spChg chg="add">
          <ac:chgData name="Nicholas Romanidis" userId="f29e2cf6a91c20a6" providerId="LiveId" clId="{88DDA2FE-8513-4A28-9D7C-AF02E20C940F}" dt="2020-09-20T18:31:16.451" v="3927"/>
          <ac:spMkLst>
            <pc:docMk/>
            <pc:sldMk cId="903537999" sldId="321"/>
            <ac:spMk id="6" creationId="{6782372D-9318-45F8-A2A8-AC3E80436D48}"/>
          </ac:spMkLst>
        </pc:spChg>
      </pc:sldChg>
      <pc:sldChg chg="addSp">
        <pc:chgData name="Nicholas Romanidis" userId="f29e2cf6a91c20a6" providerId="LiveId" clId="{88DDA2FE-8513-4A28-9D7C-AF02E20C940F}" dt="2020-09-20T18:30:59.460" v="3924"/>
        <pc:sldMkLst>
          <pc:docMk/>
          <pc:sldMk cId="3323858723" sldId="321"/>
        </pc:sldMkLst>
        <pc:spChg chg="add">
          <ac:chgData name="Nicholas Romanidis" userId="f29e2cf6a91c20a6" providerId="LiveId" clId="{88DDA2FE-8513-4A28-9D7C-AF02E20C940F}" dt="2020-09-20T18:30:59.460" v="3924"/>
          <ac:spMkLst>
            <pc:docMk/>
            <pc:sldMk cId="3323858723" sldId="321"/>
            <ac:spMk id="6" creationId="{A4EC2394-C401-4C04-8169-027443DBC4BB}"/>
          </ac:spMkLst>
        </pc:spChg>
      </pc:sldChg>
      <pc:sldChg chg="addSp">
        <pc:chgData name="Nicholas Romanidis" userId="f29e2cf6a91c20a6" providerId="LiveId" clId="{88DDA2FE-8513-4A28-9D7C-AF02E20C940F}" dt="2020-09-20T18:31:45.909" v="3931"/>
        <pc:sldMkLst>
          <pc:docMk/>
          <pc:sldMk cId="3721740616" sldId="321"/>
        </pc:sldMkLst>
        <pc:picChg chg="add">
          <ac:chgData name="Nicholas Romanidis" userId="f29e2cf6a91c20a6" providerId="LiveId" clId="{88DDA2FE-8513-4A28-9D7C-AF02E20C940F}" dt="2020-09-20T18:31:45.909" v="3931"/>
          <ac:picMkLst>
            <pc:docMk/>
            <pc:sldMk cId="3721740616" sldId="321"/>
            <ac:picMk id="22530" creationId="{EF719B6B-B03A-42FF-879E-B312FF19F57D}"/>
          </ac:picMkLst>
        </pc:picChg>
      </pc:sldChg>
      <pc:sldChg chg="addSp modSp new mod">
        <pc:chgData name="Nicholas Romanidis" userId="f29e2cf6a91c20a6" providerId="LiveId" clId="{88DDA2FE-8513-4A28-9D7C-AF02E20C940F}" dt="2020-09-20T18:37:35.187" v="4204" actId="1076"/>
        <pc:sldMkLst>
          <pc:docMk/>
          <pc:sldMk cId="4004593189" sldId="322"/>
        </pc:sldMkLst>
        <pc:spChg chg="mod">
          <ac:chgData name="Nicholas Romanidis" userId="f29e2cf6a91c20a6" providerId="LiveId" clId="{88DDA2FE-8513-4A28-9D7C-AF02E20C940F}" dt="2020-09-20T18:32:34.645" v="3953" actId="20577"/>
          <ac:spMkLst>
            <pc:docMk/>
            <pc:sldMk cId="4004593189" sldId="322"/>
            <ac:spMk id="2" creationId="{9075D73D-3089-4DD5-AB0C-6F7A39EBB016}"/>
          </ac:spMkLst>
        </pc:spChg>
        <pc:spChg chg="mod">
          <ac:chgData name="Nicholas Romanidis" userId="f29e2cf6a91c20a6" providerId="LiveId" clId="{88DDA2FE-8513-4A28-9D7C-AF02E20C940F}" dt="2020-09-20T18:35:16.841" v="4197" actId="113"/>
          <ac:spMkLst>
            <pc:docMk/>
            <pc:sldMk cId="4004593189" sldId="322"/>
            <ac:spMk id="3" creationId="{A015DD0D-A806-4DB3-A2AD-C5B3E6E14E74}"/>
          </ac:spMkLst>
        </pc:spChg>
        <pc:picChg chg="add mod">
          <ac:chgData name="Nicholas Romanidis" userId="f29e2cf6a91c20a6" providerId="LiveId" clId="{88DDA2FE-8513-4A28-9D7C-AF02E20C940F}" dt="2020-09-20T18:37:35.187" v="4204" actId="1076"/>
          <ac:picMkLst>
            <pc:docMk/>
            <pc:sldMk cId="4004593189" sldId="322"/>
            <ac:picMk id="7" creationId="{D94F383F-24D2-46D8-8348-3B866FCA3E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2020-09-27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npm</a:t>
            </a:r>
            <a:r>
              <a:rPr lang="en-CA" dirty="0"/>
              <a:t> </a:t>
            </a:r>
            <a:r>
              <a:rPr lang="en-CA" dirty="0" err="1"/>
              <a:t>init</a:t>
            </a:r>
            <a:r>
              <a:rPr lang="en-CA" dirty="0"/>
              <a:t> -y (Generates the </a:t>
            </a:r>
            <a:r>
              <a:rPr lang="en-CA" dirty="0" err="1"/>
              <a:t>package.json</a:t>
            </a:r>
            <a:r>
              <a:rPr lang="en-CA" dirty="0"/>
              <a:t> file without asking questions)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0624C-971D-4419-842E-5AA970D53A8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92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3 - LECTURE 1</a:t>
            </a:r>
          </a:p>
          <a:p>
            <a:r>
              <a:rPr lang="en-CA" dirty="0"/>
              <a:t>EXPRESS BASICS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FB69-9342-4327-8001-D1CA0627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Package.json</a:t>
            </a:r>
            <a:r>
              <a:rPr lang="en-CA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8542-9B18-4FB8-93D4-0398762D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19283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package.json</a:t>
            </a:r>
            <a:r>
              <a:rPr lang="en-US" dirty="0"/>
              <a:t> file is core to the Node.js ecosystem.</a:t>
            </a:r>
          </a:p>
          <a:p>
            <a:r>
              <a:rPr lang="en-US" dirty="0"/>
              <a:t>A piece of the puzzle when working with Node.js, </a:t>
            </a:r>
            <a:r>
              <a:rPr lang="en-US" dirty="0" err="1"/>
              <a:t>npm</a:t>
            </a:r>
            <a:r>
              <a:rPr lang="en-US" dirty="0"/>
              <a:t>, and even modern JavaScript.</a:t>
            </a:r>
          </a:p>
          <a:p>
            <a:r>
              <a:rPr lang="en-US" dirty="0"/>
              <a:t>Used as what equates to a manifest about applications, modules, packages, and more.</a:t>
            </a:r>
          </a:p>
          <a:p>
            <a:r>
              <a:rPr lang="en-US" dirty="0"/>
              <a:t>A tool that is used to make modern development streamlined, modular, and efficient.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565D3-4C97-414D-875C-AC8392E9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AC726-7DE5-4998-AB61-9469F638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C57F3731-4A00-45AA-B683-D0A8C82BB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6" r="12729"/>
          <a:stretch/>
        </p:blipFill>
        <p:spPr bwMode="auto">
          <a:xfrm>
            <a:off x="8375896" y="1690688"/>
            <a:ext cx="3018408" cy="399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99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F75D-6D1B-4652-AB27-372C97FA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Express?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34FA-E1ED-4BA9-894A-0517B19A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popular and highly flexible Node.js framework (package).</a:t>
            </a:r>
          </a:p>
          <a:p>
            <a:r>
              <a:rPr lang="en-US" dirty="0"/>
              <a:t>Designed for building web applications and APIs.</a:t>
            </a:r>
          </a:p>
          <a:p>
            <a:r>
              <a:rPr lang="en-US" dirty="0"/>
              <a:t>The de facto standard server framework for Node.js.</a:t>
            </a:r>
          </a:p>
          <a:p>
            <a:r>
              <a:rPr lang="en-US" dirty="0"/>
              <a:t>It makes handling requests and routes way </a:t>
            </a:r>
            <a:r>
              <a:rPr lang="en-US"/>
              <a:t>easier (compared </a:t>
            </a:r>
            <a:r>
              <a:rPr lang="en-US" dirty="0"/>
              <a:t>to vanilla Node</a:t>
            </a:r>
            <a:r>
              <a:rPr lang="en-US"/>
              <a:t>.js).</a:t>
            </a:r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661BD-DE52-4021-9C61-ED0E0E80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9A67E-53ED-48B4-B5A5-6C7E8229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B2224B8-092C-410B-B2F8-4E8A65B97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1" t="28228" r="14430" b="33183"/>
          <a:stretch/>
        </p:blipFill>
        <p:spPr bwMode="auto">
          <a:xfrm>
            <a:off x="3556986" y="4243526"/>
            <a:ext cx="5078027" cy="162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18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639C-F0D0-40FB-86F0-F9732571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Alternatives to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91C2-5893-4219-A5E0-53E130115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72666" cy="2213715"/>
          </a:xfrm>
        </p:spPr>
        <p:txBody>
          <a:bodyPr/>
          <a:lstStyle/>
          <a:p>
            <a:r>
              <a:rPr lang="en-CA" dirty="0"/>
              <a:t>Vanilla Node.js</a:t>
            </a:r>
          </a:p>
          <a:p>
            <a:r>
              <a:rPr lang="en-CA" dirty="0"/>
              <a:t>Adonis.js</a:t>
            </a:r>
          </a:p>
          <a:p>
            <a:r>
              <a:rPr lang="en-CA" dirty="0"/>
              <a:t>Koa</a:t>
            </a:r>
          </a:p>
          <a:p>
            <a:r>
              <a:rPr lang="en-CA" dirty="0"/>
              <a:t>Sails.js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890EF-61B2-4548-B2EA-4CA54A5B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9195A-38B7-4A26-A4B7-FB7C7DA2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B83866FB-73E9-4555-9F42-FD5E926A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39" y="435860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7830E40F-341F-49C5-B19B-9C4684BD1C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5" t="9081" r="13500" b="12748"/>
          <a:stretch/>
        </p:blipFill>
        <p:spPr bwMode="auto">
          <a:xfrm>
            <a:off x="4680619" y="4263026"/>
            <a:ext cx="2583402" cy="141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See the source image">
            <a:extLst>
              <a:ext uri="{FF2B5EF4-FFF2-40B4-BE49-F238E27FC236}">
                <a16:creationId xmlns:a16="http://schemas.microsoft.com/office/drawing/2014/main" id="{DA89E17D-EFA4-45FB-9CC8-B85AE7B89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902" y="4263026"/>
            <a:ext cx="2651826" cy="9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See the source image">
            <a:extLst>
              <a:ext uri="{FF2B5EF4-FFF2-40B4-BE49-F238E27FC236}">
                <a16:creationId xmlns:a16="http://schemas.microsoft.com/office/drawing/2014/main" id="{FED4048D-DF80-4698-9A74-2FE5E4C58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8" y="2322876"/>
            <a:ext cx="1512278" cy="151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999D39-81C8-4434-AE65-287E4F56301F}"/>
              </a:ext>
            </a:extLst>
          </p:cNvPr>
          <p:cNvSpPr txBox="1">
            <a:spLocks/>
          </p:cNvSpPr>
          <p:nvPr/>
        </p:nvSpPr>
        <p:spPr>
          <a:xfrm>
            <a:off x="4133295" y="2814009"/>
            <a:ext cx="2872666" cy="560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83478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ee the source image">
            <a:extLst>
              <a:ext uri="{FF2B5EF4-FFF2-40B4-BE49-F238E27FC236}">
                <a16:creationId xmlns:a16="http://schemas.microsoft.com/office/drawing/2014/main" id="{52BC3D3E-5822-43F8-8B89-0BD49718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928" y="3014405"/>
            <a:ext cx="4708494" cy="313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CD4A6C-9C48-4E73-8905-595B57C7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Frameworks vs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5D9F-246D-4AD8-A437-4009F9476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Similarities:</a:t>
            </a:r>
          </a:p>
          <a:p>
            <a:pPr lvl="1"/>
            <a:r>
              <a:rPr lang="en-US" dirty="0"/>
              <a:t>Both frameworks and libraries contain code written by someone.</a:t>
            </a:r>
          </a:p>
          <a:p>
            <a:pPr lvl="1"/>
            <a:r>
              <a:rPr lang="en-US" dirty="0"/>
              <a:t>Used to help solve common problems.</a:t>
            </a:r>
          </a:p>
          <a:p>
            <a:endParaRPr lang="en-US" dirty="0"/>
          </a:p>
          <a:p>
            <a:r>
              <a:rPr lang="en-US" b="1" dirty="0"/>
              <a:t>Differences:</a:t>
            </a:r>
          </a:p>
          <a:p>
            <a:pPr lvl="1"/>
            <a:r>
              <a:rPr lang="en-US" dirty="0"/>
              <a:t>Library:</a:t>
            </a:r>
          </a:p>
          <a:p>
            <a:pPr lvl="2"/>
            <a:r>
              <a:rPr lang="en-US" dirty="0"/>
              <a:t>You oversee the flow of the application.</a:t>
            </a:r>
          </a:p>
          <a:p>
            <a:pPr lvl="2"/>
            <a:r>
              <a:rPr lang="en-US" dirty="0"/>
              <a:t>You choose when and where to call the library.</a:t>
            </a:r>
          </a:p>
          <a:p>
            <a:pPr lvl="1"/>
            <a:r>
              <a:rPr lang="en-US" dirty="0"/>
              <a:t>Framework:</a:t>
            </a:r>
          </a:p>
          <a:p>
            <a:pPr lvl="2"/>
            <a:r>
              <a:rPr lang="en-US" dirty="0"/>
              <a:t>The framework oversees the flow.</a:t>
            </a:r>
          </a:p>
          <a:p>
            <a:pPr lvl="2"/>
            <a:r>
              <a:rPr lang="en-US" dirty="0"/>
              <a:t>It offers some places for you to “plug in” your code</a:t>
            </a:r>
          </a:p>
          <a:p>
            <a:pPr lvl="2"/>
            <a:r>
              <a:rPr lang="en-US" dirty="0"/>
              <a:t>It calls the code you plugged in as needed.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8720B-EB26-4591-AC85-37F8990F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33FB0-5CF6-43BA-A71D-435483D8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54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2062-528F-46C6-B618-B2EDB69B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B546-1B9F-43C9-9C85-771A2588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2588" cy="4192839"/>
          </a:xfrm>
        </p:spPr>
        <p:txBody>
          <a:bodyPr/>
          <a:lstStyle/>
          <a:p>
            <a:r>
              <a:rPr lang="en-US" dirty="0"/>
              <a:t>A core feature of Express.</a:t>
            </a:r>
          </a:p>
          <a:p>
            <a:r>
              <a:rPr lang="en-US" dirty="0"/>
              <a:t>Functions that travel through an incoming HTTP request journey until you send a response to the browser.</a:t>
            </a:r>
          </a:p>
          <a:p>
            <a:r>
              <a:rPr lang="en-US" dirty="0"/>
              <a:t>All middleware functions:</a:t>
            </a:r>
          </a:p>
          <a:p>
            <a:pPr lvl="1"/>
            <a:r>
              <a:rPr lang="en-US" dirty="0"/>
              <a:t>Have access to the request and response object.</a:t>
            </a:r>
          </a:p>
          <a:p>
            <a:pPr lvl="1"/>
            <a:r>
              <a:rPr lang="en-US" dirty="0"/>
              <a:t>Can manipulate and change both objects.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F3AB8-DBB0-4F0A-82EF-6522F2F4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9DBAB-CCCE-4FD8-B6D2-21A434DE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EADA05E-A6E0-466B-A19D-1FBDF06B3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8"/>
          <a:stretch/>
        </p:blipFill>
        <p:spPr bwMode="auto">
          <a:xfrm>
            <a:off x="6096000" y="1734946"/>
            <a:ext cx="5872070" cy="428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60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C8E7-7F22-4F93-B9C7-1206660C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we do with Express?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9523-EB7D-497E-80E3-0F7B1258D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897" cy="4192839"/>
          </a:xfrm>
        </p:spPr>
        <p:txBody>
          <a:bodyPr/>
          <a:lstStyle/>
          <a:p>
            <a:r>
              <a:rPr lang="en-US" dirty="0"/>
              <a:t>Respond to HTTP requests.</a:t>
            </a:r>
          </a:p>
          <a:p>
            <a:r>
              <a:rPr lang="en-US" dirty="0"/>
              <a:t>Supports routes so that you can handle responses at specific URLs.</a:t>
            </a:r>
          </a:p>
          <a:p>
            <a:r>
              <a:rPr lang="en-US" dirty="0"/>
              <a:t>Supports multiple templating engines to simplify generation of HTML.</a:t>
            </a:r>
          </a:p>
          <a:p>
            <a:r>
              <a:rPr lang="en-US" dirty="0"/>
              <a:t>Very simple and minimalistic.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E4C18-1DF0-4856-832B-3FCC4ED2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1CAFE-C0FB-42CC-9521-F0761240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15</a:t>
            </a:fld>
            <a:endParaRPr lang="en-CA"/>
          </a:p>
        </p:txBody>
      </p:sp>
      <p:pic>
        <p:nvPicPr>
          <p:cNvPr id="14338" name="Picture 2" descr="See the source image">
            <a:extLst>
              <a:ext uri="{FF2B5EF4-FFF2-40B4-BE49-F238E27FC236}">
                <a16:creationId xmlns:a16="http://schemas.microsoft.com/office/drawing/2014/main" id="{BDFC8852-2A6A-40C5-9D88-AE62AE8BB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718" y="2104007"/>
            <a:ext cx="5074082" cy="285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27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8AC9-F235-46DE-A086-D963AC4F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Three Core Objects of Express (app)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B8C0-436D-4D05-A70E-08932F2A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app</a:t>
            </a:r>
          </a:p>
          <a:p>
            <a:pPr lvl="1"/>
            <a:r>
              <a:rPr lang="en-CA" dirty="0"/>
              <a:t>locals</a:t>
            </a:r>
          </a:p>
          <a:p>
            <a:pPr lvl="2"/>
            <a:r>
              <a:rPr lang="en-CA" dirty="0"/>
              <a:t>Attach local variables to the application.</a:t>
            </a:r>
          </a:p>
          <a:p>
            <a:pPr lvl="2"/>
            <a:r>
              <a:rPr lang="en-CA" dirty="0"/>
              <a:t>Can be used in </a:t>
            </a:r>
            <a:r>
              <a:rPr lang="en-CA" dirty="0" err="1"/>
              <a:t>HandleBars</a:t>
            </a:r>
            <a:r>
              <a:rPr lang="en-CA" dirty="0"/>
              <a:t> (coming next week).</a:t>
            </a:r>
          </a:p>
          <a:p>
            <a:pPr lvl="1"/>
            <a:r>
              <a:rPr lang="en-CA" dirty="0"/>
              <a:t>listen()</a:t>
            </a:r>
          </a:p>
          <a:p>
            <a:pPr lvl="2"/>
            <a:r>
              <a:rPr lang="en-CA" dirty="0"/>
              <a:t>Called at the start of your program after it has been configured.</a:t>
            </a:r>
          </a:p>
          <a:p>
            <a:pPr lvl="2"/>
            <a:r>
              <a:rPr lang="en-CA" dirty="0"/>
              <a:t>Begins listening for new requests.</a:t>
            </a:r>
          </a:p>
          <a:p>
            <a:pPr lvl="1"/>
            <a:r>
              <a:rPr lang="en-CA" dirty="0"/>
              <a:t>use()</a:t>
            </a:r>
          </a:p>
          <a:p>
            <a:pPr lvl="2"/>
            <a:r>
              <a:rPr lang="en-CA" dirty="0"/>
              <a:t>Add additional middleware to your application.</a:t>
            </a:r>
          </a:p>
          <a:p>
            <a:pPr lvl="2"/>
            <a:r>
              <a:rPr lang="en-CA" dirty="0"/>
              <a:t>Useful when you want to do something with every request like check if a user is signed in.</a:t>
            </a:r>
          </a:p>
          <a:p>
            <a:pPr lvl="1"/>
            <a:r>
              <a:rPr lang="en-CA" dirty="0"/>
              <a:t>get(), post(), put(), delete(), all()</a:t>
            </a:r>
          </a:p>
          <a:p>
            <a:pPr lvl="2"/>
            <a:r>
              <a:rPr lang="en-CA" dirty="0"/>
              <a:t>Handle HTTP requests for various verbs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83DA-2B8E-4CAA-A257-D0C11534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790DB-3E4B-4493-8223-033014FE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76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8AC9-F235-46DE-A086-D963AC4F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Three Core Objects of Express (req)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B8C0-436D-4D05-A70E-08932F2A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req</a:t>
            </a:r>
          </a:p>
          <a:p>
            <a:pPr lvl="1"/>
            <a:r>
              <a:rPr lang="en-CA" dirty="0"/>
              <a:t>body:  Contains the data submitted from a request.</a:t>
            </a:r>
          </a:p>
          <a:p>
            <a:pPr lvl="1"/>
            <a:r>
              <a:rPr lang="en-CA" dirty="0"/>
              <a:t>cookies:  Read cookie data sent from the browser.</a:t>
            </a:r>
          </a:p>
          <a:p>
            <a:pPr lvl="1"/>
            <a:r>
              <a:rPr lang="en-CA" dirty="0"/>
              <a:t>params:  Dynamically read “variables” from the URL. (:var)</a:t>
            </a:r>
          </a:p>
          <a:p>
            <a:pPr lvl="1"/>
            <a:r>
              <a:rPr lang="en-CA" dirty="0"/>
              <a:t>query:  Parse key/value pairs read from the query string of a URL. (? = &amp;)</a:t>
            </a:r>
          </a:p>
          <a:p>
            <a:pPr lvl="1"/>
            <a:r>
              <a:rPr lang="en-CA" dirty="0"/>
              <a:t>get():  Read the header key/value pairs sent from the browser.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83DA-2B8E-4CAA-A257-D0C11534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790DB-3E4B-4493-8223-033014FE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68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8AC9-F235-46DE-A086-D963AC4F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Three Core Objects of Express (res)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B8C0-436D-4D05-A70E-08932F2A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res</a:t>
            </a:r>
          </a:p>
          <a:p>
            <a:pPr lvl="1"/>
            <a:r>
              <a:rPr lang="en-CA" dirty="0"/>
              <a:t>cookie():  Set a cookie with the response (write to browser).</a:t>
            </a:r>
          </a:p>
          <a:p>
            <a:pPr lvl="1"/>
            <a:r>
              <a:rPr lang="en-CA" dirty="0"/>
              <a:t>download():  Send a file to the browser (save file dialog).</a:t>
            </a:r>
          </a:p>
          <a:p>
            <a:pPr lvl="1"/>
            <a:r>
              <a:rPr lang="en-CA" dirty="0"/>
              <a:t>end():  End a response immediately (nothing is sent back).</a:t>
            </a:r>
          </a:p>
          <a:p>
            <a:pPr lvl="1"/>
            <a:r>
              <a:rPr lang="en-CA" dirty="0"/>
              <a:t>get() / set():  Read or write a header.</a:t>
            </a:r>
          </a:p>
          <a:p>
            <a:pPr lvl="1"/>
            <a:r>
              <a:rPr lang="en-CA" dirty="0"/>
              <a:t>json():  Send back a JSON object with key/value data.</a:t>
            </a:r>
          </a:p>
          <a:p>
            <a:pPr lvl="1"/>
            <a:r>
              <a:rPr lang="en-CA" dirty="0"/>
              <a:t>redirect():  Redirect the browser to a different page.</a:t>
            </a:r>
          </a:p>
          <a:p>
            <a:pPr lvl="1"/>
            <a:r>
              <a:rPr lang="en-CA" dirty="0"/>
              <a:t>send():  Send a response to the client, can be a string, object or array.</a:t>
            </a:r>
          </a:p>
          <a:p>
            <a:pPr lvl="1"/>
            <a:r>
              <a:rPr lang="en-CA" dirty="0"/>
              <a:t>status():  Send back a specific status number.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83DA-2B8E-4CAA-A257-D0C11534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790DB-3E4B-4493-8223-033014FE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256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A6F1-A2E2-4CD5-83DA-CEEC8C0A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A5549-38E2-407C-9C00-7A9E37BD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5485" cy="4192839"/>
          </a:xfrm>
        </p:spPr>
        <p:txBody>
          <a:bodyPr/>
          <a:lstStyle/>
          <a:p>
            <a:r>
              <a:rPr lang="en-CA" dirty="0"/>
              <a:t>Core feature of Express.</a:t>
            </a:r>
          </a:p>
          <a:p>
            <a:r>
              <a:rPr lang="en-CA" dirty="0"/>
              <a:t>Handles setting up URLs on your server than can be accessed by a client.</a:t>
            </a:r>
          </a:p>
          <a:p>
            <a:r>
              <a:rPr lang="en-CA" dirty="0"/>
              <a:t>A route is a path on your site that can receive requests.</a:t>
            </a:r>
          </a:p>
          <a:p>
            <a:r>
              <a:rPr lang="en-CA" dirty="0"/>
              <a:t>When a route is access, a function (you create) is called by Express.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8EE28-884C-4831-9691-B38005AE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92072-1309-4461-B405-6A131F8A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19</a:t>
            </a:fld>
            <a:endParaRPr lang="en-CA"/>
          </a:p>
        </p:txBody>
      </p:sp>
      <p:pic>
        <p:nvPicPr>
          <p:cNvPr id="16386" name="Picture 2" descr="See the source image">
            <a:extLst>
              <a:ext uri="{FF2B5EF4-FFF2-40B4-BE49-F238E27FC236}">
                <a16:creationId xmlns:a16="http://schemas.microsoft.com/office/drawing/2014/main" id="{C9233B4C-265E-45C8-A863-6A92E5B00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94201" y="2203403"/>
            <a:ext cx="4593134" cy="224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37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E0DB-21FD-4D14-9889-734375AB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B8DB-BABF-4405-AC90-71E30A32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Node.js?</a:t>
            </a:r>
          </a:p>
          <a:p>
            <a:r>
              <a:rPr lang="en-CA" dirty="0"/>
              <a:t>What can we build using Node.js?</a:t>
            </a:r>
          </a:p>
          <a:p>
            <a:r>
              <a:rPr lang="en-CA" dirty="0"/>
              <a:t>What are alternatives to Node.js?</a:t>
            </a:r>
          </a:p>
          <a:p>
            <a:r>
              <a:rPr lang="en-CA" dirty="0"/>
              <a:t>What are some advantages of Node.js?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E8766-DFCC-4149-83EC-DD9FB1A9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09C2F-F090-4DDB-B467-B6EA0D49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23A05D3-D1F6-407A-8A77-88830DF99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247" y="365125"/>
            <a:ext cx="2273593" cy="113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45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8C64-4E28-4645-A91B-A5BB7DA3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Serving Static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EF42-FC32-4DE3-81D7-36ABBB0A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static resource (or file) is a resource that is not going to change.</a:t>
            </a:r>
          </a:p>
          <a:p>
            <a:r>
              <a:rPr lang="en-CA" dirty="0"/>
              <a:t>Examples include CSS or Image files.</a:t>
            </a:r>
          </a:p>
          <a:p>
            <a:r>
              <a:rPr lang="en-CA" dirty="0"/>
              <a:t>Don’t make a route to handle each static resource, instead, specify a folder that contains the static files.</a:t>
            </a:r>
          </a:p>
          <a:p>
            <a:r>
              <a:rPr lang="en-CA" dirty="0"/>
              <a:t>“static” is the name of the relative folder (to the server) that contains static content.  It does not become part of the URL.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606EA-F057-465E-801F-FB58825F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F681B-EDE2-4D2B-B1D3-40DB9AEB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74AADE-D683-4E3F-BC6E-86F46DE4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32" y="5016667"/>
            <a:ext cx="6476190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221C-925F-40BB-915A-EE533921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8998-AF27-4216-8C02-DF1B613E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Performed via middleware.</a:t>
            </a:r>
          </a:p>
          <a:p>
            <a:r>
              <a:rPr lang="en-CA" dirty="0"/>
              <a:t>Create a function with four parameters:</a:t>
            </a:r>
          </a:p>
          <a:p>
            <a:pPr lvl="1"/>
            <a:r>
              <a:rPr lang="en-CA" dirty="0"/>
              <a:t>function </a:t>
            </a:r>
            <a:r>
              <a:rPr lang="en-CA" dirty="0" err="1"/>
              <a:t>handleClientError</a:t>
            </a:r>
            <a:r>
              <a:rPr lang="en-CA" dirty="0"/>
              <a:t>(err, req, res, next)</a:t>
            </a:r>
          </a:p>
          <a:p>
            <a:r>
              <a:rPr lang="en-CA" dirty="0"/>
              <a:t>Can have multiple error handlers.</a:t>
            </a:r>
          </a:p>
          <a:p>
            <a:r>
              <a:rPr lang="en-CA" dirty="0"/>
              <a:t>Call next() to move to the next error handler in the chain.</a:t>
            </a:r>
          </a:p>
          <a:p>
            <a:r>
              <a:rPr lang="en-CA" dirty="0"/>
              <a:t>Use to log the error in the server console or a database.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A3E93-97F3-44B2-B708-FDFDB1BD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30231-7DAE-4973-93C9-A140DEB1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640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0A6E-746C-4F49-AF11-6C314B81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Processing 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35BB9-6609-477B-8900-6CAF2A5DF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body-parser</a:t>
            </a:r>
            <a:r>
              <a:rPr lang="en-CA" dirty="0"/>
              <a:t> library:</a:t>
            </a:r>
          </a:p>
          <a:p>
            <a:pPr lvl="1"/>
            <a:r>
              <a:rPr lang="en-CA" dirty="0"/>
              <a:t>When you are expecting standard (text-based) form submissions.</a:t>
            </a:r>
          </a:p>
          <a:p>
            <a:pPr lvl="1"/>
            <a:r>
              <a:rPr lang="en-CA" dirty="0"/>
              <a:t>Add the body-parser middleware and “use” it to allow it to grab the data on the request and insert it into the </a:t>
            </a:r>
            <a:r>
              <a:rPr lang="en-CA" dirty="0" err="1"/>
              <a:t>req.body</a:t>
            </a:r>
            <a:r>
              <a:rPr lang="en-CA" dirty="0"/>
              <a:t> property</a:t>
            </a:r>
          </a:p>
          <a:p>
            <a:r>
              <a:rPr lang="en-CA" b="1" dirty="0" err="1"/>
              <a:t>multer</a:t>
            </a:r>
            <a:r>
              <a:rPr lang="en-CA" dirty="0"/>
              <a:t> library:</a:t>
            </a:r>
          </a:p>
          <a:p>
            <a:pPr lvl="1"/>
            <a:r>
              <a:rPr lang="en-CA" dirty="0"/>
              <a:t>When you are expecting multi-part form submissions (text &amp; files).</a:t>
            </a:r>
          </a:p>
          <a:p>
            <a:pPr lvl="1"/>
            <a:r>
              <a:rPr lang="en-CA" dirty="0"/>
              <a:t>Requires some setup (see course notes).</a:t>
            </a:r>
          </a:p>
          <a:p>
            <a:r>
              <a:rPr lang="en-CA" dirty="0"/>
              <a:t>Always validate forms on </a:t>
            </a:r>
            <a:r>
              <a:rPr lang="en-CA" u="sng" dirty="0"/>
              <a:t>both</a:t>
            </a:r>
            <a:r>
              <a:rPr lang="en-CA" dirty="0"/>
              <a:t> client-side and server-side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FEB01-7A89-4B9B-B48C-E292848D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E5577-0190-404F-9C4C-523DB37B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883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9522-3C69-4FBC-A4F2-F308F10B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of Express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4133F-5802-4979-966B-35F18C14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91302-1234-4253-896E-DD45C74C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23</a:t>
            </a:fld>
            <a:endParaRPr lang="en-CA"/>
          </a:p>
        </p:txBody>
      </p:sp>
      <p:pic>
        <p:nvPicPr>
          <p:cNvPr id="15362" name="Picture 2" descr="See the source image">
            <a:extLst>
              <a:ext uri="{FF2B5EF4-FFF2-40B4-BE49-F238E27FC236}">
                <a16:creationId xmlns:a16="http://schemas.microsoft.com/office/drawing/2014/main" id="{7321278E-3DD2-40F7-AEE1-15E51DE902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39" y="1690688"/>
            <a:ext cx="7360321" cy="41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043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814E-856A-40D4-950B-34411FA8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DE8-C0CB-47CD-A8BA-D0BF2441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41957-E8BC-4425-B627-165B230B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C8C43-9C0C-4D37-B48A-65CB721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24</a:t>
            </a:fld>
            <a:endParaRPr lang="en-CA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2E9C6616-6C4E-4391-A419-94364A97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1999" cy="61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33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8F86-62DC-4BB2-8961-D859989E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vs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39E2-F63B-45B9-8D51-AA8AE304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Modules are libraries in Node.js</a:t>
            </a:r>
          </a:p>
          <a:p>
            <a:pPr lvl="1"/>
            <a:r>
              <a:rPr lang="en-US" dirty="0"/>
              <a:t>A set of functions you want to include in your application.</a:t>
            </a:r>
          </a:p>
          <a:p>
            <a:r>
              <a:rPr lang="en-US" dirty="0"/>
              <a:t>Examples of modules:</a:t>
            </a:r>
          </a:p>
          <a:p>
            <a:pPr lvl="1"/>
            <a:r>
              <a:rPr lang="en-US" dirty="0"/>
              <a:t>Circle.js</a:t>
            </a:r>
          </a:p>
          <a:p>
            <a:pPr lvl="1"/>
            <a:r>
              <a:rPr lang="en-US" dirty="0"/>
              <a:t>Rectangle.js</a:t>
            </a:r>
          </a:p>
          <a:p>
            <a:pPr lvl="1"/>
            <a:r>
              <a:rPr lang="en-US" dirty="0"/>
              <a:t>Square.js</a:t>
            </a:r>
          </a:p>
          <a:p>
            <a:r>
              <a:rPr lang="en-US" dirty="0"/>
              <a:t>A package is one or more modules (or libraries) grouped (or packaged) together.</a:t>
            </a:r>
          </a:p>
          <a:p>
            <a:r>
              <a:rPr lang="en-US" dirty="0"/>
              <a:t>Packages are commonly used by other packages (or a project of your own).</a:t>
            </a:r>
          </a:p>
          <a:p>
            <a:r>
              <a:rPr lang="en-US" dirty="0"/>
              <a:t>Node.js uses a package manager, where you can find and install thousands of packages.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E7D7-A605-473B-ACF8-CF60D903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2BB55-0227-421D-B1F5-E1019315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BB2374-E0CB-429F-8D9D-C98D54EF1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407" y="1027906"/>
            <a:ext cx="2895393" cy="300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0346-99F1-4C88-88A2-DA348D29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in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A0F9C-16C2-4E6F-A31D-316901398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simple (or complex) functionality organized in a single (or multiple) JavaScript files.</a:t>
            </a:r>
          </a:p>
          <a:p>
            <a:r>
              <a:rPr lang="en-US" dirty="0"/>
              <a:t>Can be reused throughout the Node.js application.</a:t>
            </a:r>
          </a:p>
          <a:p>
            <a:r>
              <a:rPr lang="en-US" dirty="0"/>
              <a:t>Each module has its own context, so it cannot interfere with other modules or pollute global scope.</a:t>
            </a:r>
          </a:p>
          <a:p>
            <a:r>
              <a:rPr lang="en-US" dirty="0"/>
              <a:t>Types of Modules:</a:t>
            </a:r>
          </a:p>
          <a:p>
            <a:pPr lvl="1"/>
            <a:r>
              <a:rPr lang="en-US" b="1" dirty="0"/>
              <a:t>Core Modules:</a:t>
            </a:r>
            <a:r>
              <a:rPr lang="en-US" dirty="0"/>
              <a:t>  The core modules are compiled and are loaded automatically when the Node.js process starts.</a:t>
            </a:r>
          </a:p>
          <a:p>
            <a:pPr lvl="1"/>
            <a:r>
              <a:rPr lang="en-US" b="1" dirty="0"/>
              <a:t>3rd Party Modules:</a:t>
            </a:r>
            <a:r>
              <a:rPr lang="en-US" dirty="0"/>
              <a:t>  These are modules that were built and created by someone else.  You must install these, usually using a package manager like NPM.</a:t>
            </a:r>
          </a:p>
          <a:p>
            <a:pPr lvl="1"/>
            <a:r>
              <a:rPr lang="en-US" b="1" dirty="0"/>
              <a:t>Local modules:</a:t>
            </a:r>
            <a:r>
              <a:rPr lang="en-US" dirty="0"/>
              <a:t>  These modules are created by you.  They include different functionalities of your application separated in files and folders.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DAF3F-CDCE-4E87-8689-A25759F7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64BDD-55F0-419E-8887-4659B2E5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7945-B8CD-4BFF-8F03-853AA23A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Core Node.js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AFCC-1E10-49D5-9C93-87C1D8AF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07446" cy="4192839"/>
          </a:xfrm>
        </p:spPr>
        <p:txBody>
          <a:bodyPr/>
          <a:lstStyle/>
          <a:p>
            <a:r>
              <a:rPr lang="en-US" dirty="0"/>
              <a:t>The http and https module includes classes, methods and events to create a Node.js http server.</a:t>
            </a:r>
          </a:p>
          <a:p>
            <a:r>
              <a:rPr lang="en-US" dirty="0"/>
              <a:t>The fs module includes classes, methods, and events to work with file I/O.</a:t>
            </a:r>
          </a:p>
          <a:p>
            <a:r>
              <a:rPr lang="en-US" dirty="0"/>
              <a:t>The path module includes methods to deal with file paths.</a:t>
            </a:r>
          </a:p>
          <a:p>
            <a:r>
              <a:rPr lang="en-US" dirty="0"/>
              <a:t>The </a:t>
            </a:r>
            <a:r>
              <a:rPr lang="en-US" dirty="0" err="1"/>
              <a:t>os</a:t>
            </a:r>
            <a:r>
              <a:rPr lang="en-US" dirty="0"/>
              <a:t> module provides information about the operation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68D8-1380-4433-B92B-9DAE3156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5CC69-036E-497F-A3CC-A7066E2D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BF2436-1DC3-46F5-A8AD-2670585F1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49" y="1648519"/>
            <a:ext cx="30194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47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DB4E-BFB7-4B32-A1A2-DA29D588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NPM?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3984-4373-4FC2-8B75-C76319DE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NPM stands for “Node Package Manager”.</a:t>
            </a:r>
          </a:p>
          <a:p>
            <a:r>
              <a:rPr lang="en-US" dirty="0"/>
              <a:t>It is the official package manager for the JavaScript runtime environment Node.js. </a:t>
            </a:r>
          </a:p>
          <a:p>
            <a:r>
              <a:rPr lang="en-US" dirty="0"/>
              <a:t>It is bundled and installed automatically with the environment.</a:t>
            </a:r>
          </a:p>
          <a:p>
            <a:r>
              <a:rPr lang="en-US" dirty="0"/>
              <a:t>It consists of a command line client and </a:t>
            </a:r>
            <a:r>
              <a:rPr lang="en-US"/>
              <a:t>the NPM </a:t>
            </a:r>
            <a:r>
              <a:rPr lang="en-US" dirty="0"/>
              <a:t>registry.</a:t>
            </a:r>
          </a:p>
          <a:p>
            <a:r>
              <a:rPr lang="en-US" dirty="0"/>
              <a:t>NPM registry:</a:t>
            </a:r>
          </a:p>
          <a:p>
            <a:pPr lvl="1"/>
            <a:r>
              <a:rPr lang="en-US" dirty="0"/>
              <a:t>an online database of public and paid-for private packages.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40324-9920-4D27-BC7B-2FD07D27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95723-3EDE-4645-AD68-5AB5E387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2CD370-5091-4839-BCA8-1A2196C4A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749" y="636783"/>
            <a:ext cx="2010051" cy="7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30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A2A0-E6C6-4E2F-AA2E-14D0874F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NPM &amp; Packages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0DA7B-3980-4B08-AB40-BD893AD6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B07F5-8C2B-4EE1-B87C-48EA32A3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5F36F0F-53D0-4899-BB3E-F1C325FA47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" t="26332" r="3334"/>
          <a:stretch/>
        </p:blipFill>
        <p:spPr bwMode="auto">
          <a:xfrm>
            <a:off x="1503123" y="1522138"/>
            <a:ext cx="9185753" cy="44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2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CDA5-E579-442D-860B-8CE588F7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NPM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B7CD-E32C-40BE-A8F1-CCDCA3B9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Create a </a:t>
            </a:r>
            <a:r>
              <a:rPr lang="en-US" b="1" dirty="0" err="1"/>
              <a:t>package.json</a:t>
            </a:r>
            <a:r>
              <a:rPr lang="en-US" b="1" dirty="0"/>
              <a:t> file: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package.json</a:t>
            </a:r>
            <a:r>
              <a:rPr lang="en-US" dirty="0"/>
              <a:t> is the project manifest file.</a:t>
            </a:r>
          </a:p>
          <a:p>
            <a:pPr lvl="1"/>
            <a:r>
              <a:rPr lang="en-US" dirty="0"/>
              <a:t>You can use it to manage dependencies and write scripts.</a:t>
            </a:r>
          </a:p>
          <a:p>
            <a:pPr lvl="1"/>
            <a:r>
              <a:rPr lang="en-US" dirty="0"/>
              <a:t>It contains the metadata about your project.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r>
              <a:rPr lang="en-US" dirty="0"/>
              <a:t>  or 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r>
              <a:rPr lang="en-US" b="1" dirty="0"/>
              <a:t> -y</a:t>
            </a:r>
          </a:p>
          <a:p>
            <a:r>
              <a:rPr lang="en-US" b="1" dirty="0"/>
              <a:t>Install a 3rd party package locally:</a:t>
            </a:r>
          </a:p>
          <a:p>
            <a:pPr lvl="1"/>
            <a:r>
              <a:rPr lang="en-US" dirty="0"/>
              <a:t>A locally installed package can be accessed only in the folder it is downloaded.</a:t>
            </a:r>
          </a:p>
          <a:p>
            <a:pPr lvl="1"/>
            <a:r>
              <a:rPr lang="en-US" dirty="0"/>
              <a:t>Local packages are installed in the </a:t>
            </a:r>
            <a:r>
              <a:rPr lang="en-US" b="1" dirty="0" err="1"/>
              <a:t>node_modules</a:t>
            </a:r>
            <a:r>
              <a:rPr lang="en-US" dirty="0"/>
              <a:t> folder.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install &lt;package name&gt;</a:t>
            </a:r>
            <a:r>
              <a:rPr lang="en-US" dirty="0"/>
              <a:t> or 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&lt;package name&gt;</a:t>
            </a:r>
          </a:p>
          <a:p>
            <a:r>
              <a:rPr lang="en-US" b="1" dirty="0"/>
              <a:t>Remove a package that was previously installed:</a:t>
            </a:r>
          </a:p>
          <a:p>
            <a:pPr lvl="1"/>
            <a:r>
              <a:rPr lang="en-US" dirty="0"/>
              <a:t>If a package is no longer desired, delete it from </a:t>
            </a:r>
            <a:r>
              <a:rPr lang="en-US" dirty="0" err="1"/>
              <a:t>node_modules</a:t>
            </a:r>
            <a:r>
              <a:rPr lang="en-US" dirty="0"/>
              <a:t> and remove it from the </a:t>
            </a:r>
            <a:r>
              <a:rPr lang="en-US" dirty="0" err="1"/>
              <a:t>package.json</a:t>
            </a:r>
            <a:r>
              <a:rPr lang="en-US" dirty="0"/>
              <a:t> file.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remove &lt;package name&gt;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A267F-814D-4E20-9F60-74A4960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12033-21E7-46C3-938D-30516073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78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B472-264D-4A32-B4B7-66BCB3F0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Node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F0DDB-101D-4338-AE4E-54657B7D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Run a JavaScript program:</a:t>
            </a:r>
          </a:p>
          <a:p>
            <a:pPr lvl="1"/>
            <a:r>
              <a:rPr lang="en-CA" dirty="0"/>
              <a:t>Start a JavaScript program by specifying the “entry point file”.</a:t>
            </a:r>
          </a:p>
          <a:p>
            <a:pPr lvl="1"/>
            <a:r>
              <a:rPr lang="en-CA" b="1" dirty="0"/>
              <a:t>node &lt;entry point </a:t>
            </a:r>
            <a:r>
              <a:rPr lang="en-CA" b="1" dirty="0" err="1"/>
              <a:t>js</a:t>
            </a:r>
            <a:r>
              <a:rPr lang="en-CA" b="1" dirty="0"/>
              <a:t>&gt;</a:t>
            </a:r>
          </a:p>
          <a:p>
            <a:endParaRPr lang="en-CA" b="1" dirty="0"/>
          </a:p>
          <a:p>
            <a:r>
              <a:rPr lang="en-CA" b="1" dirty="0"/>
              <a:t>Example:</a:t>
            </a:r>
          </a:p>
          <a:p>
            <a:pPr lvl="1"/>
            <a:r>
              <a:rPr lang="en-CA" dirty="0"/>
              <a:t>If the entry point file name is called “myApp.js”, you will run the following:</a:t>
            </a:r>
          </a:p>
          <a:p>
            <a:pPr lvl="1"/>
            <a:r>
              <a:rPr lang="en-CA" b="1" dirty="0"/>
              <a:t>node myApp.js</a:t>
            </a:r>
            <a:r>
              <a:rPr lang="en-CA" dirty="0"/>
              <a:t> or </a:t>
            </a:r>
            <a:r>
              <a:rPr lang="en-CA" b="1" dirty="0"/>
              <a:t>node </a:t>
            </a:r>
            <a:r>
              <a:rPr lang="en-CA" b="1" dirty="0" err="1"/>
              <a:t>myApp</a:t>
            </a:r>
            <a:endParaRPr lang="en-CA" b="1" dirty="0"/>
          </a:p>
          <a:p>
            <a:pPr lvl="1"/>
            <a:r>
              <a:rPr lang="en-CA" dirty="0"/>
              <a:t>Note, you can omit the .</a:t>
            </a:r>
            <a:r>
              <a:rPr lang="en-CA" dirty="0" err="1"/>
              <a:t>js</a:t>
            </a:r>
            <a:r>
              <a:rPr lang="en-CA" dirty="0"/>
              <a:t> extension.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08191-BA0B-4D04-B0FE-858E3077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Express Basics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C436A-69B5-46AB-BF60-46F1074B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196046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1086</TotalTime>
  <Words>1554</Words>
  <Application>Microsoft Office PowerPoint</Application>
  <PresentationFormat>Widescreen</PresentationFormat>
  <Paragraphs>205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Seneca College Theme</vt:lpstr>
      <vt:lpstr>WEB 322 WEB PROGRAMMING TOOLS AND FRAMEWORKS </vt:lpstr>
      <vt:lpstr>Review of Node.js</vt:lpstr>
      <vt:lpstr>Modules vs Libraries</vt:lpstr>
      <vt:lpstr>Modules in Node.js</vt:lpstr>
      <vt:lpstr>Core Node.js modules</vt:lpstr>
      <vt:lpstr>What is NPM?</vt:lpstr>
      <vt:lpstr>NPM &amp; Packages</vt:lpstr>
      <vt:lpstr>Basic NPM Commands</vt:lpstr>
      <vt:lpstr>Node Commands</vt:lpstr>
      <vt:lpstr>Package.json File</vt:lpstr>
      <vt:lpstr>What is Express?</vt:lpstr>
      <vt:lpstr>Alternatives to Express</vt:lpstr>
      <vt:lpstr>Frameworks vs Libraries</vt:lpstr>
      <vt:lpstr>Middleware</vt:lpstr>
      <vt:lpstr>What can we do with Express?</vt:lpstr>
      <vt:lpstr>Three Core Objects of Express (app)</vt:lpstr>
      <vt:lpstr>Three Core Objects of Express (req)</vt:lpstr>
      <vt:lpstr>Three Core Objects of Express (res)</vt:lpstr>
      <vt:lpstr>Routing</vt:lpstr>
      <vt:lpstr>Serving Static Files</vt:lpstr>
      <vt:lpstr>Error Handling</vt:lpstr>
      <vt:lpstr>Processing Form Data</vt:lpstr>
      <vt:lpstr>Demo of Express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2020-09-27T20:38:11Z</dcterms:modified>
</cp:coreProperties>
</file>