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6" r:id="rId22"/>
    <p:sldId id="323" r:id="rId23"/>
    <p:sldId id="324" r:id="rId24"/>
    <p:sldId id="325" r:id="rId25"/>
    <p:sldId id="303" r:id="rId2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75689-F940-4B92-BD69-F6E45B1AD3D8}" v="102" dt="2021-02-08T14:26:15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7804" autoAdjust="0"/>
  </p:normalViewPr>
  <p:slideViewPr>
    <p:cSldViewPr snapToGrid="0">
      <p:cViewPr varScale="1">
        <p:scale>
          <a:sx n="75" d="100"/>
          <a:sy n="75" d="100"/>
        </p:scale>
        <p:origin x="6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DF58F679-80D5-4443-8C83-B7D573198763}"/>
    <pc:docChg chg="undo custSel addSld delSld modSld sldOrd">
      <pc:chgData name="Nicholas Romanidis" userId="f29e2cf6a91c20a6" providerId="LiveId" clId="{DF58F679-80D5-4443-8C83-B7D573198763}" dt="2020-09-27T20:37:48.789" v="5084" actId="6549"/>
      <pc:docMkLst>
        <pc:docMk/>
      </pc:docMkLst>
      <pc:sldChg chg="modSp mod">
        <pc:chgData name="Nicholas Romanidis" userId="f29e2cf6a91c20a6" providerId="LiveId" clId="{DF58F679-80D5-4443-8C83-B7D573198763}" dt="2020-09-27T20:37:48.789" v="5084" actId="6549"/>
        <pc:sldMkLst>
          <pc:docMk/>
          <pc:sldMk cId="1804591582" sldId="256"/>
        </pc:sldMkLst>
        <pc:spChg chg="mod">
          <ac:chgData name="Nicholas Romanidis" userId="f29e2cf6a91c20a6" providerId="LiveId" clId="{DF58F679-80D5-4443-8C83-B7D573198763}" dt="2020-09-27T20:37:48.789" v="5084" actId="6549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DF58F679-80D5-4443-8C83-B7D573198763}" dt="2020-09-27T19:25:55.841" v="1865" actId="14100"/>
        <pc:sldMkLst>
          <pc:docMk/>
          <pc:sldMk cId="4076335545" sldId="303"/>
        </pc:sldMkLst>
        <pc:picChg chg="mod">
          <ac:chgData name="Nicholas Romanidis" userId="f29e2cf6a91c20a6" providerId="LiveId" clId="{DF58F679-80D5-4443-8C83-B7D573198763}" dt="2020-09-27T19:25:55.841" v="1865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377479605" sldId="30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255454727" sldId="30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840703818" sldId="30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926215350" sldId="30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7297544" sldId="30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14932209" sldId="30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700282587" sldId="31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467251392" sldId="31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0282751" sldId="312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21335317" sldId="313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105733747" sldId="31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887151" sldId="31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46672383" sldId="31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052460410" sldId="31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37598103" sldId="31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42666018" sldId="31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902288517" sldId="32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46976694" sldId="32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004593189" sldId="322"/>
        </pc:sldMkLst>
      </pc:sldChg>
      <pc:sldChg chg="addSp modSp new mod ord">
        <pc:chgData name="Nicholas Romanidis" userId="f29e2cf6a91c20a6" providerId="LiveId" clId="{DF58F679-80D5-4443-8C83-B7D573198763}" dt="2020-09-27T18:45:18.761" v="399" actId="20577"/>
        <pc:sldMkLst>
          <pc:docMk/>
          <pc:sldMk cId="4011459821" sldId="323"/>
        </pc:sldMkLst>
        <pc:spChg chg="mod">
          <ac:chgData name="Nicholas Romanidis" userId="f29e2cf6a91c20a6" providerId="LiveId" clId="{DF58F679-80D5-4443-8C83-B7D573198763}" dt="2020-09-27T18:45:07.457" v="382" actId="20577"/>
          <ac:spMkLst>
            <pc:docMk/>
            <pc:sldMk cId="4011459821" sldId="323"/>
            <ac:spMk id="2" creationId="{B250E0DB-21FD-4D14-9889-734375ABA671}"/>
          </ac:spMkLst>
        </pc:spChg>
        <pc:spChg chg="mod">
          <ac:chgData name="Nicholas Romanidis" userId="f29e2cf6a91c20a6" providerId="LiveId" clId="{DF58F679-80D5-4443-8C83-B7D573198763}" dt="2020-09-27T18:45:18.761" v="399" actId="20577"/>
          <ac:spMkLst>
            <pc:docMk/>
            <pc:sldMk cId="4011459821" sldId="323"/>
            <ac:spMk id="3" creationId="{3366B8DB-BABF-4405-AC90-71E30A32192A}"/>
          </ac:spMkLst>
        </pc:spChg>
        <pc:picChg chg="add mod">
          <ac:chgData name="Nicholas Romanidis" userId="f29e2cf6a91c20a6" providerId="LiveId" clId="{DF58F679-80D5-4443-8C83-B7D573198763}" dt="2020-09-27T18:29:08.093" v="179" actId="1076"/>
          <ac:picMkLst>
            <pc:docMk/>
            <pc:sldMk cId="4011459821" sldId="323"/>
            <ac:picMk id="7" creationId="{C23A05D3-D1F6-407A-8A77-88830DF99F9B}"/>
          </ac:picMkLst>
        </pc:picChg>
      </pc:sldChg>
      <pc:sldChg chg="modSp new add del mod">
        <pc:chgData name="Nicholas Romanidis" userId="f29e2cf6a91c20a6" providerId="LiveId" clId="{DF58F679-80D5-4443-8C83-B7D573198763}" dt="2020-09-27T18:33:54.151" v="247" actId="1076"/>
        <pc:sldMkLst>
          <pc:docMk/>
          <pc:sldMk cId="17642942" sldId="324"/>
        </pc:sldMkLst>
        <pc:spChg chg="mod">
          <ac:chgData name="Nicholas Romanidis" userId="f29e2cf6a91c20a6" providerId="LiveId" clId="{DF58F679-80D5-4443-8C83-B7D573198763}" dt="2020-09-27T18:30:07.986" v="200" actId="20577"/>
          <ac:spMkLst>
            <pc:docMk/>
            <pc:sldMk cId="17642942" sldId="324"/>
            <ac:spMk id="2" creationId="{C6C48F86-62DC-4BB2-8961-D859989E18C7}"/>
          </ac:spMkLst>
        </pc:spChg>
        <pc:spChg chg="mod">
          <ac:chgData name="Nicholas Romanidis" userId="f29e2cf6a91c20a6" providerId="LiveId" clId="{DF58F679-80D5-4443-8C83-B7D573198763}" dt="2020-09-27T18:32:09.342" v="242" actId="20577"/>
          <ac:spMkLst>
            <pc:docMk/>
            <pc:sldMk cId="17642942" sldId="324"/>
            <ac:spMk id="3" creationId="{34D639E2-F63B-45B9-8D51-AA8AE3047DF5}"/>
          </ac:spMkLst>
        </pc:spChg>
        <pc:picChg chg="mod">
          <ac:chgData name="Nicholas Romanidis" userId="f29e2cf6a91c20a6" providerId="LiveId" clId="{DF58F679-80D5-4443-8C83-B7D573198763}" dt="2020-09-27T18:33:54.151" v="247" actId="1076"/>
          <ac:picMkLst>
            <pc:docMk/>
            <pc:sldMk cId="17642942" sldId="324"/>
            <ac:picMk id="1026" creationId="{DCBB2374-E0CB-429F-8D9D-C98D54EF1F5B}"/>
          </ac:picMkLst>
        </pc:picChg>
      </pc:sldChg>
      <pc:sldChg chg="addSp">
        <pc:chgData name="Nicholas Romanidis" userId="f29e2cf6a91c20a6" providerId="LiveId" clId="{DF58F679-80D5-4443-8C83-B7D573198763}" dt="2020-09-27T18:33:41.995" v="243"/>
        <pc:sldMkLst>
          <pc:docMk/>
          <pc:sldMk cId="122411952" sldId="324"/>
        </pc:sldMkLst>
        <pc:picChg chg="add">
          <ac:chgData name="Nicholas Romanidis" userId="f29e2cf6a91c20a6" providerId="LiveId" clId="{DF58F679-80D5-4443-8C83-B7D573198763}" dt="2020-09-27T18:33:41.995" v="243"/>
          <ac:picMkLst>
            <pc:docMk/>
            <pc:sldMk cId="122411952" sldId="324"/>
            <ac:picMk id="1026" creationId="{DCBB2374-E0CB-429F-8D9D-C98D54EF1F5B}"/>
          </ac:picMkLst>
        </pc:picChg>
      </pc:sldChg>
      <pc:sldChg chg="modSp new mod">
        <pc:chgData name="Nicholas Romanidis" userId="f29e2cf6a91c20a6" providerId="LiveId" clId="{DF58F679-80D5-4443-8C83-B7D573198763}" dt="2020-09-27T18:45:26.568" v="403" actId="20577"/>
        <pc:sldMkLst>
          <pc:docMk/>
          <pc:sldMk cId="28220832" sldId="325"/>
        </pc:sldMkLst>
        <pc:spChg chg="mod">
          <ac:chgData name="Nicholas Romanidis" userId="f29e2cf6a91c20a6" providerId="LiveId" clId="{DF58F679-80D5-4443-8C83-B7D573198763}" dt="2020-09-27T18:45:26.568" v="403" actId="20577"/>
          <ac:spMkLst>
            <pc:docMk/>
            <pc:sldMk cId="28220832" sldId="325"/>
            <ac:spMk id="2" creationId="{FB2E0346-99F1-4C88-88A2-DA348D29FC6B}"/>
          </ac:spMkLst>
        </pc:spChg>
        <pc:spChg chg="mod">
          <ac:chgData name="Nicholas Romanidis" userId="f29e2cf6a91c20a6" providerId="LiveId" clId="{DF58F679-80D5-4443-8C83-B7D573198763}" dt="2020-09-27T18:44:00.809" v="359" actId="20577"/>
          <ac:spMkLst>
            <pc:docMk/>
            <pc:sldMk cId="28220832" sldId="325"/>
            <ac:spMk id="3" creationId="{BCCA0F9C-16C2-4E6F-A31D-3169013989AB}"/>
          </ac:spMkLst>
        </pc:spChg>
      </pc:sldChg>
      <pc:sldChg chg="addSp">
        <pc:chgData name="Nicholas Romanidis" userId="f29e2cf6a91c20a6" providerId="LiveId" clId="{DF58F679-80D5-4443-8C83-B7D573198763}" dt="2020-09-27T18:46:11.106" v="412"/>
        <pc:sldMkLst>
          <pc:docMk/>
          <pc:sldMk cId="538069913" sldId="326"/>
        </pc:sldMkLst>
        <pc:picChg chg="add">
          <ac:chgData name="Nicholas Romanidis" userId="f29e2cf6a91c20a6" providerId="LiveId" clId="{DF58F679-80D5-4443-8C83-B7D573198763}" dt="2020-09-27T18:46:11.106" v="412"/>
          <ac:picMkLst>
            <pc:docMk/>
            <pc:sldMk cId="538069913" sldId="326"/>
            <ac:picMk id="2050" creationId="{83BF2436-1DC3-46F5-A8AD-2670585F1FAD}"/>
          </ac:picMkLst>
        </pc:picChg>
      </pc:sldChg>
      <pc:sldChg chg="addSp delSp modSp new add del mod">
        <pc:chgData name="Nicholas Romanidis" userId="f29e2cf6a91c20a6" providerId="LiveId" clId="{DF58F679-80D5-4443-8C83-B7D573198763}" dt="2020-09-27T18:46:26.408" v="415" actId="14100"/>
        <pc:sldMkLst>
          <pc:docMk/>
          <pc:sldMk cId="1759473239" sldId="326"/>
        </pc:sldMkLst>
        <pc:spChg chg="mod">
          <ac:chgData name="Nicholas Romanidis" userId="f29e2cf6a91c20a6" providerId="LiveId" clId="{DF58F679-80D5-4443-8C83-B7D573198763}" dt="2020-09-27T18:44:33.108" v="380" actId="20577"/>
          <ac:spMkLst>
            <pc:docMk/>
            <pc:sldMk cId="1759473239" sldId="326"/>
            <ac:spMk id="2" creationId="{407A7945-B8CD-4BFF-8F03-853AA23A6D63}"/>
          </ac:spMkLst>
        </pc:spChg>
        <pc:spChg chg="mod">
          <ac:chgData name="Nicholas Romanidis" userId="f29e2cf6a91c20a6" providerId="LiveId" clId="{DF58F679-80D5-4443-8C83-B7D573198763}" dt="2020-09-27T18:46:26.408" v="415" actId="14100"/>
          <ac:spMkLst>
            <pc:docMk/>
            <pc:sldMk cId="1759473239" sldId="326"/>
            <ac:spMk id="3" creationId="{EEA0AFCC-1E10-49D5-9C93-87C1D8AFAC70}"/>
          </ac:spMkLst>
        </pc:spChg>
        <pc:spChg chg="add del">
          <ac:chgData name="Nicholas Romanidis" userId="f29e2cf6a91c20a6" providerId="LiveId" clId="{DF58F679-80D5-4443-8C83-B7D573198763}" dt="2020-09-27T18:46:08.840" v="411" actId="22"/>
          <ac:spMkLst>
            <pc:docMk/>
            <pc:sldMk cId="1759473239" sldId="326"/>
            <ac:spMk id="7" creationId="{8D202F60-17D8-4BF3-90A2-19683F11AEDA}"/>
          </ac:spMkLst>
        </pc:spChg>
        <pc:picChg chg="mod">
          <ac:chgData name="Nicholas Romanidis" userId="f29e2cf6a91c20a6" providerId="LiveId" clId="{DF58F679-80D5-4443-8C83-B7D573198763}" dt="2020-09-27T18:46:22.632" v="414" actId="1076"/>
          <ac:picMkLst>
            <pc:docMk/>
            <pc:sldMk cId="1759473239" sldId="326"/>
            <ac:picMk id="2050" creationId="{83BF2436-1DC3-46F5-A8AD-2670585F1FAD}"/>
          </ac:picMkLst>
        </pc:picChg>
      </pc:sldChg>
      <pc:sldChg chg="addSp">
        <pc:chgData name="Nicholas Romanidis" userId="f29e2cf6a91c20a6" providerId="LiveId" clId="{DF58F679-80D5-4443-8C83-B7D573198763}" dt="2020-09-27T18:48:18.486" v="465"/>
        <pc:sldMkLst>
          <pc:docMk/>
          <pc:sldMk cId="2980485142" sldId="327"/>
        </pc:sldMkLst>
        <pc:picChg chg="add">
          <ac:chgData name="Nicholas Romanidis" userId="f29e2cf6a91c20a6" providerId="LiveId" clId="{DF58F679-80D5-4443-8C83-B7D573198763}" dt="2020-09-27T18:48:18.486" v="465"/>
          <ac:picMkLst>
            <pc:docMk/>
            <pc:sldMk cId="2980485142" sldId="327"/>
            <ac:picMk id="3074" creationId="{C52CD370-5091-4839-BCA8-1A2196C4A265}"/>
          </ac:picMkLst>
        </pc:picChg>
      </pc:sldChg>
      <pc:sldChg chg="modSp new add del mod">
        <pc:chgData name="Nicholas Romanidis" userId="f29e2cf6a91c20a6" providerId="LiveId" clId="{DF58F679-80D5-4443-8C83-B7D573198763}" dt="2020-09-27T18:48:27.518" v="470" actId="1076"/>
        <pc:sldMkLst>
          <pc:docMk/>
          <pc:sldMk cId="3889309550" sldId="327"/>
        </pc:sldMkLst>
        <pc:spChg chg="mod">
          <ac:chgData name="Nicholas Romanidis" userId="f29e2cf6a91c20a6" providerId="LiveId" clId="{DF58F679-80D5-4443-8C83-B7D573198763}" dt="2020-09-27T18:46:54.056" v="428" actId="20577"/>
          <ac:spMkLst>
            <pc:docMk/>
            <pc:sldMk cId="3889309550" sldId="327"/>
            <ac:spMk id="2" creationId="{64F1DB4E-BFB7-4B32-A1A2-DA29D5880B78}"/>
          </ac:spMkLst>
        </pc:spChg>
        <pc:spChg chg="mod">
          <ac:chgData name="Nicholas Romanidis" userId="f29e2cf6a91c20a6" providerId="LiveId" clId="{DF58F679-80D5-4443-8C83-B7D573198763}" dt="2020-09-27T18:48:11.684" v="464" actId="20577"/>
          <ac:spMkLst>
            <pc:docMk/>
            <pc:sldMk cId="3889309550" sldId="327"/>
            <ac:spMk id="3" creationId="{629D3984-4373-4FC2-8B75-C76319DE57EA}"/>
          </ac:spMkLst>
        </pc:spChg>
        <pc:picChg chg="mod">
          <ac:chgData name="Nicholas Romanidis" userId="f29e2cf6a91c20a6" providerId="LiveId" clId="{DF58F679-80D5-4443-8C83-B7D573198763}" dt="2020-09-27T18:48:27.518" v="470" actId="1076"/>
          <ac:picMkLst>
            <pc:docMk/>
            <pc:sldMk cId="3889309550" sldId="327"/>
            <ac:picMk id="3074" creationId="{C52CD370-5091-4839-BCA8-1A2196C4A265}"/>
          </ac:picMkLst>
        </pc:picChg>
      </pc:sldChg>
      <pc:sldChg chg="addSp delSp modSp">
        <pc:chgData name="Nicholas Romanidis" userId="f29e2cf6a91c20a6" providerId="LiveId" clId="{DF58F679-80D5-4443-8C83-B7D573198763}" dt="2020-09-27T18:48:59.868" v="489"/>
        <pc:sldMkLst>
          <pc:docMk/>
          <pc:sldMk cId="1000386218" sldId="328"/>
        </pc:sldMkLst>
        <pc:spChg chg="del">
          <ac:chgData name="Nicholas Romanidis" userId="f29e2cf6a91c20a6" providerId="LiveId" clId="{DF58F679-80D5-4443-8C83-B7D573198763}" dt="2020-09-27T18:48:59.868" v="489"/>
          <ac:spMkLst>
            <pc:docMk/>
            <pc:sldMk cId="1000386218" sldId="328"/>
            <ac:spMk id="3" creationId="{8789A2CA-8A01-4DA7-AC18-6B2BE642DB9D}"/>
          </ac:spMkLst>
        </pc:spChg>
        <pc:picChg chg="add mod">
          <ac:chgData name="Nicholas Romanidis" userId="f29e2cf6a91c20a6" providerId="LiveId" clId="{DF58F679-80D5-4443-8C83-B7D573198763}" dt="2020-09-27T18:48:59.868" v="489"/>
          <ac:picMkLst>
            <pc:docMk/>
            <pc:sldMk cId="1000386218" sldId="328"/>
            <ac:picMk id="5122" creationId="{C5F36F0F-53D0-4899-BB3E-F1C325FA47B6}"/>
          </ac:picMkLst>
        </pc:picChg>
      </pc:sldChg>
      <pc:sldChg chg="modSp new add del mod">
        <pc:chgData name="Nicholas Romanidis" userId="f29e2cf6a91c20a6" providerId="LiveId" clId="{DF58F679-80D5-4443-8C83-B7D573198763}" dt="2020-09-27T18:49:33.598" v="498" actId="1076"/>
        <pc:sldMkLst>
          <pc:docMk/>
          <pc:sldMk cId="3076522075" sldId="328"/>
        </pc:sldMkLst>
        <pc:spChg chg="mod">
          <ac:chgData name="Nicholas Romanidis" userId="f29e2cf6a91c20a6" providerId="LiveId" clId="{DF58F679-80D5-4443-8C83-B7D573198763}" dt="2020-09-27T18:48:55.065" v="485" actId="20577"/>
          <ac:spMkLst>
            <pc:docMk/>
            <pc:sldMk cId="3076522075" sldId="328"/>
            <ac:spMk id="2" creationId="{2DC2A2A0-E6C6-4E2F-AA2E-14D0874FA22C}"/>
          </ac:spMkLst>
        </pc:spChg>
        <pc:picChg chg="mod">
          <ac:chgData name="Nicholas Romanidis" userId="f29e2cf6a91c20a6" providerId="LiveId" clId="{DF58F679-80D5-4443-8C83-B7D573198763}" dt="2020-09-27T18:49:33.598" v="498" actId="1076"/>
          <ac:picMkLst>
            <pc:docMk/>
            <pc:sldMk cId="3076522075" sldId="328"/>
            <ac:picMk id="5122" creationId="{C5F36F0F-53D0-4899-BB3E-F1C325FA47B6}"/>
          </ac:picMkLst>
        </pc:picChg>
      </pc:sldChg>
      <pc:sldChg chg="addSp">
        <pc:chgData name="Nicholas Romanidis" userId="f29e2cf6a91c20a6" providerId="LiveId" clId="{DF58F679-80D5-4443-8C83-B7D573198763}" dt="2020-09-27T18:48:58.336" v="486"/>
        <pc:sldMkLst>
          <pc:docMk/>
          <pc:sldMk cId="3330833661" sldId="328"/>
        </pc:sldMkLst>
        <pc:picChg chg="add">
          <ac:chgData name="Nicholas Romanidis" userId="f29e2cf6a91c20a6" providerId="LiveId" clId="{DF58F679-80D5-4443-8C83-B7D573198763}" dt="2020-09-27T18:48:58.336" v="486"/>
          <ac:picMkLst>
            <pc:docMk/>
            <pc:sldMk cId="3330833661" sldId="328"/>
            <ac:picMk id="4098" creationId="{7EA61D4B-3796-45C1-9F66-E497665681B2}"/>
          </ac:picMkLst>
        </pc:picChg>
      </pc:sldChg>
      <pc:sldChg chg="modSp new mod modNotesTx">
        <pc:chgData name="Nicholas Romanidis" userId="f29e2cf6a91c20a6" providerId="LiveId" clId="{DF58F679-80D5-4443-8C83-B7D573198763}" dt="2020-09-27T18:54:39.708" v="878" actId="113"/>
        <pc:sldMkLst>
          <pc:docMk/>
          <pc:sldMk cId="1900782608" sldId="329"/>
        </pc:sldMkLst>
        <pc:spChg chg="mod">
          <ac:chgData name="Nicholas Romanidis" userId="f29e2cf6a91c20a6" providerId="LiveId" clId="{DF58F679-80D5-4443-8C83-B7D573198763}" dt="2020-09-27T18:50:06.060" v="517" actId="20577"/>
          <ac:spMkLst>
            <pc:docMk/>
            <pc:sldMk cId="1900782608" sldId="329"/>
            <ac:spMk id="2" creationId="{56A3CDA5-E579-442D-860B-8CE588F759A4}"/>
          </ac:spMkLst>
        </pc:spChg>
        <pc:spChg chg="mod">
          <ac:chgData name="Nicholas Romanidis" userId="f29e2cf6a91c20a6" providerId="LiveId" clId="{DF58F679-80D5-4443-8C83-B7D573198763}" dt="2020-09-27T18:54:39.708" v="878" actId="113"/>
          <ac:spMkLst>
            <pc:docMk/>
            <pc:sldMk cId="1900782608" sldId="329"/>
            <ac:spMk id="3" creationId="{338DB7CD-E32C-40BE-A8F1-CCDCA3B90CA6}"/>
          </ac:spMkLst>
        </pc:spChg>
      </pc:sldChg>
      <pc:sldChg chg="modSp new mod">
        <pc:chgData name="Nicholas Romanidis" userId="f29e2cf6a91c20a6" providerId="LiveId" clId="{DF58F679-80D5-4443-8C83-B7D573198763}" dt="2020-09-27T18:57:47.750" v="1231" actId="20577"/>
        <pc:sldMkLst>
          <pc:docMk/>
          <pc:sldMk cId="1030196046" sldId="330"/>
        </pc:sldMkLst>
        <pc:spChg chg="mod">
          <ac:chgData name="Nicholas Romanidis" userId="f29e2cf6a91c20a6" providerId="LiveId" clId="{DF58F679-80D5-4443-8C83-B7D573198763}" dt="2020-09-27T18:55:07.162" v="903" actId="20577"/>
          <ac:spMkLst>
            <pc:docMk/>
            <pc:sldMk cId="1030196046" sldId="330"/>
            <ac:spMk id="2" creationId="{4C0DB472-264D-4A32-B4B7-66BCB3F04B15}"/>
          </ac:spMkLst>
        </pc:spChg>
        <pc:spChg chg="mod">
          <ac:chgData name="Nicholas Romanidis" userId="f29e2cf6a91c20a6" providerId="LiveId" clId="{DF58F679-80D5-4443-8C83-B7D573198763}" dt="2020-09-27T18:57:47.750" v="1231" actId="20577"/>
          <ac:spMkLst>
            <pc:docMk/>
            <pc:sldMk cId="1030196046" sldId="330"/>
            <ac:spMk id="3" creationId="{5B7F0DDB-101D-4338-AE4E-54657B7D19E7}"/>
          </ac:spMkLst>
        </pc:spChg>
      </pc:sldChg>
      <pc:sldChg chg="addSp">
        <pc:chgData name="Nicholas Romanidis" userId="f29e2cf6a91c20a6" providerId="LiveId" clId="{DF58F679-80D5-4443-8C83-B7D573198763}" dt="2020-09-27T19:00:59.351" v="1322"/>
        <pc:sldMkLst>
          <pc:docMk/>
          <pc:sldMk cId="2597112929" sldId="331"/>
        </pc:sldMkLst>
        <pc:picChg chg="add">
          <ac:chgData name="Nicholas Romanidis" userId="f29e2cf6a91c20a6" providerId="LiveId" clId="{DF58F679-80D5-4443-8C83-B7D573198763}" dt="2020-09-27T19:00:59.351" v="1322"/>
          <ac:picMkLst>
            <pc:docMk/>
            <pc:sldMk cId="2597112929" sldId="331"/>
            <ac:picMk id="6146" creationId="{C57F3731-4A00-45AA-B683-D0A8C82BB4DB}"/>
          </ac:picMkLst>
        </pc:picChg>
      </pc:sldChg>
      <pc:sldChg chg="modSp new add del mod">
        <pc:chgData name="Nicholas Romanidis" userId="f29e2cf6a91c20a6" providerId="LiveId" clId="{DF58F679-80D5-4443-8C83-B7D573198763}" dt="2020-09-27T19:01:34.624" v="1331" actId="14100"/>
        <pc:sldMkLst>
          <pc:docMk/>
          <pc:sldMk cId="2718995849" sldId="331"/>
        </pc:sldMkLst>
        <pc:spChg chg="mod">
          <ac:chgData name="Nicholas Romanidis" userId="f29e2cf6a91c20a6" providerId="LiveId" clId="{DF58F679-80D5-4443-8C83-B7D573198763}" dt="2020-09-27T18:58:31.154" v="1249" actId="20577"/>
          <ac:spMkLst>
            <pc:docMk/>
            <pc:sldMk cId="2718995849" sldId="331"/>
            <ac:spMk id="2" creationId="{6451FB69-9342-4327-8001-D1CA06277198}"/>
          </ac:spMkLst>
        </pc:spChg>
        <pc:spChg chg="mod">
          <ac:chgData name="Nicholas Romanidis" userId="f29e2cf6a91c20a6" providerId="LiveId" clId="{DF58F679-80D5-4443-8C83-B7D573198763}" dt="2020-09-27T19:01:34.624" v="1331" actId="14100"/>
          <ac:spMkLst>
            <pc:docMk/>
            <pc:sldMk cId="2718995849" sldId="331"/>
            <ac:spMk id="3" creationId="{16688542-9B18-4FB8-93D4-0398762D2A0E}"/>
          </ac:spMkLst>
        </pc:spChg>
        <pc:picChg chg="mod">
          <ac:chgData name="Nicholas Romanidis" userId="f29e2cf6a91c20a6" providerId="LiveId" clId="{DF58F679-80D5-4443-8C83-B7D573198763}" dt="2020-09-27T19:01:19.605" v="1329" actId="1076"/>
          <ac:picMkLst>
            <pc:docMk/>
            <pc:sldMk cId="2718995849" sldId="331"/>
            <ac:picMk id="6146" creationId="{C57F3731-4A00-45AA-B683-D0A8C82BB4DB}"/>
          </ac:picMkLst>
        </pc:picChg>
      </pc:sldChg>
      <pc:sldChg chg="addSp">
        <pc:chgData name="Nicholas Romanidis" userId="f29e2cf6a91c20a6" providerId="LiveId" clId="{DF58F679-80D5-4443-8C83-B7D573198763}" dt="2020-09-27T19:04:20.469" v="1392"/>
        <pc:sldMkLst>
          <pc:docMk/>
          <pc:sldMk cId="3381919436" sldId="332"/>
        </pc:sldMkLst>
        <pc:picChg chg="add">
          <ac:chgData name="Nicholas Romanidis" userId="f29e2cf6a91c20a6" providerId="LiveId" clId="{DF58F679-80D5-4443-8C83-B7D573198763}" dt="2020-09-27T19:04:20.469" v="1392"/>
          <ac:picMkLst>
            <pc:docMk/>
            <pc:sldMk cId="3381919436" sldId="332"/>
            <ac:picMk id="7170" creationId="{5B2224B8-092C-410B-B2F8-4E8A65B978AD}"/>
          </ac:picMkLst>
        </pc:picChg>
      </pc:sldChg>
      <pc:sldChg chg="modSp new add del mod">
        <pc:chgData name="Nicholas Romanidis" userId="f29e2cf6a91c20a6" providerId="LiveId" clId="{DF58F679-80D5-4443-8C83-B7D573198763}" dt="2020-09-27T19:04:56.662" v="1401" actId="1076"/>
        <pc:sldMkLst>
          <pc:docMk/>
          <pc:sldMk cId="3888185908" sldId="332"/>
        </pc:sldMkLst>
        <pc:spChg chg="mod">
          <ac:chgData name="Nicholas Romanidis" userId="f29e2cf6a91c20a6" providerId="LiveId" clId="{DF58F679-80D5-4443-8C83-B7D573198763}" dt="2020-09-27T19:02:59.989" v="1354" actId="20577"/>
          <ac:spMkLst>
            <pc:docMk/>
            <pc:sldMk cId="3888185908" sldId="332"/>
            <ac:spMk id="2" creationId="{EFE0F75D-6D1B-4652-AB27-372C97FA8504}"/>
          </ac:spMkLst>
        </pc:spChg>
        <pc:spChg chg="mod">
          <ac:chgData name="Nicholas Romanidis" userId="f29e2cf6a91c20a6" providerId="LiveId" clId="{DF58F679-80D5-4443-8C83-B7D573198763}" dt="2020-09-27T19:04:13.789" v="1391" actId="20577"/>
          <ac:spMkLst>
            <pc:docMk/>
            <pc:sldMk cId="3888185908" sldId="332"/>
            <ac:spMk id="3" creationId="{73C334FA-E1ED-4BA9-894A-0517B19A8949}"/>
          </ac:spMkLst>
        </pc:spChg>
        <pc:picChg chg="mod">
          <ac:chgData name="Nicholas Romanidis" userId="f29e2cf6a91c20a6" providerId="LiveId" clId="{DF58F679-80D5-4443-8C83-B7D573198763}" dt="2020-09-27T19:04:56.662" v="1401" actId="1076"/>
          <ac:picMkLst>
            <pc:docMk/>
            <pc:sldMk cId="3888185908" sldId="332"/>
            <ac:picMk id="7170" creationId="{5B2224B8-092C-410B-B2F8-4E8A65B978AD}"/>
          </ac:picMkLst>
        </pc:picChg>
      </pc:sldChg>
      <pc:sldChg chg="addSp">
        <pc:chgData name="Nicholas Romanidis" userId="f29e2cf6a91c20a6" providerId="LiveId" clId="{DF58F679-80D5-4443-8C83-B7D573198763}" dt="2020-09-27T19:06:43.619" v="1448"/>
        <pc:sldMkLst>
          <pc:docMk/>
          <pc:sldMk cId="447921847" sldId="333"/>
        </pc:sldMkLst>
        <pc:picChg chg="add">
          <ac:chgData name="Nicholas Romanidis" userId="f29e2cf6a91c20a6" providerId="LiveId" clId="{DF58F679-80D5-4443-8C83-B7D573198763}" dt="2020-09-27T19:06:43.619" v="1448"/>
          <ac:picMkLst>
            <pc:docMk/>
            <pc:sldMk cId="447921847" sldId="333"/>
            <ac:picMk id="9218" creationId="{7830E40F-341F-49C5-B19B-9C4684BD1CDA}"/>
          </ac:picMkLst>
        </pc:picChg>
      </pc:sldChg>
      <pc:sldChg chg="addSp modSp new add del mod">
        <pc:chgData name="Nicholas Romanidis" userId="f29e2cf6a91c20a6" providerId="LiveId" clId="{DF58F679-80D5-4443-8C83-B7D573198763}" dt="2020-09-27T19:10:15.131" v="1493" actId="1076"/>
        <pc:sldMkLst>
          <pc:docMk/>
          <pc:sldMk cId="1834789343" sldId="333"/>
        </pc:sldMkLst>
        <pc:spChg chg="mod">
          <ac:chgData name="Nicholas Romanidis" userId="f29e2cf6a91c20a6" providerId="LiveId" clId="{DF58F679-80D5-4443-8C83-B7D573198763}" dt="2020-09-27T19:05:19.607" v="1427" actId="20577"/>
          <ac:spMkLst>
            <pc:docMk/>
            <pc:sldMk cId="1834789343" sldId="333"/>
            <ac:spMk id="2" creationId="{344B639C-F0D0-40FB-86F0-F9732571E516}"/>
          </ac:spMkLst>
        </pc:spChg>
        <pc:spChg chg="mod">
          <ac:chgData name="Nicholas Romanidis" userId="f29e2cf6a91c20a6" providerId="LiveId" clId="{DF58F679-80D5-4443-8C83-B7D573198763}" dt="2020-09-27T19:08:54.969" v="1468" actId="14100"/>
          <ac:spMkLst>
            <pc:docMk/>
            <pc:sldMk cId="1834789343" sldId="333"/>
            <ac:spMk id="3" creationId="{B1D491C2-5893-4219-A5E0-53E1301152AC}"/>
          </ac:spMkLst>
        </pc:spChg>
        <pc:spChg chg="add mod">
          <ac:chgData name="Nicholas Romanidis" userId="f29e2cf6a91c20a6" providerId="LiveId" clId="{DF58F679-80D5-4443-8C83-B7D573198763}" dt="2020-09-27T19:10:15.131" v="1493" actId="1076"/>
          <ac:spMkLst>
            <pc:docMk/>
            <pc:sldMk cId="1834789343" sldId="333"/>
            <ac:spMk id="10" creationId="{C0999D39-81C8-4434-AE65-287E4F56301F}"/>
          </ac:spMkLst>
        </pc:spChg>
        <pc:picChg chg="mod">
          <ac:chgData name="Nicholas Romanidis" userId="f29e2cf6a91c20a6" providerId="LiveId" clId="{DF58F679-80D5-4443-8C83-B7D573198763}" dt="2020-09-27T19:07:14.335" v="1457" actId="1076"/>
          <ac:picMkLst>
            <pc:docMk/>
            <pc:sldMk cId="1834789343" sldId="333"/>
            <ac:picMk id="8194" creationId="{B83866FB-73E9-4555-9F42-FD5E926AC4B6}"/>
          </ac:picMkLst>
        </pc:picChg>
        <pc:picChg chg="mod">
          <ac:chgData name="Nicholas Romanidis" userId="f29e2cf6a91c20a6" providerId="LiveId" clId="{DF58F679-80D5-4443-8C83-B7D573198763}" dt="2020-09-27T19:08:08.523" v="1466" actId="1076"/>
          <ac:picMkLst>
            <pc:docMk/>
            <pc:sldMk cId="1834789343" sldId="333"/>
            <ac:picMk id="9218" creationId="{7830E40F-341F-49C5-B19B-9C4684BD1CDA}"/>
          </ac:picMkLst>
        </pc:picChg>
        <pc:picChg chg="mod">
          <ac:chgData name="Nicholas Romanidis" userId="f29e2cf6a91c20a6" providerId="LiveId" clId="{DF58F679-80D5-4443-8C83-B7D573198763}" dt="2020-09-27T19:08:06.445" v="1465" actId="1076"/>
          <ac:picMkLst>
            <pc:docMk/>
            <pc:sldMk cId="1834789343" sldId="333"/>
            <ac:picMk id="10242" creationId="{DA89E17D-EFA4-45FB-9CC8-B85AE7B89324}"/>
          </ac:picMkLst>
        </pc:picChg>
        <pc:picChg chg="mod">
          <ac:chgData name="Nicholas Romanidis" userId="f29e2cf6a91c20a6" providerId="LiveId" clId="{DF58F679-80D5-4443-8C83-B7D573198763}" dt="2020-09-27T19:09:46.487" v="1476" actId="14100"/>
          <ac:picMkLst>
            <pc:docMk/>
            <pc:sldMk cId="183478934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6:08.931" v="1445"/>
        <pc:sldMkLst>
          <pc:docMk/>
          <pc:sldMk cId="2421163903" sldId="333"/>
        </pc:sldMkLst>
        <pc:picChg chg="add">
          <ac:chgData name="Nicholas Romanidis" userId="f29e2cf6a91c20a6" providerId="LiveId" clId="{DF58F679-80D5-4443-8C83-B7D573198763}" dt="2020-09-27T19:06:08.931" v="1445"/>
          <ac:picMkLst>
            <pc:docMk/>
            <pc:sldMk cId="2421163903" sldId="333"/>
            <ac:picMk id="8194" creationId="{B83866FB-73E9-4555-9F42-FD5E926AC4B6}"/>
          </ac:picMkLst>
        </pc:picChg>
      </pc:sldChg>
      <pc:sldChg chg="addSp">
        <pc:chgData name="Nicholas Romanidis" userId="f29e2cf6a91c20a6" providerId="LiveId" clId="{DF58F679-80D5-4443-8C83-B7D573198763}" dt="2020-09-27T19:09:19.698" v="1469"/>
        <pc:sldMkLst>
          <pc:docMk/>
          <pc:sldMk cId="3242442363" sldId="333"/>
        </pc:sldMkLst>
        <pc:picChg chg="add">
          <ac:chgData name="Nicholas Romanidis" userId="f29e2cf6a91c20a6" providerId="LiveId" clId="{DF58F679-80D5-4443-8C83-B7D573198763}" dt="2020-09-27T19:09:19.698" v="1469"/>
          <ac:picMkLst>
            <pc:docMk/>
            <pc:sldMk cId="324244236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7:44.708" v="1459"/>
        <pc:sldMkLst>
          <pc:docMk/>
          <pc:sldMk cId="4232771849" sldId="333"/>
        </pc:sldMkLst>
        <pc:picChg chg="add">
          <ac:chgData name="Nicholas Romanidis" userId="f29e2cf6a91c20a6" providerId="LiveId" clId="{DF58F679-80D5-4443-8C83-B7D573198763}" dt="2020-09-27T19:07:44.708" v="1459"/>
          <ac:picMkLst>
            <pc:docMk/>
            <pc:sldMk cId="4232771849" sldId="333"/>
            <ac:picMk id="10242" creationId="{DA89E17D-EFA4-45FB-9CC8-B85AE7B89324}"/>
          </ac:picMkLst>
        </pc:picChg>
      </pc:sldChg>
      <pc:sldChg chg="modSp new add del mod">
        <pc:chgData name="Nicholas Romanidis" userId="f29e2cf6a91c20a6" providerId="LiveId" clId="{DF58F679-80D5-4443-8C83-B7D573198763}" dt="2020-09-27T19:15:13.734" v="1675" actId="1038"/>
        <pc:sldMkLst>
          <pc:docMk/>
          <pc:sldMk cId="1343544859" sldId="334"/>
        </pc:sldMkLst>
        <pc:spChg chg="mod">
          <ac:chgData name="Nicholas Romanidis" userId="f29e2cf6a91c20a6" providerId="LiveId" clId="{DF58F679-80D5-4443-8C83-B7D573198763}" dt="2020-09-27T19:10:36.432" v="1551" actId="20577"/>
          <ac:spMkLst>
            <pc:docMk/>
            <pc:sldMk cId="1343544859" sldId="334"/>
            <ac:spMk id="2" creationId="{DECD4A6C-9C48-4E73-8905-595B57C786EA}"/>
          </ac:spMkLst>
        </pc:spChg>
        <pc:spChg chg="mod">
          <ac:chgData name="Nicholas Romanidis" userId="f29e2cf6a91c20a6" providerId="LiveId" clId="{DF58F679-80D5-4443-8C83-B7D573198763}" dt="2020-09-27T19:13:33.853" v="1666" actId="27636"/>
          <ac:spMkLst>
            <pc:docMk/>
            <pc:sldMk cId="1343544859" sldId="334"/>
            <ac:spMk id="3" creationId="{7F825D9F-246D-4AD8-A437-4009F94768F5}"/>
          </ac:spMkLst>
        </pc:spChg>
        <pc:picChg chg="mod">
          <ac:chgData name="Nicholas Romanidis" userId="f29e2cf6a91c20a6" providerId="LiveId" clId="{DF58F679-80D5-4443-8C83-B7D573198763}" dt="2020-09-27T19:15:13.734" v="1675" actId="1038"/>
          <ac:picMkLst>
            <pc:docMk/>
            <pc:sldMk cId="1343544859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4:45.229" v="1667"/>
        <pc:sldMkLst>
          <pc:docMk/>
          <pc:sldMk cId="3998154254" sldId="334"/>
        </pc:sldMkLst>
        <pc:picChg chg="add">
          <ac:chgData name="Nicholas Romanidis" userId="f29e2cf6a91c20a6" providerId="LiveId" clId="{DF58F679-80D5-4443-8C83-B7D573198763}" dt="2020-09-27T19:14:45.229" v="1667"/>
          <ac:picMkLst>
            <pc:docMk/>
            <pc:sldMk cId="3998154254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7:32.915" v="1717"/>
        <pc:sldMkLst>
          <pc:docMk/>
          <pc:sldMk cId="1117949411" sldId="335"/>
        </pc:sldMkLst>
        <pc:picChg chg="add">
          <ac:chgData name="Nicholas Romanidis" userId="f29e2cf6a91c20a6" providerId="LiveId" clId="{DF58F679-80D5-4443-8C83-B7D573198763}" dt="2020-09-27T19:17:32.915" v="1717"/>
          <ac:picMkLst>
            <pc:docMk/>
            <pc:sldMk cId="1117949411" sldId="335"/>
            <ac:picMk id="13314" creationId="{DEADA05E-A6E0-466B-A19D-1FBDF06B32BB}"/>
          </ac:picMkLst>
        </pc:picChg>
      </pc:sldChg>
      <pc:sldChg chg="modSp new add del mod">
        <pc:chgData name="Nicholas Romanidis" userId="f29e2cf6a91c20a6" providerId="LiveId" clId="{DF58F679-80D5-4443-8C83-B7D573198763}" dt="2020-09-27T19:18:01.086" v="1723" actId="14100"/>
        <pc:sldMkLst>
          <pc:docMk/>
          <pc:sldMk cId="2948602706" sldId="335"/>
        </pc:sldMkLst>
        <pc:spChg chg="mod">
          <ac:chgData name="Nicholas Romanidis" userId="f29e2cf6a91c20a6" providerId="LiveId" clId="{DF58F679-80D5-4443-8C83-B7D573198763}" dt="2020-09-27T19:15:35.683" v="1686" actId="20577"/>
          <ac:spMkLst>
            <pc:docMk/>
            <pc:sldMk cId="2948602706" sldId="335"/>
            <ac:spMk id="2" creationId="{FDE92062-528F-46C6-B618-B2EDB69BE8F2}"/>
          </ac:spMkLst>
        </pc:spChg>
        <pc:spChg chg="mod">
          <ac:chgData name="Nicholas Romanidis" userId="f29e2cf6a91c20a6" providerId="LiveId" clId="{DF58F679-80D5-4443-8C83-B7D573198763}" dt="2020-09-27T19:17:28.987" v="1716" actId="14100"/>
          <ac:spMkLst>
            <pc:docMk/>
            <pc:sldMk cId="2948602706" sldId="335"/>
            <ac:spMk id="3" creationId="{E98EB546-1B9F-43C9-9C85-771A2588853C}"/>
          </ac:spMkLst>
        </pc:spChg>
        <pc:picChg chg="mod">
          <ac:chgData name="Nicholas Romanidis" userId="f29e2cf6a91c20a6" providerId="LiveId" clId="{DF58F679-80D5-4443-8C83-B7D573198763}" dt="2020-09-27T19:18:01.086" v="1723" actId="14100"/>
          <ac:picMkLst>
            <pc:docMk/>
            <pc:sldMk cId="2948602706" sldId="335"/>
            <ac:picMk id="13314" creationId="{DEADA05E-A6E0-466B-A19D-1FBDF06B32BB}"/>
          </ac:picMkLst>
        </pc:picChg>
      </pc:sldChg>
      <pc:sldChg chg="addSp">
        <pc:chgData name="Nicholas Romanidis" userId="f29e2cf6a91c20a6" providerId="LiveId" clId="{DF58F679-80D5-4443-8C83-B7D573198763}" dt="2020-09-27T19:21:52.207" v="1833"/>
        <pc:sldMkLst>
          <pc:docMk/>
          <pc:sldMk cId="1988781357" sldId="336"/>
        </pc:sldMkLst>
        <pc:picChg chg="add">
          <ac:chgData name="Nicholas Romanidis" userId="f29e2cf6a91c20a6" providerId="LiveId" clId="{DF58F679-80D5-4443-8C83-B7D573198763}" dt="2020-09-27T19:21:52.207" v="1833"/>
          <ac:picMkLst>
            <pc:docMk/>
            <pc:sldMk cId="1988781357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2:28.345" v="1840" actId="1076"/>
        <pc:sldMkLst>
          <pc:docMk/>
          <pc:sldMk cId="3370273182" sldId="336"/>
        </pc:sldMkLst>
        <pc:spChg chg="mod">
          <ac:chgData name="Nicholas Romanidis" userId="f29e2cf6a91c20a6" providerId="LiveId" clId="{DF58F679-80D5-4443-8C83-B7D573198763}" dt="2020-09-27T19:18:21.025" v="1752" actId="20577"/>
          <ac:spMkLst>
            <pc:docMk/>
            <pc:sldMk cId="3370273182" sldId="336"/>
            <ac:spMk id="2" creationId="{964FC8E7-7F22-4F93-B9C7-1206660C6128}"/>
          </ac:spMkLst>
        </pc:spChg>
        <pc:spChg chg="mod">
          <ac:chgData name="Nicholas Romanidis" userId="f29e2cf6a91c20a6" providerId="LiveId" clId="{DF58F679-80D5-4443-8C83-B7D573198763}" dt="2020-09-27T19:22:22.010" v="1838" actId="14100"/>
          <ac:spMkLst>
            <pc:docMk/>
            <pc:sldMk cId="3370273182" sldId="336"/>
            <ac:spMk id="3" creationId="{E49F9523-EB7D-497E-80E3-0F7B1258DD21}"/>
          </ac:spMkLst>
        </pc:spChg>
        <pc:picChg chg="mod">
          <ac:chgData name="Nicholas Romanidis" userId="f29e2cf6a91c20a6" providerId="LiveId" clId="{DF58F679-80D5-4443-8C83-B7D573198763}" dt="2020-09-27T19:22:28.345" v="1840" actId="1076"/>
          <ac:picMkLst>
            <pc:docMk/>
            <pc:sldMk cId="3370273182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5:09.221" v="1861" actId="1076"/>
        <pc:sldMkLst>
          <pc:docMk/>
          <pc:sldMk cId="3523043351" sldId="337"/>
        </pc:sldMkLst>
        <pc:spChg chg="mod">
          <ac:chgData name="Nicholas Romanidis" userId="f29e2cf6a91c20a6" providerId="LiveId" clId="{DF58F679-80D5-4443-8C83-B7D573198763}" dt="2020-09-27T19:23:55.442" v="1858" actId="20577"/>
          <ac:spMkLst>
            <pc:docMk/>
            <pc:sldMk cId="3523043351" sldId="337"/>
            <ac:spMk id="2" creationId="{5F499522-3C69-4FBC-A4F2-F308F10BB2C8}"/>
          </ac:spMkLst>
        </pc:spChg>
        <pc:picChg chg="mod">
          <ac:chgData name="Nicholas Romanidis" userId="f29e2cf6a91c20a6" providerId="LiveId" clId="{DF58F679-80D5-4443-8C83-B7D573198763}" dt="2020-09-27T19:25:09.221" v="1861" actId="1076"/>
          <ac:picMkLst>
            <pc:docMk/>
            <pc:sldMk cId="3523043351" sldId="337"/>
            <ac:picMk id="15362" creationId="{7321278E-3DD2-40F7-AEE1-15E51DE9023F}"/>
          </ac:picMkLst>
        </pc:picChg>
      </pc:sldChg>
      <pc:sldChg chg="addSp delSp modSp">
        <pc:chgData name="Nicholas Romanidis" userId="f29e2cf6a91c20a6" providerId="LiveId" clId="{DF58F679-80D5-4443-8C83-B7D573198763}" dt="2020-09-27T19:25:02.507" v="1859"/>
        <pc:sldMkLst>
          <pc:docMk/>
          <pc:sldMk cId="4121160248" sldId="337"/>
        </pc:sldMkLst>
        <pc:spChg chg="del">
          <ac:chgData name="Nicholas Romanidis" userId="f29e2cf6a91c20a6" providerId="LiveId" clId="{DF58F679-80D5-4443-8C83-B7D573198763}" dt="2020-09-27T19:25:02.507" v="1859"/>
          <ac:spMkLst>
            <pc:docMk/>
            <pc:sldMk cId="4121160248" sldId="337"/>
            <ac:spMk id="3" creationId="{C773AB93-1F61-4887-95BE-5CF8137FAB0F}"/>
          </ac:spMkLst>
        </pc:spChg>
        <pc:picChg chg="add mod">
          <ac:chgData name="Nicholas Romanidis" userId="f29e2cf6a91c20a6" providerId="LiveId" clId="{DF58F679-80D5-4443-8C83-B7D573198763}" dt="2020-09-27T19:25:02.507" v="1859"/>
          <ac:picMkLst>
            <pc:docMk/>
            <pc:sldMk cId="4121160248" sldId="337"/>
            <ac:picMk id="15362" creationId="{7321278E-3DD2-40F7-AEE1-15E51DE9023F}"/>
          </ac:picMkLst>
        </pc:picChg>
      </pc:sldChg>
      <pc:sldChg chg="modSp new mod">
        <pc:chgData name="Nicholas Romanidis" userId="f29e2cf6a91c20a6" providerId="LiveId" clId="{DF58F679-80D5-4443-8C83-B7D573198763}" dt="2020-09-27T20:02:23.157" v="2520" actId="20577"/>
        <pc:sldMkLst>
          <pc:docMk/>
          <pc:sldMk cId="1528767847" sldId="338"/>
        </pc:sldMkLst>
        <pc:spChg chg="mod">
          <ac:chgData name="Nicholas Romanidis" userId="f29e2cf6a91c20a6" providerId="LiveId" clId="{DF58F679-80D5-4443-8C83-B7D573198763}" dt="2020-09-27T20:02:23.157" v="2520" actId="20577"/>
          <ac:spMkLst>
            <pc:docMk/>
            <pc:sldMk cId="1528767847" sldId="338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2:16.077" v="2512" actId="5793"/>
          <ac:spMkLst>
            <pc:docMk/>
            <pc:sldMk cId="1528767847" sldId="338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07:31.399" v="3116" actId="20577"/>
        <pc:sldMkLst>
          <pc:docMk/>
          <pc:sldMk cId="2529684201" sldId="339"/>
        </pc:sldMkLst>
        <pc:spChg chg="mod">
          <ac:chgData name="Nicholas Romanidis" userId="f29e2cf6a91c20a6" providerId="LiveId" clId="{DF58F679-80D5-4443-8C83-B7D573198763}" dt="2020-09-27T20:06:39.939" v="3010" actId="20577"/>
          <ac:spMkLst>
            <pc:docMk/>
            <pc:sldMk cId="2529684201" sldId="339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7:31.399" v="3116" actId="20577"/>
          <ac:spMkLst>
            <pc:docMk/>
            <pc:sldMk cId="2529684201" sldId="339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11:12.038" v="3594" actId="20577"/>
        <pc:sldMkLst>
          <pc:docMk/>
          <pc:sldMk cId="3415256723" sldId="340"/>
        </pc:sldMkLst>
        <pc:spChg chg="mod">
          <ac:chgData name="Nicholas Romanidis" userId="f29e2cf6a91c20a6" providerId="LiveId" clId="{DF58F679-80D5-4443-8C83-B7D573198763}" dt="2020-09-27T20:06:45.690" v="3014" actId="20577"/>
          <ac:spMkLst>
            <pc:docMk/>
            <pc:sldMk cId="3415256723" sldId="340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11:12.038" v="3594" actId="20577"/>
          <ac:spMkLst>
            <pc:docMk/>
            <pc:sldMk cId="3415256723" sldId="340"/>
            <ac:spMk id="3" creationId="{A3F9B8C0-436D-4D05-A70E-08932F2AD3D7}"/>
          </ac:spMkLst>
        </pc:spChg>
      </pc:sldChg>
      <pc:sldChg chg="addSp">
        <pc:chgData name="Nicholas Romanidis" userId="f29e2cf6a91c20a6" providerId="LiveId" clId="{DF58F679-80D5-4443-8C83-B7D573198763}" dt="2020-09-27T20:21:18.045" v="4291"/>
        <pc:sldMkLst>
          <pc:docMk/>
          <pc:sldMk cId="1290308279" sldId="341"/>
        </pc:sldMkLst>
        <pc:picChg chg="add">
          <ac:chgData name="Nicholas Romanidis" userId="f29e2cf6a91c20a6" providerId="LiveId" clId="{DF58F679-80D5-4443-8C83-B7D573198763}" dt="2020-09-27T20:21:18.045" v="4291"/>
          <ac:picMkLst>
            <pc:docMk/>
            <pc:sldMk cId="1290308279" sldId="341"/>
            <ac:picMk id="16386" creationId="{C9233B4C-265E-45C8-A863-6A92E5B00D43}"/>
          </ac:picMkLst>
        </pc:picChg>
      </pc:sldChg>
      <pc:sldChg chg="modSp new add del mod">
        <pc:chgData name="Nicholas Romanidis" userId="f29e2cf6a91c20a6" providerId="LiveId" clId="{DF58F679-80D5-4443-8C83-B7D573198763}" dt="2020-09-27T20:22:43.174" v="4300" actId="14100"/>
        <pc:sldMkLst>
          <pc:docMk/>
          <pc:sldMk cId="1291373089" sldId="341"/>
        </pc:sldMkLst>
        <pc:spChg chg="mod">
          <ac:chgData name="Nicholas Romanidis" userId="f29e2cf6a91c20a6" providerId="LiveId" clId="{DF58F679-80D5-4443-8C83-B7D573198763}" dt="2020-09-27T20:12:34.235" v="3602" actId="20577"/>
          <ac:spMkLst>
            <pc:docMk/>
            <pc:sldMk cId="1291373089" sldId="341"/>
            <ac:spMk id="2" creationId="{5087A6F1-A2E2-4CD5-83DA-CEEC8C0ABD11}"/>
          </ac:spMkLst>
        </pc:spChg>
        <pc:spChg chg="mod">
          <ac:chgData name="Nicholas Romanidis" userId="f29e2cf6a91c20a6" providerId="LiveId" clId="{DF58F679-80D5-4443-8C83-B7D573198763}" dt="2020-09-27T20:22:43.174" v="4300" actId="14100"/>
          <ac:spMkLst>
            <pc:docMk/>
            <pc:sldMk cId="1291373089" sldId="341"/>
            <ac:spMk id="3" creationId="{FCEA5549-38E2-407C-9C00-7A9E37BD650B}"/>
          </ac:spMkLst>
        </pc:spChg>
        <pc:picChg chg="mod">
          <ac:chgData name="Nicholas Romanidis" userId="f29e2cf6a91c20a6" providerId="LiveId" clId="{DF58F679-80D5-4443-8C83-B7D573198763}" dt="2020-09-27T20:22:38.509" v="4299" actId="1076"/>
          <ac:picMkLst>
            <pc:docMk/>
            <pc:sldMk cId="1291373089" sldId="341"/>
            <ac:picMk id="16386" creationId="{C9233B4C-265E-45C8-A863-6A92E5B00D43}"/>
          </ac:picMkLst>
        </pc:picChg>
      </pc:sldChg>
      <pc:sldChg chg="addSp delSp modSp new mod">
        <pc:chgData name="Nicholas Romanidis" userId="f29e2cf6a91c20a6" providerId="LiveId" clId="{DF58F679-80D5-4443-8C83-B7D573198763}" dt="2020-09-27T20:20:17.805" v="4290" actId="1076"/>
        <pc:sldMkLst>
          <pc:docMk/>
          <pc:sldMk cId="215678136" sldId="342"/>
        </pc:sldMkLst>
        <pc:spChg chg="mod">
          <ac:chgData name="Nicholas Romanidis" userId="f29e2cf6a91c20a6" providerId="LiveId" clId="{DF58F679-80D5-4443-8C83-B7D573198763}" dt="2020-09-27T20:15:10.598" v="3875" actId="20577"/>
          <ac:spMkLst>
            <pc:docMk/>
            <pc:sldMk cId="215678136" sldId="342"/>
            <ac:spMk id="2" creationId="{56F88C64-4E28-4645-A91B-A5BB7DA38A34}"/>
          </ac:spMkLst>
        </pc:spChg>
        <pc:spChg chg="mod">
          <ac:chgData name="Nicholas Romanidis" userId="f29e2cf6a91c20a6" providerId="LiveId" clId="{DF58F679-80D5-4443-8C83-B7D573198763}" dt="2020-09-27T20:19:50.465" v="4285" actId="20577"/>
          <ac:spMkLst>
            <pc:docMk/>
            <pc:sldMk cId="215678136" sldId="342"/>
            <ac:spMk id="3" creationId="{3531EF42-FC32-4DE3-81D7-36ABBB0A3DD5}"/>
          </ac:spMkLst>
        </pc:spChg>
        <pc:picChg chg="add del mod">
          <ac:chgData name="Nicholas Romanidis" userId="f29e2cf6a91c20a6" providerId="LiveId" clId="{DF58F679-80D5-4443-8C83-B7D573198763}" dt="2020-09-27T20:19:57.708" v="4288" actId="478"/>
          <ac:picMkLst>
            <pc:docMk/>
            <pc:sldMk cId="215678136" sldId="342"/>
            <ac:picMk id="7" creationId="{0B57C0DE-F7F2-496A-9798-CA461BB9C7D9}"/>
          </ac:picMkLst>
        </pc:picChg>
        <pc:picChg chg="add mod">
          <ac:chgData name="Nicholas Romanidis" userId="f29e2cf6a91c20a6" providerId="LiveId" clId="{DF58F679-80D5-4443-8C83-B7D573198763}" dt="2020-09-27T20:20:17.805" v="4290" actId="1076"/>
          <ac:picMkLst>
            <pc:docMk/>
            <pc:sldMk cId="215678136" sldId="342"/>
            <ac:picMk id="9" creationId="{3774AADE-D683-4E3F-BC6E-86F46DE483ED}"/>
          </ac:picMkLst>
        </pc:picChg>
      </pc:sldChg>
      <pc:sldChg chg="modSp new mod">
        <pc:chgData name="Nicholas Romanidis" userId="f29e2cf6a91c20a6" providerId="LiveId" clId="{DF58F679-80D5-4443-8C83-B7D573198763}" dt="2020-09-27T20:25:47.986" v="4600" actId="20577"/>
        <pc:sldMkLst>
          <pc:docMk/>
          <pc:sldMk cId="955640508" sldId="343"/>
        </pc:sldMkLst>
        <pc:spChg chg="mod">
          <ac:chgData name="Nicholas Romanidis" userId="f29e2cf6a91c20a6" providerId="LiveId" clId="{DF58F679-80D5-4443-8C83-B7D573198763}" dt="2020-09-27T20:23:42.416" v="4315" actId="20577"/>
          <ac:spMkLst>
            <pc:docMk/>
            <pc:sldMk cId="955640508" sldId="343"/>
            <ac:spMk id="2" creationId="{208B221C-925F-40BB-915A-EE5339211E53}"/>
          </ac:spMkLst>
        </pc:spChg>
        <pc:spChg chg="mod">
          <ac:chgData name="Nicholas Romanidis" userId="f29e2cf6a91c20a6" providerId="LiveId" clId="{DF58F679-80D5-4443-8C83-B7D573198763}" dt="2020-09-27T20:25:47.986" v="4600" actId="20577"/>
          <ac:spMkLst>
            <pc:docMk/>
            <pc:sldMk cId="955640508" sldId="343"/>
            <ac:spMk id="3" creationId="{8B358998-AF27-4216-8C02-DF1B613E350E}"/>
          </ac:spMkLst>
        </pc:spChg>
      </pc:sldChg>
      <pc:sldChg chg="modSp new mod">
        <pc:chgData name="Nicholas Romanidis" userId="f29e2cf6a91c20a6" providerId="LiveId" clId="{DF58F679-80D5-4443-8C83-B7D573198763}" dt="2020-09-27T20:33:35.405" v="5081" actId="115"/>
        <pc:sldMkLst>
          <pc:docMk/>
          <pc:sldMk cId="1558883544" sldId="344"/>
        </pc:sldMkLst>
        <pc:spChg chg="mod">
          <ac:chgData name="Nicholas Romanidis" userId="f29e2cf6a91c20a6" providerId="LiveId" clId="{DF58F679-80D5-4443-8C83-B7D573198763}" dt="2020-09-27T20:29:12.383" v="4628" actId="20577"/>
          <ac:spMkLst>
            <pc:docMk/>
            <pc:sldMk cId="1558883544" sldId="344"/>
            <ac:spMk id="2" creationId="{7A140A6E-746C-4F49-AF11-6C314B81316F}"/>
          </ac:spMkLst>
        </pc:spChg>
        <pc:spChg chg="mod">
          <ac:chgData name="Nicholas Romanidis" userId="f29e2cf6a91c20a6" providerId="LiveId" clId="{DF58F679-80D5-4443-8C83-B7D573198763}" dt="2020-09-27T20:33:35.405" v="5081" actId="115"/>
          <ac:spMkLst>
            <pc:docMk/>
            <pc:sldMk cId="1558883544" sldId="344"/>
            <ac:spMk id="3" creationId="{46935BB9-6609-477B-8900-6CAF2A5DF251}"/>
          </ac:spMkLst>
        </pc:spChg>
      </pc:sldChg>
    </pc:docChg>
  </pc:docChgLst>
  <pc:docChgLst>
    <pc:chgData name="Nicholas Romanidis" userId="f29e2cf6a91c20a6" providerId="LiveId" clId="{E8275689-F940-4B92-BD69-F6E45B1AD3D8}"/>
    <pc:docChg chg="undo custSel addSld delSld modSld sldOrd">
      <pc:chgData name="Nicholas Romanidis" userId="f29e2cf6a91c20a6" providerId="LiveId" clId="{E8275689-F940-4B92-BD69-F6E45B1AD3D8}" dt="2021-02-08T14:26:37.135" v="3890" actId="113"/>
      <pc:docMkLst>
        <pc:docMk/>
      </pc:docMkLst>
      <pc:sldChg chg="modSp mod">
        <pc:chgData name="Nicholas Romanidis" userId="f29e2cf6a91c20a6" providerId="LiveId" clId="{E8275689-F940-4B92-BD69-F6E45B1AD3D8}" dt="2020-11-22T22:39:03.974" v="3853" actId="20577"/>
        <pc:sldMkLst>
          <pc:docMk/>
          <pc:sldMk cId="1804591582" sldId="256"/>
        </pc:sldMkLst>
        <pc:spChg chg="mod">
          <ac:chgData name="Nicholas Romanidis" userId="f29e2cf6a91c20a6" providerId="LiveId" clId="{E8275689-F940-4B92-BD69-F6E45B1AD3D8}" dt="2020-11-22T22:39:03.974" v="385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Sp modSp mod">
        <pc:chgData name="Nicholas Romanidis" userId="f29e2cf6a91c20a6" providerId="LiveId" clId="{E8275689-F940-4B92-BD69-F6E45B1AD3D8}" dt="2020-10-15T14:53:02.738" v="3721" actId="14100"/>
        <pc:sldMkLst>
          <pc:docMk/>
          <pc:sldMk cId="4076335545" sldId="303"/>
        </pc:sldMkLst>
        <pc:spChg chg="del">
          <ac:chgData name="Nicholas Romanidis" userId="f29e2cf6a91c20a6" providerId="LiveId" clId="{E8275689-F940-4B92-BD69-F6E45B1AD3D8}" dt="2020-10-15T14:52:57.428" v="3719" actId="478"/>
          <ac:spMkLst>
            <pc:docMk/>
            <pc:sldMk cId="4076335545" sldId="303"/>
            <ac:spMk id="2" creationId="{E7E3814E-856A-40D4-950B-34411FA898FD}"/>
          </ac:spMkLst>
        </pc:spChg>
        <pc:spChg chg="del">
          <ac:chgData name="Nicholas Romanidis" userId="f29e2cf6a91c20a6" providerId="LiveId" clId="{E8275689-F940-4B92-BD69-F6E45B1AD3D8}" dt="2020-10-15T14:52:56.003" v="3718" actId="478"/>
          <ac:spMkLst>
            <pc:docMk/>
            <pc:sldMk cId="4076335545" sldId="303"/>
            <ac:spMk id="3" creationId="{1A0B1DE8-C0CB-47CD-A8BA-D0BF2441F313}"/>
          </ac:spMkLst>
        </pc:spChg>
        <pc:picChg chg="mod">
          <ac:chgData name="Nicholas Romanidis" userId="f29e2cf6a91c20a6" providerId="LiveId" clId="{E8275689-F940-4B92-BD69-F6E45B1AD3D8}" dt="2020-10-15T14:53:02.738" v="3721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E8275689-F940-4B92-BD69-F6E45B1AD3D8}" dt="2020-10-15T11:55:29.427" v="168"/>
        <pc:sldMkLst>
          <pc:docMk/>
          <pc:sldMk cId="553267324" sldId="304"/>
        </pc:sldMkLst>
        <pc:picChg chg="add">
          <ac:chgData name="Nicholas Romanidis" userId="f29e2cf6a91c20a6" providerId="LiveId" clId="{E8275689-F940-4B92-BD69-F6E45B1AD3D8}" dt="2020-10-15T11:55:29.427" v="168"/>
          <ac:picMkLst>
            <pc:docMk/>
            <pc:sldMk cId="553267324" sldId="304"/>
            <ac:picMk id="1026" creationId="{889FC677-8108-41CD-B883-806F4FCB4BB9}"/>
          </ac:picMkLst>
        </pc:picChg>
      </pc:sldChg>
      <pc:sldChg chg="modSp new add del mod">
        <pc:chgData name="Nicholas Romanidis" userId="f29e2cf6a91c20a6" providerId="LiveId" clId="{E8275689-F940-4B92-BD69-F6E45B1AD3D8}" dt="2020-10-15T15:01:47.385" v="3800" actId="20577"/>
        <pc:sldMkLst>
          <pc:docMk/>
          <pc:sldMk cId="880485670" sldId="304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80485670" sldId="304"/>
            <ac:spMk id="2" creationId="{9EB31A47-6B23-437C-99D0-C49CEFC51F7B}"/>
          </ac:spMkLst>
        </pc:spChg>
        <pc:spChg chg="mod">
          <ac:chgData name="Nicholas Romanidis" userId="f29e2cf6a91c20a6" providerId="LiveId" clId="{E8275689-F940-4B92-BD69-F6E45B1AD3D8}" dt="2020-10-15T15:01:47.385" v="3800" actId="20577"/>
          <ac:spMkLst>
            <pc:docMk/>
            <pc:sldMk cId="880485670" sldId="304"/>
            <ac:spMk id="3" creationId="{32A208A3-4DC5-47EC-AC76-3B34FAE3B929}"/>
          </ac:spMkLst>
        </pc:spChg>
        <pc:picChg chg="mod">
          <ac:chgData name="Nicholas Romanidis" userId="f29e2cf6a91c20a6" providerId="LiveId" clId="{E8275689-F940-4B92-BD69-F6E45B1AD3D8}" dt="2020-10-15T11:55:39.459" v="173" actId="1076"/>
          <ac:picMkLst>
            <pc:docMk/>
            <pc:sldMk cId="880485670" sldId="304"/>
            <ac:picMk id="1026" creationId="{889FC677-8108-41CD-B883-806F4FCB4BB9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388136436" sldId="305"/>
        </pc:sldMkLst>
        <pc:spChg chg="mod">
          <ac:chgData name="Nicholas Romanidis" userId="f29e2cf6a91c20a6" providerId="LiveId" clId="{E8275689-F940-4B92-BD69-F6E45B1AD3D8}" dt="2020-10-15T11:56:03.888" v="197" actId="20577"/>
          <ac:spMkLst>
            <pc:docMk/>
            <pc:sldMk cId="3388136436" sldId="305"/>
            <ac:spMk id="2" creationId="{6E4CD847-2F43-446C-8F37-F4977100E71E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388136436" sldId="305"/>
            <ac:spMk id="3" creationId="{CB3F8E59-380C-406B-914C-9EE481357E42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665856841" sldId="306"/>
        </pc:sldMkLst>
        <pc:spChg chg="mod">
          <ac:chgData name="Nicholas Romanidis" userId="f29e2cf6a91c20a6" providerId="LiveId" clId="{E8275689-F940-4B92-BD69-F6E45B1AD3D8}" dt="2020-10-15T11:59:12.014" v="465" actId="20577"/>
          <ac:spMkLst>
            <pc:docMk/>
            <pc:sldMk cId="3665856841" sldId="306"/>
            <ac:spMk id="2" creationId="{A7A46A25-6100-4FA6-8092-80FBFCE53FA2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665856841" sldId="306"/>
            <ac:spMk id="3" creationId="{58CA2C21-482D-4811-A7A3-1BB1447E4923}"/>
          </ac:spMkLst>
        </pc:spChg>
      </pc:sldChg>
      <pc:sldChg chg="modSp new add del mod">
        <pc:chgData name="Nicholas Romanidis" userId="f29e2cf6a91c20a6" providerId="LiveId" clId="{E8275689-F940-4B92-BD69-F6E45B1AD3D8}" dt="2021-02-08T14:08:07.040" v="3854" actId="20577"/>
        <pc:sldMkLst>
          <pc:docMk/>
          <pc:sldMk cId="1337031032" sldId="30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337031032" sldId="307"/>
            <ac:spMk id="2" creationId="{5B3E65AA-9428-412D-AB6D-C68A2E42C148}"/>
          </ac:spMkLst>
        </pc:spChg>
        <pc:spChg chg="mod">
          <ac:chgData name="Nicholas Romanidis" userId="f29e2cf6a91c20a6" providerId="LiveId" clId="{E8275689-F940-4B92-BD69-F6E45B1AD3D8}" dt="2021-02-08T14:08:07.040" v="3854" actId="20577"/>
          <ac:spMkLst>
            <pc:docMk/>
            <pc:sldMk cId="1337031032" sldId="307"/>
            <ac:spMk id="3" creationId="{AE26B5A3-0211-4089-8E11-68EFB379505C}"/>
          </ac:spMkLst>
        </pc:spChg>
        <pc:picChg chg="mod">
          <ac:chgData name="Nicholas Romanidis" userId="f29e2cf6a91c20a6" providerId="LiveId" clId="{E8275689-F940-4B92-BD69-F6E45B1AD3D8}" dt="2020-10-15T12:04:23.390" v="752" actId="1076"/>
          <ac:picMkLst>
            <pc:docMk/>
            <pc:sldMk cId="1337031032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03:56.949" v="744"/>
        <pc:sldMkLst>
          <pc:docMk/>
          <pc:sldMk cId="1403204268" sldId="307"/>
        </pc:sldMkLst>
        <pc:picChg chg="add">
          <ac:chgData name="Nicholas Romanidis" userId="f29e2cf6a91c20a6" providerId="LiveId" clId="{E8275689-F940-4B92-BD69-F6E45B1AD3D8}" dt="2020-10-15T12:03:56.949" v="744"/>
          <ac:picMkLst>
            <pc:docMk/>
            <pc:sldMk cId="1403204268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10:37.427" v="1014"/>
        <pc:sldMkLst>
          <pc:docMk/>
          <pc:sldMk cId="838230771" sldId="308"/>
        </pc:sldMkLst>
        <pc:picChg chg="add">
          <ac:chgData name="Nicholas Romanidis" userId="f29e2cf6a91c20a6" providerId="LiveId" clId="{E8275689-F940-4B92-BD69-F6E45B1AD3D8}" dt="2020-10-15T12:10:37.427" v="1014"/>
          <ac:picMkLst>
            <pc:docMk/>
            <pc:sldMk cId="838230771" sldId="308"/>
            <ac:picMk id="3074" creationId="{44079E8F-7A84-4D5B-927F-0F1275FAFB90}"/>
          </ac:picMkLst>
        </pc:picChg>
      </pc:sldChg>
      <pc:sldChg chg="modSp new add del mod">
        <pc:chgData name="Nicholas Romanidis" userId="f29e2cf6a91c20a6" providerId="LiveId" clId="{E8275689-F940-4B92-BD69-F6E45B1AD3D8}" dt="2020-10-15T15:01:35.990" v="3798"/>
        <pc:sldMkLst>
          <pc:docMk/>
          <pc:sldMk cId="933898013" sldId="308"/>
        </pc:sldMkLst>
        <pc:spChg chg="mod">
          <ac:chgData name="Nicholas Romanidis" userId="f29e2cf6a91c20a6" providerId="LiveId" clId="{E8275689-F940-4B92-BD69-F6E45B1AD3D8}" dt="2020-10-15T12:04:47.452" v="778" actId="114"/>
          <ac:spMkLst>
            <pc:docMk/>
            <pc:sldMk cId="933898013" sldId="308"/>
            <ac:spMk id="2" creationId="{6C07C0F4-6BFE-46C2-BDA2-6442F5F3A1F5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933898013" sldId="308"/>
            <ac:spMk id="3" creationId="{4A5194C5-BDB5-40E6-BB1F-5BACAC07813A}"/>
          </ac:spMkLst>
        </pc:spChg>
        <pc:picChg chg="mod">
          <ac:chgData name="Nicholas Romanidis" userId="f29e2cf6a91c20a6" providerId="LiveId" clId="{E8275689-F940-4B92-BD69-F6E45B1AD3D8}" dt="2020-10-15T12:10:55.708" v="1020" actId="1076"/>
          <ac:picMkLst>
            <pc:docMk/>
            <pc:sldMk cId="933898013" sldId="308"/>
            <ac:picMk id="3074" creationId="{44079E8F-7A84-4D5B-927F-0F1275FAFB90}"/>
          </ac:picMkLst>
        </pc:picChg>
      </pc:sldChg>
      <pc:sldChg chg="delSp modSp new add del mod">
        <pc:chgData name="Nicholas Romanidis" userId="f29e2cf6a91c20a6" providerId="LiveId" clId="{E8275689-F940-4B92-BD69-F6E45B1AD3D8}" dt="2020-10-15T12:17:48.187" v="1261" actId="1076"/>
        <pc:sldMkLst>
          <pc:docMk/>
          <pc:sldMk cId="623630660" sldId="309"/>
        </pc:sldMkLst>
        <pc:spChg chg="mod">
          <ac:chgData name="Nicholas Romanidis" userId="f29e2cf6a91c20a6" providerId="LiveId" clId="{E8275689-F940-4B92-BD69-F6E45B1AD3D8}" dt="2020-10-15T12:11:09.956" v="1028" actId="20577"/>
          <ac:spMkLst>
            <pc:docMk/>
            <pc:sldMk cId="623630660" sldId="309"/>
            <ac:spMk id="2" creationId="{CC8B6E23-5944-4929-AC05-B658B513FB60}"/>
          </ac:spMkLst>
        </pc:spChg>
        <pc:spChg chg="mod">
          <ac:chgData name="Nicholas Romanidis" userId="f29e2cf6a91c20a6" providerId="LiveId" clId="{E8275689-F940-4B92-BD69-F6E45B1AD3D8}" dt="2020-10-15T12:15:50.404" v="1251" actId="6549"/>
          <ac:spMkLst>
            <pc:docMk/>
            <pc:sldMk cId="623630660" sldId="309"/>
            <ac:spMk id="3" creationId="{1FA87ACB-B2CF-44B2-884E-77856C48EBF1}"/>
          </ac:spMkLst>
        </pc:spChg>
        <pc:picChg chg="del">
          <ac:chgData name="Nicholas Romanidis" userId="f29e2cf6a91c20a6" providerId="LiveId" clId="{E8275689-F940-4B92-BD69-F6E45B1AD3D8}" dt="2020-10-15T12:16:47.997" v="1254" actId="478"/>
          <ac:picMkLst>
            <pc:docMk/>
            <pc:sldMk cId="623630660" sldId="309"/>
            <ac:picMk id="4098" creationId="{C09FEBE5-03B0-44AE-9E14-2A19F3FF329A}"/>
          </ac:picMkLst>
        </pc:picChg>
        <pc:picChg chg="mod">
          <ac:chgData name="Nicholas Romanidis" userId="f29e2cf6a91c20a6" providerId="LiveId" clId="{E8275689-F940-4B92-BD69-F6E45B1AD3D8}" dt="2020-10-15T12:17:48.187" v="1261" actId="1076"/>
          <ac:picMkLst>
            <pc:docMk/>
            <pc:sldMk cId="623630660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6:48.868" v="1255"/>
        <pc:sldMkLst>
          <pc:docMk/>
          <pc:sldMk cId="3749273403" sldId="309"/>
        </pc:sldMkLst>
        <pc:picChg chg="add">
          <ac:chgData name="Nicholas Romanidis" userId="f29e2cf6a91c20a6" providerId="LiveId" clId="{E8275689-F940-4B92-BD69-F6E45B1AD3D8}" dt="2020-10-15T12:16:48.868" v="1255"/>
          <ac:picMkLst>
            <pc:docMk/>
            <pc:sldMk cId="3749273403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5:58.175" v="1252"/>
        <pc:sldMkLst>
          <pc:docMk/>
          <pc:sldMk cId="3980087812" sldId="309"/>
        </pc:sldMkLst>
        <pc:picChg chg="add">
          <ac:chgData name="Nicholas Romanidis" userId="f29e2cf6a91c20a6" providerId="LiveId" clId="{E8275689-F940-4B92-BD69-F6E45B1AD3D8}" dt="2020-10-15T12:15:58.175" v="1252"/>
          <ac:picMkLst>
            <pc:docMk/>
            <pc:sldMk cId="3980087812" sldId="309"/>
            <ac:picMk id="4098" creationId="{C09FEBE5-03B0-44AE-9E14-2A19F3FF329A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2028800758" sldId="31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28800758" sldId="310"/>
            <ac:spMk id="2" creationId="{7DAF1E06-DE4F-4A95-A291-13F7595057C5}"/>
          </ac:spMkLst>
        </pc:spChg>
        <pc:spChg chg="mod">
          <ac:chgData name="Nicholas Romanidis" userId="f29e2cf6a91c20a6" providerId="LiveId" clId="{E8275689-F940-4B92-BD69-F6E45B1AD3D8}" dt="2020-10-15T13:06:12.746" v="1337" actId="20577"/>
          <ac:spMkLst>
            <pc:docMk/>
            <pc:sldMk cId="2028800758" sldId="310"/>
            <ac:spMk id="3" creationId="{63954617-8740-479B-8A6E-B098721F660F}"/>
          </ac:spMkLst>
        </pc:spChg>
      </pc:sldChg>
      <pc:sldChg chg="modSp new mod">
        <pc:chgData name="Nicholas Romanidis" userId="f29e2cf6a91c20a6" providerId="LiveId" clId="{E8275689-F940-4B92-BD69-F6E45B1AD3D8}" dt="2020-10-15T15:01:35.990" v="3798"/>
        <pc:sldMkLst>
          <pc:docMk/>
          <pc:sldMk cId="3184468488" sldId="311"/>
        </pc:sldMkLst>
        <pc:spChg chg="mod">
          <ac:chgData name="Nicholas Romanidis" userId="f29e2cf6a91c20a6" providerId="LiveId" clId="{E8275689-F940-4B92-BD69-F6E45B1AD3D8}" dt="2020-10-15T13:06:20.563" v="1350" actId="20577"/>
          <ac:spMkLst>
            <pc:docMk/>
            <pc:sldMk cId="3184468488" sldId="311"/>
            <ac:spMk id="2" creationId="{BB2938BA-C583-4814-98FB-484AC19D4082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3184468488" sldId="311"/>
            <ac:spMk id="3" creationId="{C9D0D59C-1FC1-41F5-AD09-83C128F91E64}"/>
          </ac:spMkLst>
        </pc:spChg>
      </pc:sldChg>
      <pc:sldChg chg="modSp new mod">
        <pc:chgData name="Nicholas Romanidis" userId="f29e2cf6a91c20a6" providerId="LiveId" clId="{E8275689-F940-4B92-BD69-F6E45B1AD3D8}" dt="2020-10-15T15:02:00.185" v="3806" actId="20577"/>
        <pc:sldMkLst>
          <pc:docMk/>
          <pc:sldMk cId="391240617" sldId="312"/>
        </pc:sldMkLst>
        <pc:spChg chg="mod">
          <ac:chgData name="Nicholas Romanidis" userId="f29e2cf6a91c20a6" providerId="LiveId" clId="{E8275689-F940-4B92-BD69-F6E45B1AD3D8}" dt="2020-10-15T13:12:43.782" v="1709" actId="20577"/>
          <ac:spMkLst>
            <pc:docMk/>
            <pc:sldMk cId="391240617" sldId="312"/>
            <ac:spMk id="2" creationId="{2302A3C1-55CC-458E-8FE7-30126DCBAD13}"/>
          </ac:spMkLst>
        </pc:spChg>
        <pc:spChg chg="mod">
          <ac:chgData name="Nicholas Romanidis" userId="f29e2cf6a91c20a6" providerId="LiveId" clId="{E8275689-F940-4B92-BD69-F6E45B1AD3D8}" dt="2020-10-15T15:02:00.185" v="3806" actId="20577"/>
          <ac:spMkLst>
            <pc:docMk/>
            <pc:sldMk cId="391240617" sldId="312"/>
            <ac:spMk id="3" creationId="{2D5F1B58-17AC-4BC2-A195-883574A7A096}"/>
          </ac:spMkLst>
        </pc:spChg>
      </pc:sldChg>
      <pc:sldChg chg="modSp new mod">
        <pc:chgData name="Nicholas Romanidis" userId="f29e2cf6a91c20a6" providerId="LiveId" clId="{E8275689-F940-4B92-BD69-F6E45B1AD3D8}" dt="2021-02-08T14:16:12.064" v="3860" actId="20577"/>
        <pc:sldMkLst>
          <pc:docMk/>
          <pc:sldMk cId="1551697612" sldId="313"/>
        </pc:sldMkLst>
        <pc:spChg chg="mod">
          <ac:chgData name="Nicholas Romanidis" userId="f29e2cf6a91c20a6" providerId="LiveId" clId="{E8275689-F940-4B92-BD69-F6E45B1AD3D8}" dt="2020-10-15T13:22:44.976" v="2047" actId="20577"/>
          <ac:spMkLst>
            <pc:docMk/>
            <pc:sldMk cId="1551697612" sldId="313"/>
            <ac:spMk id="2" creationId="{F28D2328-B884-44F7-A283-1CF6111870F0}"/>
          </ac:spMkLst>
        </pc:spChg>
        <pc:spChg chg="mod">
          <ac:chgData name="Nicholas Romanidis" userId="f29e2cf6a91c20a6" providerId="LiveId" clId="{E8275689-F940-4B92-BD69-F6E45B1AD3D8}" dt="2021-02-08T14:16:12.064" v="3860" actId="20577"/>
          <ac:spMkLst>
            <pc:docMk/>
            <pc:sldMk cId="1551697612" sldId="313"/>
            <ac:spMk id="3" creationId="{2F0DACC9-29AA-4B58-B77B-EE72ACE4AE8F}"/>
          </ac:spMkLst>
        </pc:spChg>
      </pc:sldChg>
      <pc:sldChg chg="addSp delSp modSp">
        <pc:chgData name="Nicholas Romanidis" userId="f29e2cf6a91c20a6" providerId="LiveId" clId="{E8275689-F940-4B92-BD69-F6E45B1AD3D8}" dt="2020-10-15T13:25:58.891" v="2122"/>
        <pc:sldMkLst>
          <pc:docMk/>
          <pc:sldMk cId="467318469" sldId="314"/>
        </pc:sldMkLst>
        <pc:spChg chg="del">
          <ac:chgData name="Nicholas Romanidis" userId="f29e2cf6a91c20a6" providerId="LiveId" clId="{E8275689-F940-4B92-BD69-F6E45B1AD3D8}" dt="2020-10-15T13:25:58.891" v="2122"/>
          <ac:spMkLst>
            <pc:docMk/>
            <pc:sldMk cId="467318469" sldId="314"/>
            <ac:spMk id="3" creationId="{69E2EE09-BC35-4F0F-B7BA-D466F711D3AE}"/>
          </ac:spMkLst>
        </pc:spChg>
        <pc:picChg chg="add mod">
          <ac:chgData name="Nicholas Romanidis" userId="f29e2cf6a91c20a6" providerId="LiveId" clId="{E8275689-F940-4B92-BD69-F6E45B1AD3D8}" dt="2020-10-15T13:25:58.891" v="2122"/>
          <ac:picMkLst>
            <pc:docMk/>
            <pc:sldMk cId="467318469" sldId="314"/>
            <ac:picMk id="6146" creationId="{5C86C8AA-B71E-4722-82D1-3C39A3522801}"/>
          </ac:picMkLst>
        </pc:picChg>
      </pc:sldChg>
      <pc:sldChg chg="delSp modSp new add del mod">
        <pc:chgData name="Nicholas Romanidis" userId="f29e2cf6a91c20a6" providerId="LiveId" clId="{E8275689-F940-4B92-BD69-F6E45B1AD3D8}" dt="2020-10-15T13:26:11.407" v="2126" actId="14100"/>
        <pc:sldMkLst>
          <pc:docMk/>
          <pc:sldMk cId="931790347" sldId="314"/>
        </pc:sldMkLst>
        <pc:spChg chg="del">
          <ac:chgData name="Nicholas Romanidis" userId="f29e2cf6a91c20a6" providerId="LiveId" clId="{E8275689-F940-4B92-BD69-F6E45B1AD3D8}" dt="2020-10-15T13:26:03.808" v="2124" actId="478"/>
          <ac:spMkLst>
            <pc:docMk/>
            <pc:sldMk cId="931790347" sldId="314"/>
            <ac:spMk id="2" creationId="{FBB21674-F346-4DFF-8238-CB9D9BA0D9FC}"/>
          </ac:spMkLst>
        </pc:spChg>
        <pc:picChg chg="mod">
          <ac:chgData name="Nicholas Romanidis" userId="f29e2cf6a91c20a6" providerId="LiveId" clId="{E8275689-F940-4B92-BD69-F6E45B1AD3D8}" dt="2020-10-15T13:26:11.407" v="2126" actId="14100"/>
          <ac:picMkLst>
            <pc:docMk/>
            <pc:sldMk cId="931790347" sldId="314"/>
            <ac:picMk id="6146" creationId="{5C86C8AA-B71E-4722-82D1-3C39A3522801}"/>
          </ac:picMkLst>
        </pc:picChg>
      </pc:sldChg>
      <pc:sldChg chg="modSp new mod">
        <pc:chgData name="Nicholas Romanidis" userId="f29e2cf6a91c20a6" providerId="LiveId" clId="{E8275689-F940-4B92-BD69-F6E45B1AD3D8}" dt="2020-10-15T15:02:20.534" v="3818" actId="20577"/>
        <pc:sldMkLst>
          <pc:docMk/>
          <pc:sldMk cId="3454957509" sldId="315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54957509" sldId="315"/>
            <ac:spMk id="2" creationId="{27AA5326-ED93-41BB-A040-AC9C63099289}"/>
          </ac:spMkLst>
        </pc:spChg>
        <pc:spChg chg="mod">
          <ac:chgData name="Nicholas Romanidis" userId="f29e2cf6a91c20a6" providerId="LiveId" clId="{E8275689-F940-4B92-BD69-F6E45B1AD3D8}" dt="2020-10-15T15:02:20.534" v="3818" actId="20577"/>
          <ac:spMkLst>
            <pc:docMk/>
            <pc:sldMk cId="3454957509" sldId="315"/>
            <ac:spMk id="3" creationId="{F4EC8D3A-80DC-4B19-98EA-C5200DB813D6}"/>
          </ac:spMkLst>
        </pc:spChg>
      </pc:sldChg>
      <pc:sldChg chg="modSp new mod">
        <pc:chgData name="Nicholas Romanidis" userId="f29e2cf6a91c20a6" providerId="LiveId" clId="{E8275689-F940-4B92-BD69-F6E45B1AD3D8}" dt="2020-10-15T15:02:28.183" v="3826" actId="20577"/>
        <pc:sldMkLst>
          <pc:docMk/>
          <pc:sldMk cId="2465579265" sldId="31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465579265" sldId="316"/>
            <ac:spMk id="2" creationId="{D7717BD1-805A-4487-B261-1CFBE5835E9A}"/>
          </ac:spMkLst>
        </pc:spChg>
        <pc:spChg chg="mod">
          <ac:chgData name="Nicholas Romanidis" userId="f29e2cf6a91c20a6" providerId="LiveId" clId="{E8275689-F940-4B92-BD69-F6E45B1AD3D8}" dt="2020-10-15T15:02:28.183" v="3826" actId="20577"/>
          <ac:spMkLst>
            <pc:docMk/>
            <pc:sldMk cId="2465579265" sldId="316"/>
            <ac:spMk id="3" creationId="{D6D90FB3-0A3A-4DB1-A033-9E8F6B86F274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021415543" sldId="31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021415543" sldId="317"/>
            <ac:spMk id="2" creationId="{87413274-65AF-4E0A-9E2A-E2B51448DA54}"/>
          </ac:spMkLst>
        </pc:spChg>
        <pc:picChg chg="mod">
          <ac:chgData name="Nicholas Romanidis" userId="f29e2cf6a91c20a6" providerId="LiveId" clId="{E8275689-F940-4B92-BD69-F6E45B1AD3D8}" dt="2020-10-15T13:38:10.319" v="2843" actId="14100"/>
          <ac:picMkLst>
            <pc:docMk/>
            <pc:sldMk cId="1021415543" sldId="317"/>
            <ac:picMk id="7170" creationId="{D2E8FCFB-C474-422C-ABF8-CB93A8225DCA}"/>
          </ac:picMkLst>
        </pc:picChg>
        <pc:picChg chg="mod">
          <ac:chgData name="Nicholas Romanidis" userId="f29e2cf6a91c20a6" providerId="LiveId" clId="{E8275689-F940-4B92-BD69-F6E45B1AD3D8}" dt="2020-10-15T13:38:07.503" v="2842" actId="14100"/>
          <ac:picMkLst>
            <pc:docMk/>
            <pc:sldMk cId="1021415543" sldId="317"/>
            <ac:picMk id="8194" creationId="{328C5A22-4ADE-4755-B5E6-803C0B509BFE}"/>
          </ac:picMkLst>
        </pc:picChg>
        <pc:picChg chg="mod">
          <ac:chgData name="Nicholas Romanidis" userId="f29e2cf6a91c20a6" providerId="LiveId" clId="{E8275689-F940-4B92-BD69-F6E45B1AD3D8}" dt="2020-10-15T13:38:20.745" v="2844" actId="1076"/>
          <ac:picMkLst>
            <pc:docMk/>
            <pc:sldMk cId="1021415543" sldId="317"/>
            <ac:picMk id="9218" creationId="{5178B750-25FE-4E56-819A-37A81D6860C0}"/>
          </ac:picMkLst>
        </pc:picChg>
      </pc:sldChg>
      <pc:sldChg chg="addSp delSp modSp">
        <pc:chgData name="Nicholas Romanidis" userId="f29e2cf6a91c20a6" providerId="LiveId" clId="{E8275689-F940-4B92-BD69-F6E45B1AD3D8}" dt="2020-10-15T13:35:33.720" v="2808"/>
        <pc:sldMkLst>
          <pc:docMk/>
          <pc:sldMk cId="1229643076" sldId="317"/>
        </pc:sldMkLst>
        <pc:spChg chg="del">
          <ac:chgData name="Nicholas Romanidis" userId="f29e2cf6a91c20a6" providerId="LiveId" clId="{E8275689-F940-4B92-BD69-F6E45B1AD3D8}" dt="2020-10-15T13:35:33.720" v="2808"/>
          <ac:spMkLst>
            <pc:docMk/>
            <pc:sldMk cId="1229643076" sldId="317"/>
            <ac:spMk id="3" creationId="{72BCCC0B-C401-413A-A1D8-890FE33999EB}"/>
          </ac:spMkLst>
        </pc:spChg>
        <pc:picChg chg="add mod">
          <ac:chgData name="Nicholas Romanidis" userId="f29e2cf6a91c20a6" providerId="LiveId" clId="{E8275689-F940-4B92-BD69-F6E45B1AD3D8}" dt="2020-10-15T13:35:33.720" v="2808"/>
          <ac:picMkLst>
            <pc:docMk/>
            <pc:sldMk cId="1229643076" sldId="317"/>
            <ac:picMk id="7170" creationId="{D2E8FCFB-C474-422C-ABF8-CB93A8225DCA}"/>
          </ac:picMkLst>
        </pc:picChg>
      </pc:sldChg>
      <pc:sldChg chg="addSp">
        <pc:chgData name="Nicholas Romanidis" userId="f29e2cf6a91c20a6" providerId="LiveId" clId="{E8275689-F940-4B92-BD69-F6E45B1AD3D8}" dt="2020-10-15T13:35:48.936" v="2813"/>
        <pc:sldMkLst>
          <pc:docMk/>
          <pc:sldMk cId="1281848755" sldId="317"/>
        </pc:sldMkLst>
        <pc:picChg chg="add">
          <ac:chgData name="Nicholas Romanidis" userId="f29e2cf6a91c20a6" providerId="LiveId" clId="{E8275689-F940-4B92-BD69-F6E45B1AD3D8}" dt="2020-10-15T13:35:48.936" v="2813"/>
          <ac:picMkLst>
            <pc:docMk/>
            <pc:sldMk cId="1281848755" sldId="317"/>
            <ac:picMk id="8194" creationId="{328C5A22-4ADE-4755-B5E6-803C0B509BFE}"/>
          </ac:picMkLst>
        </pc:picChg>
      </pc:sldChg>
      <pc:sldChg chg="addSp">
        <pc:chgData name="Nicholas Romanidis" userId="f29e2cf6a91c20a6" providerId="LiveId" clId="{E8275689-F940-4B92-BD69-F6E45B1AD3D8}" dt="2020-10-15T13:37:05.211" v="2824"/>
        <pc:sldMkLst>
          <pc:docMk/>
          <pc:sldMk cId="2016356163" sldId="317"/>
        </pc:sldMkLst>
        <pc:picChg chg="add">
          <ac:chgData name="Nicholas Romanidis" userId="f29e2cf6a91c20a6" providerId="LiveId" clId="{E8275689-F940-4B92-BD69-F6E45B1AD3D8}" dt="2020-10-15T13:37:05.211" v="2824"/>
          <ac:picMkLst>
            <pc:docMk/>
            <pc:sldMk cId="2016356163" sldId="317"/>
            <ac:picMk id="9218" creationId="{5178B750-25FE-4E56-819A-37A81D6860C0}"/>
          </ac:picMkLst>
        </pc:picChg>
      </pc:sldChg>
      <pc:sldChg chg="modSp new mod">
        <pc:chgData name="Nicholas Romanidis" userId="f29e2cf6a91c20a6" providerId="LiveId" clId="{E8275689-F940-4B92-BD69-F6E45B1AD3D8}" dt="2020-10-16T11:40:26.549" v="3842" actId="20577"/>
        <pc:sldMkLst>
          <pc:docMk/>
          <pc:sldMk cId="2019971909" sldId="318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19971909" sldId="318"/>
            <ac:spMk id="2" creationId="{688B2827-FAC3-4F6E-8F17-2A1CA15C8B48}"/>
          </ac:spMkLst>
        </pc:spChg>
        <pc:spChg chg="mod">
          <ac:chgData name="Nicholas Romanidis" userId="f29e2cf6a91c20a6" providerId="LiveId" clId="{E8275689-F940-4B92-BD69-F6E45B1AD3D8}" dt="2020-10-16T11:40:26.549" v="3842" actId="20577"/>
          <ac:spMkLst>
            <pc:docMk/>
            <pc:sldMk cId="2019971909" sldId="318"/>
            <ac:spMk id="3" creationId="{46645042-5EE0-4331-9C70-77CDB6C55703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831358376" sldId="319"/>
        </pc:sldMkLst>
        <pc:spChg chg="mod">
          <ac:chgData name="Nicholas Romanidis" userId="f29e2cf6a91c20a6" providerId="LiveId" clId="{E8275689-F940-4B92-BD69-F6E45B1AD3D8}" dt="2020-10-15T14:06:52.271" v="3011" actId="20577"/>
          <ac:spMkLst>
            <pc:docMk/>
            <pc:sldMk cId="831358376" sldId="319"/>
            <ac:spMk id="2" creationId="{CEFA4222-733C-45ED-AE19-3DE2E01A9148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31358376" sldId="319"/>
            <ac:spMk id="3" creationId="{6AC80C08-46C5-494F-ADCF-0B4D96336B24}"/>
          </ac:spMkLst>
        </pc:spChg>
      </pc:sldChg>
      <pc:sldChg chg="modSp new mod">
        <pc:chgData name="Nicholas Romanidis" userId="f29e2cf6a91c20a6" providerId="LiveId" clId="{E8275689-F940-4B92-BD69-F6E45B1AD3D8}" dt="2020-10-15T15:02:42.209" v="3832" actId="20577"/>
        <pc:sldMkLst>
          <pc:docMk/>
          <pc:sldMk cId="3409491822" sldId="32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09491822" sldId="320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2.209" v="3832" actId="20577"/>
          <ac:spMkLst>
            <pc:docMk/>
            <pc:sldMk cId="3409491822" sldId="320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46.905" v="3836" actId="20577"/>
        <pc:sldMkLst>
          <pc:docMk/>
          <pc:sldMk cId="1169556089" sldId="321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169556089" sldId="321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6.905" v="3836" actId="20577"/>
          <ac:spMkLst>
            <pc:docMk/>
            <pc:sldMk cId="1169556089" sldId="321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50.729" v="3840" actId="20577"/>
        <pc:sldMkLst>
          <pc:docMk/>
          <pc:sldMk cId="612926558" sldId="322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612926558" sldId="322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50.729" v="3840" actId="20577"/>
          <ac:spMkLst>
            <pc:docMk/>
            <pc:sldMk cId="612926558" sldId="322"/>
            <ac:spMk id="3" creationId="{16AB5970-C6ED-4F32-8783-B80AF3E387C2}"/>
          </ac:spMkLst>
        </pc:spChg>
      </pc:sldChg>
      <pc:sldChg chg="addSp delSp modSp">
        <pc:chgData name="Nicholas Romanidis" userId="f29e2cf6a91c20a6" providerId="LiveId" clId="{E8275689-F940-4B92-BD69-F6E45B1AD3D8}" dt="2020-10-15T14:17:13.231" v="3374"/>
        <pc:sldMkLst>
          <pc:docMk/>
          <pc:sldMk cId="811117836" sldId="323"/>
        </pc:sldMkLst>
        <pc:spChg chg="del">
          <ac:chgData name="Nicholas Romanidis" userId="f29e2cf6a91c20a6" providerId="LiveId" clId="{E8275689-F940-4B92-BD69-F6E45B1AD3D8}" dt="2020-10-15T14:17:13.231" v="3374"/>
          <ac:spMkLst>
            <pc:docMk/>
            <pc:sldMk cId="811117836" sldId="323"/>
            <ac:spMk id="3" creationId="{7B015D04-EC71-4AE9-9DB2-3E0EC0BCF45E}"/>
          </ac:spMkLst>
        </pc:spChg>
        <pc:picChg chg="add mod">
          <ac:chgData name="Nicholas Romanidis" userId="f29e2cf6a91c20a6" providerId="LiveId" clId="{E8275689-F940-4B92-BD69-F6E45B1AD3D8}" dt="2020-10-15T14:17:13.231" v="3374"/>
          <ac:picMkLst>
            <pc:docMk/>
            <pc:sldMk cId="811117836" sldId="323"/>
            <ac:picMk id="10242" creationId="{A821EDEF-F85E-427C-A84F-9B8D8DFE6905}"/>
          </ac:picMkLst>
        </pc:picChg>
      </pc:sldChg>
      <pc:sldChg chg="modSp new add del mod">
        <pc:chgData name="Nicholas Romanidis" userId="f29e2cf6a91c20a6" providerId="LiveId" clId="{E8275689-F940-4B92-BD69-F6E45B1AD3D8}" dt="2020-10-15T14:18:04.556" v="3380" actId="1076"/>
        <pc:sldMkLst>
          <pc:docMk/>
          <pc:sldMk cId="3466114186" sldId="323"/>
        </pc:sldMkLst>
        <pc:spChg chg="mod">
          <ac:chgData name="Nicholas Romanidis" userId="f29e2cf6a91c20a6" providerId="LiveId" clId="{E8275689-F940-4B92-BD69-F6E45B1AD3D8}" dt="2020-10-15T14:17:08.021" v="3373" actId="20577"/>
          <ac:spMkLst>
            <pc:docMk/>
            <pc:sldMk cId="3466114186" sldId="323"/>
            <ac:spMk id="2" creationId="{118B884E-5AC5-446A-A8C4-4FB464FF6266}"/>
          </ac:spMkLst>
        </pc:spChg>
        <pc:picChg chg="mod">
          <ac:chgData name="Nicholas Romanidis" userId="f29e2cf6a91c20a6" providerId="LiveId" clId="{E8275689-F940-4B92-BD69-F6E45B1AD3D8}" dt="2020-10-15T14:18:04.556" v="3380" actId="1076"/>
          <ac:picMkLst>
            <pc:docMk/>
            <pc:sldMk cId="3466114186" sldId="323"/>
            <ac:picMk id="10242" creationId="{A821EDEF-F85E-427C-A84F-9B8D8DFE6905}"/>
          </ac:picMkLst>
        </pc:picChg>
      </pc:sldChg>
      <pc:sldChg chg="modSp new mod">
        <pc:chgData name="Nicholas Romanidis" userId="f29e2cf6a91c20a6" providerId="LiveId" clId="{E8275689-F940-4B92-BD69-F6E45B1AD3D8}" dt="2021-02-08T14:21:10.423" v="3868" actId="27636"/>
        <pc:sldMkLst>
          <pc:docMk/>
          <pc:sldMk cId="3095980082" sldId="324"/>
        </pc:sldMkLst>
        <pc:spChg chg="mod">
          <ac:chgData name="Nicholas Romanidis" userId="f29e2cf6a91c20a6" providerId="LiveId" clId="{E8275689-F940-4B92-BD69-F6E45B1AD3D8}" dt="2020-10-15T14:18:28.218" v="3401" actId="20577"/>
          <ac:spMkLst>
            <pc:docMk/>
            <pc:sldMk cId="3095980082" sldId="324"/>
            <ac:spMk id="2" creationId="{EBAB2846-5A15-4620-85F8-50FFBA5B9DAB}"/>
          </ac:spMkLst>
        </pc:spChg>
        <pc:spChg chg="mod">
          <ac:chgData name="Nicholas Romanidis" userId="f29e2cf6a91c20a6" providerId="LiveId" clId="{E8275689-F940-4B92-BD69-F6E45B1AD3D8}" dt="2021-02-08T14:21:10.423" v="3868" actId="27636"/>
          <ac:spMkLst>
            <pc:docMk/>
            <pc:sldMk cId="3095980082" sldId="324"/>
            <ac:spMk id="3" creationId="{45E83E33-8DA5-42CD-B6B0-0000E91A89BD}"/>
          </ac:spMkLst>
        </pc:spChg>
      </pc:sldChg>
      <pc:sldChg chg="addSp delSp modSp">
        <pc:chgData name="Nicholas Romanidis" userId="f29e2cf6a91c20a6" providerId="LiveId" clId="{E8275689-F940-4B92-BD69-F6E45B1AD3D8}" dt="2020-10-15T14:23:02.313" v="3693"/>
        <pc:sldMkLst>
          <pc:docMk/>
          <pc:sldMk cId="841653155" sldId="325"/>
        </pc:sldMkLst>
        <pc:spChg chg="del">
          <ac:chgData name="Nicholas Romanidis" userId="f29e2cf6a91c20a6" providerId="LiveId" clId="{E8275689-F940-4B92-BD69-F6E45B1AD3D8}" dt="2020-10-15T14:23:02.313" v="3693"/>
          <ac:spMkLst>
            <pc:docMk/>
            <pc:sldMk cId="841653155" sldId="325"/>
            <ac:spMk id="3" creationId="{4C5CB0D7-D11F-4DCA-800A-A25FE15E8812}"/>
          </ac:spMkLst>
        </pc:spChg>
        <pc:picChg chg="add mod">
          <ac:chgData name="Nicholas Romanidis" userId="f29e2cf6a91c20a6" providerId="LiveId" clId="{E8275689-F940-4B92-BD69-F6E45B1AD3D8}" dt="2020-10-15T14:23:02.313" v="3693"/>
          <ac:picMkLst>
            <pc:docMk/>
            <pc:sldMk cId="841653155" sldId="325"/>
            <ac:picMk id="11266" creationId="{C99A5A4E-F3E4-46FD-A8DF-688E67B2E6E0}"/>
          </ac:picMkLst>
        </pc:picChg>
      </pc:sldChg>
      <pc:sldChg chg="addSp">
        <pc:chgData name="Nicholas Romanidis" userId="f29e2cf6a91c20a6" providerId="LiveId" clId="{E8275689-F940-4B92-BD69-F6E45B1AD3D8}" dt="2020-10-15T14:51:22.172" v="3708"/>
        <pc:sldMkLst>
          <pc:docMk/>
          <pc:sldMk cId="2608850666" sldId="325"/>
        </pc:sldMkLst>
        <pc:picChg chg="add">
          <ac:chgData name="Nicholas Romanidis" userId="f29e2cf6a91c20a6" providerId="LiveId" clId="{E8275689-F940-4B92-BD69-F6E45B1AD3D8}" dt="2020-10-15T14:51:22.172" v="3708"/>
          <ac:picMkLst>
            <pc:docMk/>
            <pc:sldMk cId="2608850666" sldId="325"/>
            <ac:picMk id="13314" creationId="{F3A3DE47-5027-4A61-8CA7-2B8E0B3E853E}"/>
          </ac:picMkLst>
        </pc:picChg>
      </pc:sldChg>
      <pc:sldChg chg="modSp new add del mod">
        <pc:chgData name="Nicholas Romanidis" userId="f29e2cf6a91c20a6" providerId="LiveId" clId="{E8275689-F940-4B92-BD69-F6E45B1AD3D8}" dt="2020-10-15T14:51:44.794" v="3716" actId="1076"/>
        <pc:sldMkLst>
          <pc:docMk/>
          <pc:sldMk cId="2808192457" sldId="325"/>
        </pc:sldMkLst>
        <pc:spChg chg="mod">
          <ac:chgData name="Nicholas Romanidis" userId="f29e2cf6a91c20a6" providerId="LiveId" clId="{E8275689-F940-4B92-BD69-F6E45B1AD3D8}" dt="2020-10-15T14:22:56.736" v="3692" actId="20577"/>
          <ac:spMkLst>
            <pc:docMk/>
            <pc:sldMk cId="2808192457" sldId="325"/>
            <ac:spMk id="2" creationId="{36A2BDED-AF32-4661-9B2F-31AF4B6FE153}"/>
          </ac:spMkLst>
        </pc:sp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1266" creationId="{C99A5A4E-F3E4-46FD-A8DF-688E67B2E6E0}"/>
          </ac:picMkLst>
        </pc:picChg>
        <pc:picChg chg="mod">
          <ac:chgData name="Nicholas Romanidis" userId="f29e2cf6a91c20a6" providerId="LiveId" clId="{E8275689-F940-4B92-BD69-F6E45B1AD3D8}" dt="2020-10-15T14:51:42.330" v="3715" actId="1076"/>
          <ac:picMkLst>
            <pc:docMk/>
            <pc:sldMk cId="2808192457" sldId="325"/>
            <ac:picMk id="12290" creationId="{FEC4932E-27CD-421F-A6D9-73CD82C99176}"/>
          </ac:picMkLst>
        </pc:pic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3314" creationId="{F3A3DE47-5027-4A61-8CA7-2B8E0B3E853E}"/>
          </ac:picMkLst>
        </pc:picChg>
      </pc:sldChg>
      <pc:sldChg chg="addSp">
        <pc:chgData name="Nicholas Romanidis" userId="f29e2cf6a91c20a6" providerId="LiveId" clId="{E8275689-F940-4B92-BD69-F6E45B1AD3D8}" dt="2020-10-15T14:23:58.027" v="3697"/>
        <pc:sldMkLst>
          <pc:docMk/>
          <pc:sldMk cId="3482335638" sldId="325"/>
        </pc:sldMkLst>
        <pc:picChg chg="add">
          <ac:chgData name="Nicholas Romanidis" userId="f29e2cf6a91c20a6" providerId="LiveId" clId="{E8275689-F940-4B92-BD69-F6E45B1AD3D8}" dt="2020-10-15T14:23:58.027" v="3697"/>
          <ac:picMkLst>
            <pc:docMk/>
            <pc:sldMk cId="3482335638" sldId="325"/>
            <ac:picMk id="12290" creationId="{FEC4932E-27CD-421F-A6D9-73CD82C99176}"/>
          </ac:picMkLst>
        </pc:picChg>
      </pc:sldChg>
      <pc:sldChg chg="modSp new add del mod ord setBg">
        <pc:chgData name="Nicholas Romanidis" userId="f29e2cf6a91c20a6" providerId="LiveId" clId="{E8275689-F940-4B92-BD69-F6E45B1AD3D8}" dt="2021-02-08T14:26:37.135" v="3890" actId="113"/>
        <pc:sldMkLst>
          <pc:docMk/>
          <pc:sldMk cId="1266666459" sldId="326"/>
        </pc:sldMkLst>
        <pc:spChg chg="mod">
          <ac:chgData name="Nicholas Romanidis" userId="f29e2cf6a91c20a6" providerId="LiveId" clId="{E8275689-F940-4B92-BD69-F6E45B1AD3D8}" dt="2021-02-08T14:26:37.135" v="3890" actId="113"/>
          <ac:spMkLst>
            <pc:docMk/>
            <pc:sldMk cId="1266666459" sldId="326"/>
            <ac:spMk id="2" creationId="{E3E67FA3-A80B-49E2-AF64-2F34E1C6A8E8}"/>
          </ac:spMkLst>
        </pc:spChg>
        <pc:picChg chg="mod">
          <ac:chgData name="Nicholas Romanidis" userId="f29e2cf6a91c20a6" providerId="LiveId" clId="{E8275689-F940-4B92-BD69-F6E45B1AD3D8}" dt="2021-02-08T14:25:46.641" v="3886" actId="1076"/>
          <ac:picMkLst>
            <pc:docMk/>
            <pc:sldMk cId="1266666459" sldId="326"/>
            <ac:picMk id="1026" creationId="{F348EECB-9127-47E0-8568-01A889CF789D}"/>
          </ac:picMkLst>
        </pc:picChg>
      </pc:sldChg>
      <pc:sldChg chg="addSp delSp modSp">
        <pc:chgData name="Nicholas Romanidis" userId="f29e2cf6a91c20a6" providerId="LiveId" clId="{E8275689-F940-4B92-BD69-F6E45B1AD3D8}" dt="2021-02-08T14:25:40.385" v="3883"/>
        <pc:sldMkLst>
          <pc:docMk/>
          <pc:sldMk cId="1422150684" sldId="326"/>
        </pc:sldMkLst>
        <pc:spChg chg="del">
          <ac:chgData name="Nicholas Romanidis" userId="f29e2cf6a91c20a6" providerId="LiveId" clId="{E8275689-F940-4B92-BD69-F6E45B1AD3D8}" dt="2021-02-08T14:25:40.385" v="3883"/>
          <ac:spMkLst>
            <pc:docMk/>
            <pc:sldMk cId="1422150684" sldId="326"/>
            <ac:spMk id="3" creationId="{E7E4EE9C-E48F-4442-995F-0D3A27459287}"/>
          </ac:spMkLst>
        </pc:spChg>
        <pc:picChg chg="add mod">
          <ac:chgData name="Nicholas Romanidis" userId="f29e2cf6a91c20a6" providerId="LiveId" clId="{E8275689-F940-4B92-BD69-F6E45B1AD3D8}" dt="2021-02-08T14:25:40.385" v="3883"/>
          <ac:picMkLst>
            <pc:docMk/>
            <pc:sldMk cId="1422150684" sldId="326"/>
            <ac:picMk id="1026" creationId="{F348EECB-9127-47E0-8568-01A889CF789D}"/>
          </ac:picMkLst>
        </pc:picChg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36526381" sldId="34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473795813" sldId="34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599420647" sldId="34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391570304" sldId="34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553105685" sldId="34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905503425" sldId="35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431368517" sldId="35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4294326086" sldId="35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283680808" sldId="35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66626495" sldId="354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669279325" sldId="35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072340033" sldId="35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66866812" sldId="35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34070143" sldId="35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63227454" sldId="35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95064838" sldId="36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26401237" sldId="36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509492643" sldId="36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060269589" sldId="36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965626757" sldId="364"/>
        </pc:sldMkLst>
      </pc:sldChg>
    </pc:docChg>
  </pc:docChgLst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88DDA2FE-8513-4A28-9D7C-AF02E20C940F}"/>
    <pc:docChg chg="undo custSel addSld delSld modSld sldOrd">
      <pc:chgData name="Nicholas Romanidis" userId="f29e2cf6a91c20a6" providerId="LiveId" clId="{88DDA2FE-8513-4A28-9D7C-AF02E20C940F}" dt="2020-09-20T19:07:47.343" v="4207" actId="14100"/>
      <pc:docMkLst>
        <pc:docMk/>
      </pc:docMkLst>
      <pc:sldChg chg="modSp mod">
        <pc:chgData name="Nicholas Romanidis" userId="f29e2cf6a91c20a6" providerId="LiveId" clId="{88DDA2FE-8513-4A28-9D7C-AF02E20C940F}" dt="2020-09-20T16:06:36.307" v="43" actId="20577"/>
        <pc:sldMkLst>
          <pc:docMk/>
          <pc:sldMk cId="1804591582" sldId="256"/>
        </pc:sldMkLst>
        <pc:spChg chg="mod">
          <ac:chgData name="Nicholas Romanidis" userId="f29e2cf6a91c20a6" providerId="LiveId" clId="{88DDA2FE-8513-4A28-9D7C-AF02E20C940F}" dt="2020-09-20T16:06:36.307" v="4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372548588" sldId="27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907111199" sldId="27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519686889" sldId="28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35656567" sldId="28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393284714" sldId="28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00271753" sldId="28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789724434" sldId="28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32863741" sldId="28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446697676" sldId="28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289631475" sldId="28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776156913" sldId="28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981987373" sldId="28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2921332" sldId="29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19527301" sldId="29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143562082" sldId="29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3318186" sldId="29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6239129" sldId="29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169663668" sldId="29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7331632" sldId="29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90870477" sldId="29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19840568" sldId="29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591689276" sldId="29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096047924" sldId="30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245786735" sldId="30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674648126" sldId="302"/>
        </pc:sldMkLst>
      </pc:sldChg>
      <pc:sldChg chg="modSp">
        <pc:chgData name="Nicholas Romanidis" userId="f29e2cf6a91c20a6" providerId="LiveId" clId="{88DDA2FE-8513-4A28-9D7C-AF02E20C940F}" dt="2020-09-20T19:07:47.343" v="4207" actId="14100"/>
        <pc:sldMkLst>
          <pc:docMk/>
          <pc:sldMk cId="4076335545" sldId="303"/>
        </pc:sldMkLst>
        <pc:picChg chg="mod">
          <ac:chgData name="Nicholas Romanidis" userId="f29e2cf6a91c20a6" providerId="LiveId" clId="{88DDA2FE-8513-4A28-9D7C-AF02E20C940F}" dt="2020-09-20T19:07:47.343" v="420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88DDA2FE-8513-4A28-9D7C-AF02E20C940F}" dt="2020-09-20T16:09:28.067" v="157"/>
        <pc:sldMkLst>
          <pc:docMk/>
          <pc:sldMk cId="2242836524" sldId="304"/>
        </pc:sldMkLst>
        <pc:picChg chg="add">
          <ac:chgData name="Nicholas Romanidis" userId="f29e2cf6a91c20a6" providerId="LiveId" clId="{88DDA2FE-8513-4A28-9D7C-AF02E20C940F}" dt="2020-09-20T16:09:28.067" v="157"/>
          <ac:picMkLst>
            <pc:docMk/>
            <pc:sldMk cId="2242836524" sldId="304"/>
            <ac:picMk id="1026" creationId="{50D36447-4E92-429F-882C-A84A100E9BE2}"/>
          </ac:picMkLst>
        </pc:picChg>
      </pc:sldChg>
      <pc:sldChg chg="modSp new add del mod ord">
        <pc:chgData name="Nicholas Romanidis" userId="f29e2cf6a91c20a6" providerId="LiveId" clId="{88DDA2FE-8513-4A28-9D7C-AF02E20C940F}" dt="2020-09-20T16:09:42.751" v="162" actId="1076"/>
        <pc:sldMkLst>
          <pc:docMk/>
          <pc:sldMk cId="3377479605" sldId="304"/>
        </pc:sldMkLst>
        <pc:spChg chg="mod">
          <ac:chgData name="Nicholas Romanidis" userId="f29e2cf6a91c20a6" providerId="LiveId" clId="{88DDA2FE-8513-4A28-9D7C-AF02E20C940F}" dt="2020-09-20T16:07:47.882" v="86" actId="20577"/>
          <ac:spMkLst>
            <pc:docMk/>
            <pc:sldMk cId="3377479605" sldId="304"/>
            <ac:spMk id="2" creationId="{B09C2352-F7E7-42AA-8666-A63F26C46CC8}"/>
          </ac:spMkLst>
        </pc:spChg>
        <pc:spChg chg="mod">
          <ac:chgData name="Nicholas Romanidis" userId="f29e2cf6a91c20a6" providerId="LiveId" clId="{88DDA2FE-8513-4A28-9D7C-AF02E20C940F}" dt="2020-09-20T16:09:25.084" v="156" actId="14100"/>
          <ac:spMkLst>
            <pc:docMk/>
            <pc:sldMk cId="3377479605" sldId="304"/>
            <ac:spMk id="3" creationId="{00025E07-EBB5-4C20-9EE0-AAE616DA339D}"/>
          </ac:spMkLst>
        </pc:spChg>
        <pc:picChg chg="mod">
          <ac:chgData name="Nicholas Romanidis" userId="f29e2cf6a91c20a6" providerId="LiveId" clId="{88DDA2FE-8513-4A28-9D7C-AF02E20C940F}" dt="2020-09-20T16:09:42.751" v="162" actId="1076"/>
          <ac:picMkLst>
            <pc:docMk/>
            <pc:sldMk cId="3377479605" sldId="304"/>
            <ac:picMk id="1026" creationId="{50D36447-4E92-429F-882C-A84A100E9BE2}"/>
          </ac:picMkLst>
        </pc:picChg>
      </pc:sldChg>
      <pc:sldChg chg="addSp delSp modSp">
        <pc:chgData name="Nicholas Romanidis" userId="f29e2cf6a91c20a6" providerId="LiveId" clId="{88DDA2FE-8513-4A28-9D7C-AF02E20C940F}" dt="2020-09-20T16:10:24.031" v="198"/>
        <pc:sldMkLst>
          <pc:docMk/>
          <pc:sldMk cId="901464293" sldId="305"/>
        </pc:sldMkLst>
        <pc:spChg chg="del">
          <ac:chgData name="Nicholas Romanidis" userId="f29e2cf6a91c20a6" providerId="LiveId" clId="{88DDA2FE-8513-4A28-9D7C-AF02E20C940F}" dt="2020-09-20T16:10:24.031" v="198"/>
          <ac:spMkLst>
            <pc:docMk/>
            <pc:sldMk cId="901464293" sldId="305"/>
            <ac:spMk id="3" creationId="{19A5454A-FF49-462F-9361-EF07D1AFCECD}"/>
          </ac:spMkLst>
        </pc:spChg>
        <pc:picChg chg="add mod">
          <ac:chgData name="Nicholas Romanidis" userId="f29e2cf6a91c20a6" providerId="LiveId" clId="{88DDA2FE-8513-4A28-9D7C-AF02E20C940F}" dt="2020-09-20T16:10:24.031" v="198"/>
          <ac:picMkLst>
            <pc:docMk/>
            <pc:sldMk cId="901464293" sldId="305"/>
            <ac:picMk id="2050" creationId="{1FDAFDFE-AFDD-4B1C-83CE-6E0C395449C8}"/>
          </ac:picMkLst>
        </pc:picChg>
      </pc:sldChg>
      <pc:sldChg chg="modSp new add del mod">
        <pc:chgData name="Nicholas Romanidis" userId="f29e2cf6a91c20a6" providerId="LiveId" clId="{88DDA2FE-8513-4A28-9D7C-AF02E20C940F}" dt="2020-09-20T16:10:29.805" v="200" actId="1076"/>
        <pc:sldMkLst>
          <pc:docMk/>
          <pc:sldMk cId="1255454727" sldId="305"/>
        </pc:sldMkLst>
        <pc:spChg chg="mod">
          <ac:chgData name="Nicholas Romanidis" userId="f29e2cf6a91c20a6" providerId="LiveId" clId="{88DDA2FE-8513-4A28-9D7C-AF02E20C940F}" dt="2020-09-20T16:10:15.025" v="197" actId="20577"/>
          <ac:spMkLst>
            <pc:docMk/>
            <pc:sldMk cId="1255454727" sldId="305"/>
            <ac:spMk id="2" creationId="{7FD0015B-8161-4870-A4A2-EACA28F5FB0C}"/>
          </ac:spMkLst>
        </pc:spChg>
        <pc:picChg chg="mod">
          <ac:chgData name="Nicholas Romanidis" userId="f29e2cf6a91c20a6" providerId="LiveId" clId="{88DDA2FE-8513-4A28-9D7C-AF02E20C940F}" dt="2020-09-20T16:10:29.805" v="200" actId="1076"/>
          <ac:picMkLst>
            <pc:docMk/>
            <pc:sldMk cId="1255454727" sldId="305"/>
            <ac:picMk id="2050" creationId="{1FDAFDFE-AFDD-4B1C-83CE-6E0C395449C8}"/>
          </ac:picMkLst>
        </pc:picChg>
      </pc:sldChg>
      <pc:sldChg chg="addSp">
        <pc:chgData name="Nicholas Romanidis" userId="f29e2cf6a91c20a6" providerId="LiveId" clId="{88DDA2FE-8513-4A28-9D7C-AF02E20C940F}" dt="2020-09-20T16:17:30.470" v="418"/>
        <pc:sldMkLst>
          <pc:docMk/>
          <pc:sldMk cId="2144505422" sldId="306"/>
        </pc:sldMkLst>
        <pc:picChg chg="add">
          <ac:chgData name="Nicholas Romanidis" userId="f29e2cf6a91c20a6" providerId="LiveId" clId="{88DDA2FE-8513-4A28-9D7C-AF02E20C940F}" dt="2020-09-20T16:17:30.470" v="418"/>
          <ac:picMkLst>
            <pc:docMk/>
            <pc:sldMk cId="2144505422" sldId="306"/>
            <ac:picMk id="3074" creationId="{850CF740-10E5-4661-A6CF-D83BC8417E6F}"/>
          </ac:picMkLst>
        </pc:picChg>
      </pc:sldChg>
      <pc:sldChg chg="addSp modSp new add del mod">
        <pc:chgData name="Nicholas Romanidis" userId="f29e2cf6a91c20a6" providerId="LiveId" clId="{88DDA2FE-8513-4A28-9D7C-AF02E20C940F}" dt="2020-09-20T17:34:09.234" v="1579" actId="14100"/>
        <pc:sldMkLst>
          <pc:docMk/>
          <pc:sldMk cId="3840703818" sldId="306"/>
        </pc:sldMkLst>
        <pc:spChg chg="mod">
          <ac:chgData name="Nicholas Romanidis" userId="f29e2cf6a91c20a6" providerId="LiveId" clId="{88DDA2FE-8513-4A28-9D7C-AF02E20C940F}" dt="2020-09-20T16:10:43.353" v="225" actId="20577"/>
          <ac:spMkLst>
            <pc:docMk/>
            <pc:sldMk cId="3840703818" sldId="306"/>
            <ac:spMk id="2" creationId="{3D93C053-8859-4BFD-87EA-B8BA71262B9F}"/>
          </ac:spMkLst>
        </pc:spChg>
        <pc:spChg chg="mod">
          <ac:chgData name="Nicholas Romanidis" userId="f29e2cf6a91c20a6" providerId="LiveId" clId="{88DDA2FE-8513-4A28-9D7C-AF02E20C940F}" dt="2020-09-20T16:19:19.279" v="439" actId="14100"/>
          <ac:spMkLst>
            <pc:docMk/>
            <pc:sldMk cId="3840703818" sldId="306"/>
            <ac:spMk id="3" creationId="{9099F844-36CA-43EB-91F7-ACD384679A5B}"/>
          </ac:spMkLst>
        </pc:spChg>
        <pc:spChg chg="add mod">
          <ac:chgData name="Nicholas Romanidis" userId="f29e2cf6a91c20a6" providerId="LiveId" clId="{88DDA2FE-8513-4A28-9D7C-AF02E20C940F}" dt="2020-09-20T16:19:31.776" v="441" actId="1076"/>
          <ac:spMkLst>
            <pc:docMk/>
            <pc:sldMk cId="3840703818" sldId="306"/>
            <ac:spMk id="7" creationId="{DD53F7D8-251B-4F06-BB22-7C8A1B09BBF3}"/>
          </ac:spMkLst>
        </pc:spChg>
        <pc:picChg chg="mod">
          <ac:chgData name="Nicholas Romanidis" userId="f29e2cf6a91c20a6" providerId="LiveId" clId="{88DDA2FE-8513-4A28-9D7C-AF02E20C940F}" dt="2020-09-20T17:34:09.234" v="1579" actId="14100"/>
          <ac:picMkLst>
            <pc:docMk/>
            <pc:sldMk cId="3840703818" sldId="306"/>
            <ac:picMk id="3074" creationId="{850CF740-10E5-4661-A6CF-D83BC8417E6F}"/>
          </ac:picMkLst>
        </pc:picChg>
      </pc:sldChg>
      <pc:sldChg chg="addSp">
        <pc:chgData name="Nicholas Romanidis" userId="f29e2cf6a91c20a6" providerId="LiveId" clId="{88DDA2FE-8513-4A28-9D7C-AF02E20C940F}" dt="2020-09-20T16:20:58.816" v="548"/>
        <pc:sldMkLst>
          <pc:docMk/>
          <pc:sldMk cId="2885690274" sldId="307"/>
        </pc:sldMkLst>
        <pc:picChg chg="add">
          <ac:chgData name="Nicholas Romanidis" userId="f29e2cf6a91c20a6" providerId="LiveId" clId="{88DDA2FE-8513-4A28-9D7C-AF02E20C940F}" dt="2020-09-20T16:20:58.816" v="548"/>
          <ac:picMkLst>
            <pc:docMk/>
            <pc:sldMk cId="2885690274" sldId="307"/>
            <ac:picMk id="4098" creationId="{7CB2836F-D7C1-4CA8-9193-A2A1530E1874}"/>
          </ac:picMkLst>
        </pc:picChg>
      </pc:sldChg>
      <pc:sldChg chg="modSp new add del mod">
        <pc:chgData name="Nicholas Romanidis" userId="f29e2cf6a91c20a6" providerId="LiveId" clId="{88DDA2FE-8513-4A28-9D7C-AF02E20C940F}" dt="2020-09-20T16:21:52.923" v="555" actId="20577"/>
        <pc:sldMkLst>
          <pc:docMk/>
          <pc:sldMk cId="3926215350" sldId="307"/>
        </pc:sldMkLst>
        <pc:spChg chg="mod">
          <ac:chgData name="Nicholas Romanidis" userId="f29e2cf6a91c20a6" providerId="LiveId" clId="{88DDA2FE-8513-4A28-9D7C-AF02E20C940F}" dt="2020-09-20T16:20:10.542" v="464" actId="20577"/>
          <ac:spMkLst>
            <pc:docMk/>
            <pc:sldMk cId="3926215350" sldId="307"/>
            <ac:spMk id="2" creationId="{F0F3E266-630D-41A5-A8C6-52B30799DA44}"/>
          </ac:spMkLst>
        </pc:spChg>
        <pc:spChg chg="mod">
          <ac:chgData name="Nicholas Romanidis" userId="f29e2cf6a91c20a6" providerId="LiveId" clId="{88DDA2FE-8513-4A28-9D7C-AF02E20C940F}" dt="2020-09-20T16:21:52.923" v="555" actId="20577"/>
          <ac:spMkLst>
            <pc:docMk/>
            <pc:sldMk cId="3926215350" sldId="307"/>
            <ac:spMk id="3" creationId="{D327AEB7-C993-4C3D-A379-50BF21967FF3}"/>
          </ac:spMkLst>
        </pc:spChg>
        <pc:picChg chg="mod">
          <ac:chgData name="Nicholas Romanidis" userId="f29e2cf6a91c20a6" providerId="LiveId" clId="{88DDA2FE-8513-4A28-9D7C-AF02E20C940F}" dt="2020-09-20T16:21:23.562" v="551" actId="167"/>
          <ac:picMkLst>
            <pc:docMk/>
            <pc:sldMk cId="3926215350" sldId="307"/>
            <ac:picMk id="4098" creationId="{7CB2836F-D7C1-4CA8-9193-A2A1530E1874}"/>
          </ac:picMkLst>
        </pc:picChg>
      </pc:sldChg>
      <pc:sldChg chg="addSp delSp modSp">
        <pc:chgData name="Nicholas Romanidis" userId="f29e2cf6a91c20a6" providerId="LiveId" clId="{88DDA2FE-8513-4A28-9D7C-AF02E20C940F}" dt="2020-09-20T16:23:03.659" v="602"/>
        <pc:sldMkLst>
          <pc:docMk/>
          <pc:sldMk cId="2671729410" sldId="308"/>
        </pc:sldMkLst>
        <pc:spChg chg="del">
          <ac:chgData name="Nicholas Romanidis" userId="f29e2cf6a91c20a6" providerId="LiveId" clId="{88DDA2FE-8513-4A28-9D7C-AF02E20C940F}" dt="2020-09-20T16:23:03.659" v="602"/>
          <ac:spMkLst>
            <pc:docMk/>
            <pc:sldMk cId="2671729410" sldId="308"/>
            <ac:spMk id="3" creationId="{A3E1CFB9-44E3-47E3-986B-F25012AEFC99}"/>
          </ac:spMkLst>
        </pc:spChg>
        <pc:picChg chg="add mod">
          <ac:chgData name="Nicholas Romanidis" userId="f29e2cf6a91c20a6" providerId="LiveId" clId="{88DDA2FE-8513-4A28-9D7C-AF02E20C940F}" dt="2020-09-20T16:23:03.659" v="602"/>
          <ac:picMkLst>
            <pc:docMk/>
            <pc:sldMk cId="2671729410" sldId="308"/>
            <ac:picMk id="5122" creationId="{4F10DEB5-7E3F-4F92-B0C2-86289449E95C}"/>
          </ac:picMkLst>
        </pc:picChg>
      </pc:sldChg>
      <pc:sldChg chg="addSp modSp new add del mod">
        <pc:chgData name="Nicholas Romanidis" userId="f29e2cf6a91c20a6" providerId="LiveId" clId="{88DDA2FE-8513-4A28-9D7C-AF02E20C940F}" dt="2020-09-20T16:24:55.894" v="637" actId="1037"/>
        <pc:sldMkLst>
          <pc:docMk/>
          <pc:sldMk cId="3167297544" sldId="308"/>
        </pc:sldMkLst>
        <pc:spChg chg="mod">
          <ac:chgData name="Nicholas Romanidis" userId="f29e2cf6a91c20a6" providerId="LiveId" clId="{88DDA2FE-8513-4A28-9D7C-AF02E20C940F}" dt="2020-09-20T16:22:58.727" v="601" actId="20577"/>
          <ac:spMkLst>
            <pc:docMk/>
            <pc:sldMk cId="3167297544" sldId="308"/>
            <ac:spMk id="2" creationId="{7AEAAA85-7CA7-4886-BDF4-88D1A829A3D5}"/>
          </ac:spMkLst>
        </pc:spChg>
        <pc:picChg chg="add mod">
          <ac:chgData name="Nicholas Romanidis" userId="f29e2cf6a91c20a6" providerId="LiveId" clId="{88DDA2FE-8513-4A28-9D7C-AF02E20C940F}" dt="2020-09-20T16:24:32.087" v="612" actId="1076"/>
          <ac:picMkLst>
            <pc:docMk/>
            <pc:sldMk cId="3167297544" sldId="308"/>
            <ac:picMk id="6" creationId="{340AB438-80F3-45A5-AEA5-6ED3AC210ACF}"/>
          </ac:picMkLst>
        </pc:picChg>
        <pc:picChg chg="mod">
          <ac:chgData name="Nicholas Romanidis" userId="f29e2cf6a91c20a6" providerId="LiveId" clId="{88DDA2FE-8513-4A28-9D7C-AF02E20C940F}" dt="2020-09-20T16:24:00.683" v="609" actId="1076"/>
          <ac:picMkLst>
            <pc:docMk/>
            <pc:sldMk cId="3167297544" sldId="308"/>
            <ac:picMk id="5122" creationId="{4F10DEB5-7E3F-4F92-B0C2-86289449E95C}"/>
          </ac:picMkLst>
        </pc:picChg>
        <pc:picChg chg="mod">
          <ac:chgData name="Nicholas Romanidis" userId="f29e2cf6a91c20a6" providerId="LiveId" clId="{88DDA2FE-8513-4A28-9D7C-AF02E20C940F}" dt="2020-09-20T16:24:55.894" v="637" actId="1037"/>
          <ac:picMkLst>
            <pc:docMk/>
            <pc:sldMk cId="3167297544" sldId="308"/>
            <ac:picMk id="6146" creationId="{5D3B7AA3-1F3E-42D4-8A0E-3AA5048B5738}"/>
          </ac:picMkLst>
        </pc:picChg>
      </pc:sldChg>
      <pc:sldChg chg="addSp">
        <pc:chgData name="Nicholas Romanidis" userId="f29e2cf6a91c20a6" providerId="LiveId" clId="{88DDA2FE-8513-4A28-9D7C-AF02E20C940F}" dt="2020-09-20T16:24:36.223" v="613"/>
        <pc:sldMkLst>
          <pc:docMk/>
          <pc:sldMk cId="3359190671" sldId="308"/>
        </pc:sldMkLst>
        <pc:picChg chg="add">
          <ac:chgData name="Nicholas Romanidis" userId="f29e2cf6a91c20a6" providerId="LiveId" clId="{88DDA2FE-8513-4A28-9D7C-AF02E20C940F}" dt="2020-09-20T16:24:36.223" v="613"/>
          <ac:picMkLst>
            <pc:docMk/>
            <pc:sldMk cId="3359190671" sldId="308"/>
            <ac:picMk id="6146" creationId="{5D3B7AA3-1F3E-42D4-8A0E-3AA5048B5738}"/>
          </ac:picMkLst>
        </pc:picChg>
      </pc:sldChg>
      <pc:sldChg chg="addSp modSp new add del mod">
        <pc:chgData name="Nicholas Romanidis" userId="f29e2cf6a91c20a6" providerId="LiveId" clId="{88DDA2FE-8513-4A28-9D7C-AF02E20C940F}" dt="2020-09-20T17:35:10.324" v="1609" actId="20577"/>
        <pc:sldMkLst>
          <pc:docMk/>
          <pc:sldMk cId="414932209" sldId="309"/>
        </pc:sldMkLst>
        <pc:spChg chg="mod">
          <ac:chgData name="Nicholas Romanidis" userId="f29e2cf6a91c20a6" providerId="LiveId" clId="{88DDA2FE-8513-4A28-9D7C-AF02E20C940F}" dt="2020-09-20T16:25:15.971" v="660" actId="20577"/>
          <ac:spMkLst>
            <pc:docMk/>
            <pc:sldMk cId="414932209" sldId="309"/>
            <ac:spMk id="2" creationId="{7D74304C-C054-446C-A188-627B2530E7FD}"/>
          </ac:spMkLst>
        </pc:spChg>
        <pc:spChg chg="mod">
          <ac:chgData name="Nicholas Romanidis" userId="f29e2cf6a91c20a6" providerId="LiveId" clId="{88DDA2FE-8513-4A28-9D7C-AF02E20C940F}" dt="2020-09-20T17:35:10.324" v="1609" actId="20577"/>
          <ac:spMkLst>
            <pc:docMk/>
            <pc:sldMk cId="414932209" sldId="309"/>
            <ac:spMk id="3" creationId="{62E7622F-003A-4F49-87C3-1E58EA8D7E3F}"/>
          </ac:spMkLst>
        </pc:spChg>
        <pc:spChg chg="add mod">
          <ac:chgData name="Nicholas Romanidis" userId="f29e2cf6a91c20a6" providerId="LiveId" clId="{88DDA2FE-8513-4A28-9D7C-AF02E20C940F}" dt="2020-09-20T16:31:12.481" v="803" actId="14100"/>
          <ac:spMkLst>
            <pc:docMk/>
            <pc:sldMk cId="414932209" sldId="309"/>
            <ac:spMk id="8" creationId="{9BC1B1C2-EFA1-4E9B-8D4A-DE989E15574B}"/>
          </ac:spMkLst>
        </pc:spChg>
        <pc:picChg chg="add mod">
          <ac:chgData name="Nicholas Romanidis" userId="f29e2cf6a91c20a6" providerId="LiveId" clId="{88DDA2FE-8513-4A28-9D7C-AF02E20C940F}" dt="2020-09-20T16:31:40.133" v="809" actId="1076"/>
          <ac:picMkLst>
            <pc:docMk/>
            <pc:sldMk cId="414932209" sldId="309"/>
            <ac:picMk id="7" creationId="{F9F562FD-637B-4F3F-96AD-04A4B931FDE0}"/>
          </ac:picMkLst>
        </pc:picChg>
        <pc:picChg chg="mod">
          <ac:chgData name="Nicholas Romanidis" userId="f29e2cf6a91c20a6" providerId="LiveId" clId="{88DDA2FE-8513-4A28-9D7C-AF02E20C940F}" dt="2020-09-20T16:31:17.898" v="804" actId="1076"/>
          <ac:picMkLst>
            <pc:docMk/>
            <pc:sldMk cId="414932209" sldId="309"/>
            <ac:picMk id="7170" creationId="{12E844DA-E8BF-44CB-84E4-6228EDEEFBCE}"/>
          </ac:picMkLst>
        </pc:picChg>
      </pc:sldChg>
      <pc:sldChg chg="addSp">
        <pc:chgData name="Nicholas Romanidis" userId="f29e2cf6a91c20a6" providerId="LiveId" clId="{88DDA2FE-8513-4A28-9D7C-AF02E20C940F}" dt="2020-09-20T16:29:29.797" v="783"/>
        <pc:sldMkLst>
          <pc:docMk/>
          <pc:sldMk cId="3670321143" sldId="309"/>
        </pc:sldMkLst>
        <pc:picChg chg="add">
          <ac:chgData name="Nicholas Romanidis" userId="f29e2cf6a91c20a6" providerId="LiveId" clId="{88DDA2FE-8513-4A28-9D7C-AF02E20C940F}" dt="2020-09-20T16:29:29.797" v="783"/>
          <ac:picMkLst>
            <pc:docMk/>
            <pc:sldMk cId="3670321143" sldId="309"/>
            <ac:picMk id="7170" creationId="{12E844DA-E8BF-44CB-84E4-6228EDEEFBCE}"/>
          </ac:picMkLst>
        </pc:picChg>
      </pc:sldChg>
      <pc:sldChg chg="addSp delSp modSp">
        <pc:chgData name="Nicholas Romanidis" userId="f29e2cf6a91c20a6" providerId="LiveId" clId="{88DDA2FE-8513-4A28-9D7C-AF02E20C940F}" dt="2020-09-20T16:33:23.842" v="863"/>
        <pc:sldMkLst>
          <pc:docMk/>
          <pc:sldMk cId="252964991" sldId="310"/>
        </pc:sldMkLst>
        <pc:spChg chg="del">
          <ac:chgData name="Nicholas Romanidis" userId="f29e2cf6a91c20a6" providerId="LiveId" clId="{88DDA2FE-8513-4A28-9D7C-AF02E20C940F}" dt="2020-09-20T16:33:23.842" v="863"/>
          <ac:spMkLst>
            <pc:docMk/>
            <pc:sldMk cId="252964991" sldId="310"/>
            <ac:spMk id="3" creationId="{1DF1FDF0-D34C-4DF7-A2C0-CAC29F2710A3}"/>
          </ac:spMkLst>
        </pc:spChg>
        <pc:picChg chg="add mod">
          <ac:chgData name="Nicholas Romanidis" userId="f29e2cf6a91c20a6" providerId="LiveId" clId="{88DDA2FE-8513-4A28-9D7C-AF02E20C940F}" dt="2020-09-20T16:33:23.842" v="863"/>
          <ac:picMkLst>
            <pc:docMk/>
            <pc:sldMk cId="252964991" sldId="310"/>
            <ac:picMk id="8194" creationId="{43B118BD-EC2C-4A94-83F7-7C978FF6D6A0}"/>
          </ac:picMkLst>
        </pc:picChg>
      </pc:sldChg>
      <pc:sldChg chg="modSp new add del mod">
        <pc:chgData name="Nicholas Romanidis" userId="f29e2cf6a91c20a6" providerId="LiveId" clId="{88DDA2FE-8513-4A28-9D7C-AF02E20C940F}" dt="2020-09-20T16:33:23.849" v="864" actId="22"/>
        <pc:sldMkLst>
          <pc:docMk/>
          <pc:sldMk cId="700282587" sldId="310"/>
        </pc:sldMkLst>
        <pc:spChg chg="mod">
          <ac:chgData name="Nicholas Romanidis" userId="f29e2cf6a91c20a6" providerId="LiveId" clId="{88DDA2FE-8513-4A28-9D7C-AF02E20C940F}" dt="2020-09-20T16:33:16.180" v="862" actId="20577"/>
          <ac:spMkLst>
            <pc:docMk/>
            <pc:sldMk cId="700282587" sldId="310"/>
            <ac:spMk id="2" creationId="{7496FA0D-0000-493D-A996-B0A30DA9D04C}"/>
          </ac:spMkLst>
        </pc:spChg>
      </pc:sldChg>
      <pc:sldChg chg="modSp new add del mod">
        <pc:chgData name="Nicholas Romanidis" userId="f29e2cf6a91c20a6" providerId="LiveId" clId="{88DDA2FE-8513-4A28-9D7C-AF02E20C940F}" dt="2020-09-20T16:35:46.787" v="945" actId="1076"/>
        <pc:sldMkLst>
          <pc:docMk/>
          <pc:sldMk cId="2467251392" sldId="311"/>
        </pc:sldMkLst>
        <pc:spChg chg="mod">
          <ac:chgData name="Nicholas Romanidis" userId="f29e2cf6a91c20a6" providerId="LiveId" clId="{88DDA2FE-8513-4A28-9D7C-AF02E20C940F}" dt="2020-09-20T16:34:15.721" v="885" actId="115"/>
          <ac:spMkLst>
            <pc:docMk/>
            <pc:sldMk cId="2467251392" sldId="311"/>
            <ac:spMk id="2" creationId="{08190C42-7081-4431-B5FB-4188F716FDB8}"/>
          </ac:spMkLst>
        </pc:spChg>
        <pc:spChg chg="mod">
          <ac:chgData name="Nicholas Romanidis" userId="f29e2cf6a91c20a6" providerId="LiveId" clId="{88DDA2FE-8513-4A28-9D7C-AF02E20C940F}" dt="2020-09-20T16:34:47.585" v="942" actId="20577"/>
          <ac:spMkLst>
            <pc:docMk/>
            <pc:sldMk cId="2467251392" sldId="311"/>
            <ac:spMk id="3" creationId="{C7E2A5B6-3252-466C-9802-C280CDA710CD}"/>
          </ac:spMkLst>
        </pc:spChg>
        <pc:picChg chg="mod">
          <ac:chgData name="Nicholas Romanidis" userId="f29e2cf6a91c20a6" providerId="LiveId" clId="{88DDA2FE-8513-4A28-9D7C-AF02E20C940F}" dt="2020-09-20T16:35:46.787" v="945" actId="1076"/>
          <ac:picMkLst>
            <pc:docMk/>
            <pc:sldMk cId="2467251392" sldId="311"/>
            <ac:picMk id="9218" creationId="{9952D63E-EB3F-4D93-994A-6CFD2EFBAB0A}"/>
          </ac:picMkLst>
        </pc:picChg>
      </pc:sldChg>
      <pc:sldChg chg="addSp">
        <pc:chgData name="Nicholas Romanidis" userId="f29e2cf6a91c20a6" providerId="LiveId" clId="{88DDA2FE-8513-4A28-9D7C-AF02E20C940F}" dt="2020-09-20T16:35:40.794" v="943"/>
        <pc:sldMkLst>
          <pc:docMk/>
          <pc:sldMk cId="3437507022" sldId="311"/>
        </pc:sldMkLst>
        <pc:picChg chg="add">
          <ac:chgData name="Nicholas Romanidis" userId="f29e2cf6a91c20a6" providerId="LiveId" clId="{88DDA2FE-8513-4A28-9D7C-AF02E20C940F}" dt="2020-09-20T16:35:40.794" v="943"/>
          <ac:picMkLst>
            <pc:docMk/>
            <pc:sldMk cId="3437507022" sldId="311"/>
            <ac:picMk id="9218" creationId="{9952D63E-EB3F-4D93-994A-6CFD2EFBAB0A}"/>
          </ac:picMkLst>
        </pc:picChg>
      </pc:sldChg>
      <pc:sldChg chg="modSp new add del mod">
        <pc:chgData name="Nicholas Romanidis" userId="f29e2cf6a91c20a6" providerId="LiveId" clId="{88DDA2FE-8513-4A28-9D7C-AF02E20C940F}" dt="2020-09-20T16:41:01.483" v="1122" actId="1036"/>
        <pc:sldMkLst>
          <pc:docMk/>
          <pc:sldMk cId="300282751" sldId="312"/>
        </pc:sldMkLst>
        <pc:spChg chg="mod">
          <ac:chgData name="Nicholas Romanidis" userId="f29e2cf6a91c20a6" providerId="LiveId" clId="{88DDA2FE-8513-4A28-9D7C-AF02E20C940F}" dt="2020-09-20T16:36:39.724" v="988" actId="20577"/>
          <ac:spMkLst>
            <pc:docMk/>
            <pc:sldMk cId="300282751" sldId="312"/>
            <ac:spMk id="2" creationId="{62C83C22-2BC1-4358-8BCD-7A9CEFBB7355}"/>
          </ac:spMkLst>
        </pc:spChg>
        <pc:spChg chg="mod">
          <ac:chgData name="Nicholas Romanidis" userId="f29e2cf6a91c20a6" providerId="LiveId" clId="{88DDA2FE-8513-4A28-9D7C-AF02E20C940F}" dt="2020-09-20T16:41:01.483" v="1122" actId="1036"/>
          <ac:spMkLst>
            <pc:docMk/>
            <pc:sldMk cId="300282751" sldId="312"/>
            <ac:spMk id="3" creationId="{B1E5E371-E7FC-4DC2-8F89-CCB8DA7A5C82}"/>
          </ac:spMkLst>
        </pc:spChg>
        <pc:picChg chg="mod">
          <ac:chgData name="Nicholas Romanidis" userId="f29e2cf6a91c20a6" providerId="LiveId" clId="{88DDA2FE-8513-4A28-9D7C-AF02E20C940F}" dt="2020-09-20T16:39:54.942" v="1089" actId="1076"/>
          <ac:picMkLst>
            <pc:docMk/>
            <pc:sldMk cId="300282751" sldId="312"/>
            <ac:picMk id="10242" creationId="{101EB393-D239-4D84-AAAA-264C42BCDF1B}"/>
          </ac:picMkLst>
        </pc:picChg>
      </pc:sldChg>
      <pc:sldChg chg="addSp">
        <pc:chgData name="Nicholas Romanidis" userId="f29e2cf6a91c20a6" providerId="LiveId" clId="{88DDA2FE-8513-4A28-9D7C-AF02E20C940F}" dt="2020-09-20T16:39:10.068" v="1073"/>
        <pc:sldMkLst>
          <pc:docMk/>
          <pc:sldMk cId="2055359336" sldId="312"/>
        </pc:sldMkLst>
        <pc:picChg chg="add">
          <ac:chgData name="Nicholas Romanidis" userId="f29e2cf6a91c20a6" providerId="LiveId" clId="{88DDA2FE-8513-4A28-9D7C-AF02E20C940F}" dt="2020-09-20T16:39:10.068" v="1073"/>
          <ac:picMkLst>
            <pc:docMk/>
            <pc:sldMk cId="2055359336" sldId="312"/>
            <ac:picMk id="10242" creationId="{101EB393-D239-4D84-AAAA-264C42BCDF1B}"/>
          </ac:picMkLst>
        </pc:picChg>
      </pc:sldChg>
      <pc:sldChg chg="modSp new add del mod">
        <pc:chgData name="Nicholas Romanidis" userId="f29e2cf6a91c20a6" providerId="LiveId" clId="{88DDA2FE-8513-4A28-9D7C-AF02E20C940F}" dt="2020-09-20T16:41:37.169" v="1165" actId="22"/>
        <pc:sldMkLst>
          <pc:docMk/>
          <pc:sldMk cId="1021335317" sldId="313"/>
        </pc:sldMkLst>
        <pc:spChg chg="mod">
          <ac:chgData name="Nicholas Romanidis" userId="f29e2cf6a91c20a6" providerId="LiveId" clId="{88DDA2FE-8513-4A28-9D7C-AF02E20C940F}" dt="2020-09-20T16:41:32.248" v="1163" actId="20577"/>
          <ac:spMkLst>
            <pc:docMk/>
            <pc:sldMk cId="1021335317" sldId="313"/>
            <ac:spMk id="2" creationId="{1A77C481-5D06-4A88-98D8-D2322F625571}"/>
          </ac:spMkLst>
        </pc:spChg>
      </pc:sldChg>
      <pc:sldChg chg="addSp delSp modSp">
        <pc:chgData name="Nicholas Romanidis" userId="f29e2cf6a91c20a6" providerId="LiveId" clId="{88DDA2FE-8513-4A28-9D7C-AF02E20C940F}" dt="2020-09-20T16:41:37.162" v="1164"/>
        <pc:sldMkLst>
          <pc:docMk/>
          <pc:sldMk cId="4157426634" sldId="313"/>
        </pc:sldMkLst>
        <pc:spChg chg="del">
          <ac:chgData name="Nicholas Romanidis" userId="f29e2cf6a91c20a6" providerId="LiveId" clId="{88DDA2FE-8513-4A28-9D7C-AF02E20C940F}" dt="2020-09-20T16:41:37.162" v="1164"/>
          <ac:spMkLst>
            <pc:docMk/>
            <pc:sldMk cId="4157426634" sldId="313"/>
            <ac:spMk id="3" creationId="{4ED927CF-9A02-498B-8F62-0D36E98F3638}"/>
          </ac:spMkLst>
        </pc:spChg>
        <pc:picChg chg="add mod">
          <ac:chgData name="Nicholas Romanidis" userId="f29e2cf6a91c20a6" providerId="LiveId" clId="{88DDA2FE-8513-4A28-9D7C-AF02E20C940F}" dt="2020-09-20T16:41:37.162" v="1164"/>
          <ac:picMkLst>
            <pc:docMk/>
            <pc:sldMk cId="4157426634" sldId="313"/>
            <ac:picMk id="11266" creationId="{87A79FB0-EA70-4CBE-9D96-9BC6513D43AA}"/>
          </ac:picMkLst>
        </pc:picChg>
      </pc:sldChg>
      <pc:sldChg chg="addSp">
        <pc:chgData name="Nicholas Romanidis" userId="f29e2cf6a91c20a6" providerId="LiveId" clId="{88DDA2FE-8513-4A28-9D7C-AF02E20C940F}" dt="2020-09-20T16:46:06.501" v="1227"/>
        <pc:sldMkLst>
          <pc:docMk/>
          <pc:sldMk cId="613003540" sldId="314"/>
        </pc:sldMkLst>
        <pc:picChg chg="add">
          <ac:chgData name="Nicholas Romanidis" userId="f29e2cf6a91c20a6" providerId="LiveId" clId="{88DDA2FE-8513-4A28-9D7C-AF02E20C940F}" dt="2020-09-20T16:46:06.501" v="1227"/>
          <ac:picMkLst>
            <pc:docMk/>
            <pc:sldMk cId="613003540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5:25.056" v="1222"/>
        <pc:sldMkLst>
          <pc:docMk/>
          <pc:sldMk cId="829125387" sldId="314"/>
        </pc:sldMkLst>
        <pc:picChg chg="add">
          <ac:chgData name="Nicholas Romanidis" userId="f29e2cf6a91c20a6" providerId="LiveId" clId="{88DDA2FE-8513-4A28-9D7C-AF02E20C940F}" dt="2020-09-20T16:45:25.056" v="1222"/>
          <ac:picMkLst>
            <pc:docMk/>
            <pc:sldMk cId="829125387" sldId="314"/>
            <ac:picMk id="18434" creationId="{981F0FFE-0B8B-44E8-9A9E-DE5DE717CF57}"/>
          </ac:picMkLst>
        </pc:picChg>
      </pc:sldChg>
      <pc:sldChg chg="delSp modSp new add del mod">
        <pc:chgData name="Nicholas Romanidis" userId="f29e2cf6a91c20a6" providerId="LiveId" clId="{88DDA2FE-8513-4A28-9D7C-AF02E20C940F}" dt="2020-09-20T16:46:45.239" v="1241" actId="1076"/>
        <pc:sldMkLst>
          <pc:docMk/>
          <pc:sldMk cId="1105733747" sldId="314"/>
        </pc:sldMkLst>
        <pc:spChg chg="mod">
          <ac:chgData name="Nicholas Romanidis" userId="f29e2cf6a91c20a6" providerId="LiveId" clId="{88DDA2FE-8513-4A28-9D7C-AF02E20C940F}" dt="2020-09-20T16:41:51.315" v="1189" actId="20577"/>
          <ac:spMkLst>
            <pc:docMk/>
            <pc:sldMk cId="1105733747" sldId="314"/>
            <ac:spMk id="2" creationId="{F1BC751F-5A3E-4C10-9334-6224BD70F09B}"/>
          </ac:spMkLst>
        </pc:spChg>
        <pc:spChg chg="del">
          <ac:chgData name="Nicholas Romanidis" userId="f29e2cf6a91c20a6" providerId="LiveId" clId="{88DDA2FE-8513-4A28-9D7C-AF02E20C940F}" dt="2020-09-20T16:42:11.199" v="1193" actId="478"/>
          <ac:spMkLst>
            <pc:docMk/>
            <pc:sldMk cId="1105733747" sldId="314"/>
            <ac:spMk id="3" creationId="{28B1B561-7156-46FA-87B3-AEF77ADA9A98}"/>
          </ac:spMkLst>
        </pc:spChg>
        <pc:picChg chg="mod">
          <ac:chgData name="Nicholas Romanidis" userId="f29e2cf6a91c20a6" providerId="LiveId" clId="{88DDA2FE-8513-4A28-9D7C-AF02E20C940F}" dt="2020-09-20T16:43:19.460" v="1200" actId="1076"/>
          <ac:picMkLst>
            <pc:docMk/>
            <pc:sldMk cId="1105733747" sldId="314"/>
            <ac:picMk id="14338" creationId="{37D643C2-8E55-4ECB-B0BC-1F5F79F193B9}"/>
          </ac:picMkLst>
        </pc:picChg>
        <pc:picChg chg="mod">
          <ac:chgData name="Nicholas Romanidis" userId="f29e2cf6a91c20a6" providerId="LiveId" clId="{88DDA2FE-8513-4A28-9D7C-AF02E20C940F}" dt="2020-09-20T16:43:43.272" v="1207" actId="1076"/>
          <ac:picMkLst>
            <pc:docMk/>
            <pc:sldMk cId="1105733747" sldId="314"/>
            <ac:picMk id="15362" creationId="{B2EA66D9-D55B-4EF3-89C2-CA7A8D2E9A6E}"/>
          </ac:picMkLst>
        </pc:picChg>
        <pc:picChg chg="mod">
          <ac:chgData name="Nicholas Romanidis" userId="f29e2cf6a91c20a6" providerId="LiveId" clId="{88DDA2FE-8513-4A28-9D7C-AF02E20C940F}" dt="2020-09-20T16:46:40.133" v="1239" actId="1076"/>
          <ac:picMkLst>
            <pc:docMk/>
            <pc:sldMk cId="1105733747" sldId="314"/>
            <ac:picMk id="16386" creationId="{389D95F6-53D6-4537-BFEE-8D6A5CA72084}"/>
          </ac:picMkLst>
        </pc:picChg>
        <pc:picChg chg="mod">
          <ac:chgData name="Nicholas Romanidis" userId="f29e2cf6a91c20a6" providerId="LiveId" clId="{88DDA2FE-8513-4A28-9D7C-AF02E20C940F}" dt="2020-09-20T16:44:49.467" v="1221" actId="1076"/>
          <ac:picMkLst>
            <pc:docMk/>
            <pc:sldMk cId="1105733747" sldId="314"/>
            <ac:picMk id="17410" creationId="{B9D68BE8-A3BD-481F-A335-D5E46AE48DCE}"/>
          </ac:picMkLst>
        </pc:picChg>
        <pc:picChg chg="del mod">
          <ac:chgData name="Nicholas Romanidis" userId="f29e2cf6a91c20a6" providerId="LiveId" clId="{88DDA2FE-8513-4A28-9D7C-AF02E20C940F}" dt="2020-09-20T16:45:33.698" v="1226" actId="478"/>
          <ac:picMkLst>
            <pc:docMk/>
            <pc:sldMk cId="1105733747" sldId="314"/>
            <ac:picMk id="18434" creationId="{981F0FFE-0B8B-44E8-9A9E-DE5DE717CF57}"/>
          </ac:picMkLst>
        </pc:picChg>
        <pc:picChg chg="mod">
          <ac:chgData name="Nicholas Romanidis" userId="f29e2cf6a91c20a6" providerId="LiveId" clId="{88DDA2FE-8513-4A28-9D7C-AF02E20C940F}" dt="2020-09-20T16:46:45.239" v="1241" actId="1076"/>
          <ac:picMkLst>
            <pc:docMk/>
            <pc:sldMk cId="1105733747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3:12.725" v="1197"/>
        <pc:sldMkLst>
          <pc:docMk/>
          <pc:sldMk cId="1986954190" sldId="314"/>
        </pc:sldMkLst>
        <pc:picChg chg="add">
          <ac:chgData name="Nicholas Romanidis" userId="f29e2cf6a91c20a6" providerId="LiveId" clId="{88DDA2FE-8513-4A28-9D7C-AF02E20C940F}" dt="2020-09-20T16:43:12.725" v="1197"/>
          <ac:picMkLst>
            <pc:docMk/>
            <pc:sldMk cId="1986954190" sldId="314"/>
            <ac:picMk id="14338" creationId="{37D643C2-8E55-4ECB-B0BC-1F5F79F193B9}"/>
          </ac:picMkLst>
        </pc:picChg>
      </pc:sldChg>
      <pc:sldChg chg="addSp">
        <pc:chgData name="Nicholas Romanidis" userId="f29e2cf6a91c20a6" providerId="LiveId" clId="{88DDA2FE-8513-4A28-9D7C-AF02E20C940F}" dt="2020-09-20T16:44:00.683" v="1211"/>
        <pc:sldMkLst>
          <pc:docMk/>
          <pc:sldMk cId="2341056977" sldId="314"/>
        </pc:sldMkLst>
        <pc:picChg chg="add">
          <ac:chgData name="Nicholas Romanidis" userId="f29e2cf6a91c20a6" providerId="LiveId" clId="{88DDA2FE-8513-4A28-9D7C-AF02E20C940F}" dt="2020-09-20T16:44:00.683" v="1211"/>
          <ac:picMkLst>
            <pc:docMk/>
            <pc:sldMk cId="2341056977" sldId="314"/>
            <ac:picMk id="17410" creationId="{B9D68BE8-A3BD-481F-A335-D5E46AE48DCE}"/>
          </ac:picMkLst>
        </pc:picChg>
      </pc:sldChg>
      <pc:sldChg chg="addSp">
        <pc:chgData name="Nicholas Romanidis" userId="f29e2cf6a91c20a6" providerId="LiveId" clId="{88DDA2FE-8513-4A28-9D7C-AF02E20C940F}" dt="2020-09-20T16:42:11.763" v="1194"/>
        <pc:sldMkLst>
          <pc:docMk/>
          <pc:sldMk cId="2500028076" sldId="314"/>
        </pc:sldMkLst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4" creationId="{2E103BDC-F3DF-407B-878E-B76F6DCDECDC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5" creationId="{15A2A682-B659-45BD-B35D-EF8C4C2EFA9A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6" creationId="{AFA8DA89-71DE-4B92-8ABF-92A810E0FEB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7" creationId="{19FFEF72-F2F6-44B2-A0BC-F73CF00B87D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8" creationId="{1E2BAA43-B4BB-4C3E-A03F-0FF9CDA61E7E}"/>
          </ac:picMkLst>
        </pc:picChg>
      </pc:sldChg>
      <pc:sldChg chg="addSp">
        <pc:chgData name="Nicholas Romanidis" userId="f29e2cf6a91c20a6" providerId="LiveId" clId="{88DDA2FE-8513-4A28-9D7C-AF02E20C940F}" dt="2020-09-20T16:43:46.970" v="1208"/>
        <pc:sldMkLst>
          <pc:docMk/>
          <pc:sldMk cId="2899505441" sldId="314"/>
        </pc:sldMkLst>
        <pc:picChg chg="add">
          <ac:chgData name="Nicholas Romanidis" userId="f29e2cf6a91c20a6" providerId="LiveId" clId="{88DDA2FE-8513-4A28-9D7C-AF02E20C940F}" dt="2020-09-20T16:43:46.970" v="1208"/>
          <ac:picMkLst>
            <pc:docMk/>
            <pc:sldMk cId="2899505441" sldId="314"/>
            <ac:picMk id="16386" creationId="{389D95F6-53D6-4537-BFEE-8D6A5CA72084}"/>
          </ac:picMkLst>
        </pc:picChg>
      </pc:sldChg>
      <pc:sldChg chg="addSp">
        <pc:chgData name="Nicholas Romanidis" userId="f29e2cf6a91c20a6" providerId="LiveId" clId="{88DDA2FE-8513-4A28-9D7C-AF02E20C940F}" dt="2020-09-20T16:43:26.925" v="1201"/>
        <pc:sldMkLst>
          <pc:docMk/>
          <pc:sldMk cId="3140306963" sldId="314"/>
        </pc:sldMkLst>
        <pc:picChg chg="add">
          <ac:chgData name="Nicholas Romanidis" userId="f29e2cf6a91c20a6" providerId="LiveId" clId="{88DDA2FE-8513-4A28-9D7C-AF02E20C940F}" dt="2020-09-20T16:43:26.925" v="1201"/>
          <ac:picMkLst>
            <pc:docMk/>
            <pc:sldMk cId="3140306963" sldId="314"/>
            <ac:picMk id="15362" creationId="{B2EA66D9-D55B-4EF3-89C2-CA7A8D2E9A6E}"/>
          </ac:picMkLst>
        </pc:picChg>
      </pc:sldChg>
      <pc:sldChg chg="addSp">
        <pc:chgData name="Nicholas Romanidis" userId="f29e2cf6a91c20a6" providerId="LiveId" clId="{88DDA2FE-8513-4A28-9D7C-AF02E20C940F}" dt="2020-09-20T16:42:07.734" v="1190"/>
        <pc:sldMkLst>
          <pc:docMk/>
          <pc:sldMk cId="4235471177" sldId="314"/>
        </pc:sldMkLst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0" creationId="{D70DF73E-B815-49B0-ABDD-61BC1CDFF53D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1" creationId="{E527EE92-F481-4122-8095-27DDFC07ECC3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2" creationId="{BB803CF7-0C34-4B73-802D-786EF990D12A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3" creationId="{DBCAD4EF-582E-42E0-800B-4B070E81AC65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4" creationId="{CF95E75F-00DF-4C5E-B426-658858F7509B}"/>
          </ac:picMkLst>
        </pc:picChg>
      </pc:sldChg>
      <pc:sldChg chg="modSp new mod">
        <pc:chgData name="Nicholas Romanidis" userId="f29e2cf6a91c20a6" providerId="LiveId" clId="{88DDA2FE-8513-4A28-9D7C-AF02E20C940F}" dt="2020-09-20T16:52:04.676" v="1521" actId="20577"/>
        <pc:sldMkLst>
          <pc:docMk/>
          <pc:sldMk cId="316887151" sldId="315"/>
        </pc:sldMkLst>
        <pc:spChg chg="mod">
          <ac:chgData name="Nicholas Romanidis" userId="f29e2cf6a91c20a6" providerId="LiveId" clId="{88DDA2FE-8513-4A28-9D7C-AF02E20C940F}" dt="2020-09-20T16:47:15.367" v="1261" actId="20577"/>
          <ac:spMkLst>
            <pc:docMk/>
            <pc:sldMk cId="316887151" sldId="315"/>
            <ac:spMk id="2" creationId="{35551AA1-713F-4BD0-AFDD-E660F0B0E36B}"/>
          </ac:spMkLst>
        </pc:spChg>
        <pc:spChg chg="mod">
          <ac:chgData name="Nicholas Romanidis" userId="f29e2cf6a91c20a6" providerId="LiveId" clId="{88DDA2FE-8513-4A28-9D7C-AF02E20C940F}" dt="2020-09-20T16:52:04.676" v="1521" actId="20577"/>
          <ac:spMkLst>
            <pc:docMk/>
            <pc:sldMk cId="316887151" sldId="315"/>
            <ac:spMk id="3" creationId="{B15C9839-8085-4A42-84FB-F65A32534E97}"/>
          </ac:spMkLst>
        </pc:spChg>
      </pc:sldChg>
      <pc:sldChg chg="addSp modSp new mod">
        <pc:chgData name="Nicholas Romanidis" userId="f29e2cf6a91c20a6" providerId="LiveId" clId="{88DDA2FE-8513-4A28-9D7C-AF02E20C940F}" dt="2020-09-20T16:54:23.637" v="1577" actId="1076"/>
        <pc:sldMkLst>
          <pc:docMk/>
          <pc:sldMk cId="1046672383" sldId="316"/>
        </pc:sldMkLst>
        <pc:spChg chg="mod">
          <ac:chgData name="Nicholas Romanidis" userId="f29e2cf6a91c20a6" providerId="LiveId" clId="{88DDA2FE-8513-4A28-9D7C-AF02E20C940F}" dt="2020-09-20T16:52:23.858" v="1544" actId="20577"/>
          <ac:spMkLst>
            <pc:docMk/>
            <pc:sldMk cId="1046672383" sldId="316"/>
            <ac:spMk id="2" creationId="{0B8B7407-DA40-4C9D-A8DF-F3B848EFA98D}"/>
          </ac:spMkLst>
        </pc:spChg>
        <pc:spChg chg="mod">
          <ac:chgData name="Nicholas Romanidis" userId="f29e2cf6a91c20a6" providerId="LiveId" clId="{88DDA2FE-8513-4A28-9D7C-AF02E20C940F}" dt="2020-09-20T16:53:34.654" v="1569" actId="6549"/>
          <ac:spMkLst>
            <pc:docMk/>
            <pc:sldMk cId="1046672383" sldId="316"/>
            <ac:spMk id="3" creationId="{52C99B6C-B4EA-47FD-933D-6A8D514DE9E3}"/>
          </ac:spMkLst>
        </pc:spChg>
        <pc:picChg chg="add mod">
          <ac:chgData name="Nicholas Romanidis" userId="f29e2cf6a91c20a6" providerId="LiveId" clId="{88DDA2FE-8513-4A28-9D7C-AF02E20C940F}" dt="2020-09-20T16:54:23.637" v="1577" actId="1076"/>
          <ac:picMkLst>
            <pc:docMk/>
            <pc:sldMk cId="1046672383" sldId="316"/>
            <ac:picMk id="7" creationId="{48206466-6E32-482E-9FD5-5094FE85A451}"/>
          </ac:picMkLst>
        </pc:picChg>
      </pc:sldChg>
      <pc:sldChg chg="modSp new mod">
        <pc:chgData name="Nicholas Romanidis" userId="f29e2cf6a91c20a6" providerId="LiveId" clId="{88DDA2FE-8513-4A28-9D7C-AF02E20C940F}" dt="2020-09-20T17:50:42.669" v="2139" actId="27636"/>
        <pc:sldMkLst>
          <pc:docMk/>
          <pc:sldMk cId="2052460410" sldId="317"/>
        </pc:sldMkLst>
        <pc:spChg chg="mod">
          <ac:chgData name="Nicholas Romanidis" userId="f29e2cf6a91c20a6" providerId="LiveId" clId="{88DDA2FE-8513-4A28-9D7C-AF02E20C940F}" dt="2020-09-20T17:45:35.971" v="1701" actId="20577"/>
          <ac:spMkLst>
            <pc:docMk/>
            <pc:sldMk cId="2052460410" sldId="317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0:42.669" v="2139" actId="27636"/>
          <ac:spMkLst>
            <pc:docMk/>
            <pc:sldMk cId="2052460410" sldId="317"/>
            <ac:spMk id="3" creationId="{B0071066-F2BD-4E22-88F1-9E17024DDF17}"/>
          </ac:spMkLst>
        </pc:spChg>
      </pc:sldChg>
      <pc:sldChg chg="modSp add mod">
        <pc:chgData name="Nicholas Romanidis" userId="f29e2cf6a91c20a6" providerId="LiveId" clId="{88DDA2FE-8513-4A28-9D7C-AF02E20C940F}" dt="2020-09-20T17:53:06.452" v="2465" actId="14100"/>
        <pc:sldMkLst>
          <pc:docMk/>
          <pc:sldMk cId="1037598103" sldId="318"/>
        </pc:sldMkLst>
        <pc:spChg chg="mod">
          <ac:chgData name="Nicholas Romanidis" userId="f29e2cf6a91c20a6" providerId="LiveId" clId="{88DDA2FE-8513-4A28-9D7C-AF02E20C940F}" dt="2020-09-20T17:51:00.589" v="2145" actId="20577"/>
          <ac:spMkLst>
            <pc:docMk/>
            <pc:sldMk cId="1037598103" sldId="318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3:06.452" v="2465" actId="14100"/>
          <ac:spMkLst>
            <pc:docMk/>
            <pc:sldMk cId="1037598103" sldId="318"/>
            <ac:spMk id="3" creationId="{B0071066-F2BD-4E22-88F1-9E17024DDF17}"/>
          </ac:spMkLst>
        </pc:spChg>
      </pc:sldChg>
      <pc:sldChg chg="modSp new mod">
        <pc:chgData name="Nicholas Romanidis" userId="f29e2cf6a91c20a6" providerId="LiveId" clId="{88DDA2FE-8513-4A28-9D7C-AF02E20C940F}" dt="2020-09-20T18:02:19.789" v="2954" actId="207"/>
        <pc:sldMkLst>
          <pc:docMk/>
          <pc:sldMk cId="3042666018" sldId="319"/>
        </pc:sldMkLst>
        <pc:spChg chg="mod">
          <ac:chgData name="Nicholas Romanidis" userId="f29e2cf6a91c20a6" providerId="LiveId" clId="{88DDA2FE-8513-4A28-9D7C-AF02E20C940F}" dt="2020-09-20T17:56:55.423" v="2494" actId="20577"/>
          <ac:spMkLst>
            <pc:docMk/>
            <pc:sldMk cId="3042666018" sldId="319"/>
            <ac:spMk id="2" creationId="{61E4B9F2-510C-46D9-B7AF-ED391499A739}"/>
          </ac:spMkLst>
        </pc:spChg>
        <pc:spChg chg="mod">
          <ac:chgData name="Nicholas Romanidis" userId="f29e2cf6a91c20a6" providerId="LiveId" clId="{88DDA2FE-8513-4A28-9D7C-AF02E20C940F}" dt="2020-09-20T18:02:19.789" v="2954" actId="207"/>
          <ac:spMkLst>
            <pc:docMk/>
            <pc:sldMk cId="3042666018" sldId="319"/>
            <ac:spMk id="3" creationId="{33D3D696-188E-4F66-AE41-075D988B99AE}"/>
          </ac:spMkLst>
        </pc:spChg>
      </pc:sldChg>
      <pc:sldChg chg="modSp new mod">
        <pc:chgData name="Nicholas Romanidis" userId="f29e2cf6a91c20a6" providerId="LiveId" clId="{88DDA2FE-8513-4A28-9D7C-AF02E20C940F}" dt="2020-09-20T18:19:18.275" v="3292" actId="207"/>
        <pc:sldMkLst>
          <pc:docMk/>
          <pc:sldMk cId="902288517" sldId="320"/>
        </pc:sldMkLst>
        <pc:spChg chg="mod">
          <ac:chgData name="Nicholas Romanidis" userId="f29e2cf6a91c20a6" providerId="LiveId" clId="{88DDA2FE-8513-4A28-9D7C-AF02E20C940F}" dt="2020-09-20T18:02:34.419" v="2967" actId="20577"/>
          <ac:spMkLst>
            <pc:docMk/>
            <pc:sldMk cId="902288517" sldId="320"/>
            <ac:spMk id="2" creationId="{85816E6E-771D-4807-ADEB-340AC8258019}"/>
          </ac:spMkLst>
        </pc:spChg>
        <pc:spChg chg="mod">
          <ac:chgData name="Nicholas Romanidis" userId="f29e2cf6a91c20a6" providerId="LiveId" clId="{88DDA2FE-8513-4A28-9D7C-AF02E20C940F}" dt="2020-09-20T18:19:18.275" v="3292" actId="207"/>
          <ac:spMkLst>
            <pc:docMk/>
            <pc:sldMk cId="902288517" sldId="320"/>
            <ac:spMk id="3" creationId="{0DE4C9BC-A238-4858-A9F2-BE8392AF2992}"/>
          </ac:spMkLst>
        </pc:spChg>
      </pc:sldChg>
      <pc:sldChg chg="delSp modSp new add del mod">
        <pc:chgData name="Nicholas Romanidis" userId="f29e2cf6a91c20a6" providerId="LiveId" clId="{88DDA2FE-8513-4A28-9D7C-AF02E20C940F}" dt="2020-09-20T18:32:05.497" v="3937" actId="1076"/>
        <pc:sldMkLst>
          <pc:docMk/>
          <pc:sldMk cId="146976694" sldId="321"/>
        </pc:sldMkLst>
        <pc:spChg chg="mod">
          <ac:chgData name="Nicholas Romanidis" userId="f29e2cf6a91c20a6" providerId="LiveId" clId="{88DDA2FE-8513-4A28-9D7C-AF02E20C940F}" dt="2020-09-20T18:23:41.698" v="3325" actId="20577"/>
          <ac:spMkLst>
            <pc:docMk/>
            <pc:sldMk cId="146976694" sldId="321"/>
            <ac:spMk id="2" creationId="{EF68AB9C-6D55-47B7-A5E4-DBBE1A81A6C6}"/>
          </ac:spMkLst>
        </pc:spChg>
        <pc:spChg chg="mod">
          <ac:chgData name="Nicholas Romanidis" userId="f29e2cf6a91c20a6" providerId="LiveId" clId="{88DDA2FE-8513-4A28-9D7C-AF02E20C940F}" dt="2020-09-20T18:30:51.561" v="3923" actId="20577"/>
          <ac:spMkLst>
            <pc:docMk/>
            <pc:sldMk cId="146976694" sldId="321"/>
            <ac:spMk id="3" creationId="{1D6E84FE-0CC6-405E-ABD8-B91B5C5F5FEC}"/>
          </ac:spMkLst>
        </pc:spChg>
        <pc:spChg chg="del mod">
          <ac:chgData name="Nicholas Romanidis" userId="f29e2cf6a91c20a6" providerId="LiveId" clId="{88DDA2FE-8513-4A28-9D7C-AF02E20C940F}" dt="2020-09-20T18:31:19.444" v="3930" actId="478"/>
          <ac:spMkLst>
            <pc:docMk/>
            <pc:sldMk cId="146976694" sldId="321"/>
            <ac:spMk id="6" creationId="{6782372D-9318-45F8-A2A8-AC3E80436D48}"/>
          </ac:spMkLst>
        </pc:spChg>
        <pc:picChg chg="mod">
          <ac:chgData name="Nicholas Romanidis" userId="f29e2cf6a91c20a6" providerId="LiveId" clId="{88DDA2FE-8513-4A28-9D7C-AF02E20C940F}" dt="2020-09-20T18:32:05.497" v="3937" actId="1076"/>
          <ac:picMkLst>
            <pc:docMk/>
            <pc:sldMk cId="146976694" sldId="321"/>
            <ac:picMk id="22530" creationId="{EF719B6B-B03A-42FF-879E-B312FF19F57D}"/>
          </ac:picMkLst>
        </pc:picChg>
      </pc:sldChg>
      <pc:sldChg chg="addSp">
        <pc:chgData name="Nicholas Romanidis" userId="f29e2cf6a91c20a6" providerId="LiveId" clId="{88DDA2FE-8513-4A28-9D7C-AF02E20C940F}" dt="2020-09-20T18:31:16.451" v="3927"/>
        <pc:sldMkLst>
          <pc:docMk/>
          <pc:sldMk cId="903537999" sldId="321"/>
        </pc:sldMkLst>
        <pc:spChg chg="add">
          <ac:chgData name="Nicholas Romanidis" userId="f29e2cf6a91c20a6" providerId="LiveId" clId="{88DDA2FE-8513-4A28-9D7C-AF02E20C940F}" dt="2020-09-20T18:31:16.451" v="3927"/>
          <ac:spMkLst>
            <pc:docMk/>
            <pc:sldMk cId="903537999" sldId="321"/>
            <ac:spMk id="6" creationId="{6782372D-9318-45F8-A2A8-AC3E80436D48}"/>
          </ac:spMkLst>
        </pc:spChg>
      </pc:sldChg>
      <pc:sldChg chg="addSp">
        <pc:chgData name="Nicholas Romanidis" userId="f29e2cf6a91c20a6" providerId="LiveId" clId="{88DDA2FE-8513-4A28-9D7C-AF02E20C940F}" dt="2020-09-20T18:30:59.460" v="3924"/>
        <pc:sldMkLst>
          <pc:docMk/>
          <pc:sldMk cId="3323858723" sldId="321"/>
        </pc:sldMkLst>
        <pc:spChg chg="add">
          <ac:chgData name="Nicholas Romanidis" userId="f29e2cf6a91c20a6" providerId="LiveId" clId="{88DDA2FE-8513-4A28-9D7C-AF02E20C940F}" dt="2020-09-20T18:30:59.460" v="3924"/>
          <ac:spMkLst>
            <pc:docMk/>
            <pc:sldMk cId="3323858723" sldId="321"/>
            <ac:spMk id="6" creationId="{A4EC2394-C401-4C04-8169-027443DBC4BB}"/>
          </ac:spMkLst>
        </pc:spChg>
      </pc:sldChg>
      <pc:sldChg chg="addSp">
        <pc:chgData name="Nicholas Romanidis" userId="f29e2cf6a91c20a6" providerId="LiveId" clId="{88DDA2FE-8513-4A28-9D7C-AF02E20C940F}" dt="2020-09-20T18:31:45.909" v="3931"/>
        <pc:sldMkLst>
          <pc:docMk/>
          <pc:sldMk cId="3721740616" sldId="321"/>
        </pc:sldMkLst>
        <pc:picChg chg="add">
          <ac:chgData name="Nicholas Romanidis" userId="f29e2cf6a91c20a6" providerId="LiveId" clId="{88DDA2FE-8513-4A28-9D7C-AF02E20C940F}" dt="2020-09-20T18:31:45.909" v="3931"/>
          <ac:picMkLst>
            <pc:docMk/>
            <pc:sldMk cId="3721740616" sldId="321"/>
            <ac:picMk id="22530" creationId="{EF719B6B-B03A-42FF-879E-B312FF19F57D}"/>
          </ac:picMkLst>
        </pc:picChg>
      </pc:sldChg>
      <pc:sldChg chg="addSp modSp new mod">
        <pc:chgData name="Nicholas Romanidis" userId="f29e2cf6a91c20a6" providerId="LiveId" clId="{88DDA2FE-8513-4A28-9D7C-AF02E20C940F}" dt="2020-09-20T18:37:35.187" v="4204" actId="1076"/>
        <pc:sldMkLst>
          <pc:docMk/>
          <pc:sldMk cId="4004593189" sldId="322"/>
        </pc:sldMkLst>
        <pc:spChg chg="mod">
          <ac:chgData name="Nicholas Romanidis" userId="f29e2cf6a91c20a6" providerId="LiveId" clId="{88DDA2FE-8513-4A28-9D7C-AF02E20C940F}" dt="2020-09-20T18:32:34.645" v="3953" actId="20577"/>
          <ac:spMkLst>
            <pc:docMk/>
            <pc:sldMk cId="4004593189" sldId="322"/>
            <ac:spMk id="2" creationId="{9075D73D-3089-4DD5-AB0C-6F7A39EBB016}"/>
          </ac:spMkLst>
        </pc:spChg>
        <pc:spChg chg="mod">
          <ac:chgData name="Nicholas Romanidis" userId="f29e2cf6a91c20a6" providerId="LiveId" clId="{88DDA2FE-8513-4A28-9D7C-AF02E20C940F}" dt="2020-09-20T18:35:16.841" v="4197" actId="113"/>
          <ac:spMkLst>
            <pc:docMk/>
            <pc:sldMk cId="4004593189" sldId="322"/>
            <ac:spMk id="3" creationId="{A015DD0D-A806-4DB3-A2AD-C5B3E6E14E74}"/>
          </ac:spMkLst>
        </pc:spChg>
        <pc:picChg chg="add mod">
          <ac:chgData name="Nicholas Romanidis" userId="f29e2cf6a91c20a6" providerId="LiveId" clId="{88DDA2FE-8513-4A28-9D7C-AF02E20C940F}" dt="2020-09-20T18:37:35.187" v="4204" actId="1076"/>
          <ac:picMkLst>
            <pc:docMk/>
            <pc:sldMk cId="4004593189" sldId="322"/>
            <ac:picMk id="7" creationId="{D94F383F-24D2-46D8-8348-3B866FCA3E66}"/>
          </ac:picMkLst>
        </pc:picChg>
      </pc:sldChg>
    </pc:docChg>
  </pc:docChgLst>
  <pc:docChgLst>
    <pc:chgData name="Nicholas Romanidis" userId="f29e2cf6a91c20a6" providerId="LiveId" clId="{1384488A-D529-45FA-96B3-302BF87D2356}"/>
    <pc:docChg chg="undo custSel addSld delSld modSld">
      <pc:chgData name="Nicholas Romanidis" userId="f29e2cf6a91c20a6" providerId="LiveId" clId="{1384488A-D529-45FA-96B3-302BF87D2356}" dt="2020-10-04T18:11:30.635" v="1913" actId="20577"/>
      <pc:docMkLst>
        <pc:docMk/>
      </pc:docMkLst>
      <pc:sldChg chg="modSp mod">
        <pc:chgData name="Nicholas Romanidis" userId="f29e2cf6a91c20a6" providerId="LiveId" clId="{1384488A-D529-45FA-96B3-302BF87D2356}" dt="2020-10-04T15:43:00.170" v="25" actId="20577"/>
        <pc:sldMkLst>
          <pc:docMk/>
          <pc:sldMk cId="1804591582" sldId="256"/>
        </pc:sldMkLst>
        <pc:spChg chg="mod">
          <ac:chgData name="Nicholas Romanidis" userId="f29e2cf6a91c20a6" providerId="LiveId" clId="{1384488A-D529-45FA-96B3-302BF87D2356}" dt="2020-10-04T15:43:00.170" v="2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1384488A-D529-45FA-96B3-302BF87D2356}" dt="2020-10-04T16:44:48.304" v="1817" actId="14100"/>
        <pc:sldMkLst>
          <pc:docMk/>
          <pc:sldMk cId="4076335545" sldId="303"/>
        </pc:sldMkLst>
        <pc:picChg chg="mod">
          <ac:chgData name="Nicholas Romanidis" userId="f29e2cf6a91c20a6" providerId="LiveId" clId="{1384488A-D529-45FA-96B3-302BF87D2356}" dt="2020-10-04T16:44:48.304" v="18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4011459821" sldId="32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642942" sldId="32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8220832" sldId="32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59473239" sldId="32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9309550" sldId="32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076522075" sldId="32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900782608" sldId="32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030196046" sldId="33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718995849" sldId="33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8185908" sldId="33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834789343" sldId="33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343544859" sldId="33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948602706" sldId="33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370273182" sldId="33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523043351" sldId="33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28767847" sldId="33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529684201" sldId="33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415256723" sldId="34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291373089" sldId="34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15678136" sldId="34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955640508" sldId="34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58883544" sldId="344"/>
        </pc:sldMkLst>
      </pc:sldChg>
      <pc:sldChg chg="modSp new mod">
        <pc:chgData name="Nicholas Romanidis" userId="f29e2cf6a91c20a6" providerId="LiveId" clId="{1384488A-D529-45FA-96B3-302BF87D2356}" dt="2020-10-04T15:45:28.395" v="30" actId="6549"/>
        <pc:sldMkLst>
          <pc:docMk/>
          <pc:sldMk cId="1136526381" sldId="345"/>
        </pc:sldMkLst>
        <pc:spChg chg="mod">
          <ac:chgData name="Nicholas Romanidis" userId="f29e2cf6a91c20a6" providerId="LiveId" clId="{1384488A-D529-45FA-96B3-302BF87D2356}" dt="2020-10-04T15:45:12.632" v="27"/>
          <ac:spMkLst>
            <pc:docMk/>
            <pc:sldMk cId="1136526381" sldId="345"/>
            <ac:spMk id="2" creationId="{64508EC1-6E22-441D-9FD5-EBF5FA9F73C6}"/>
          </ac:spMkLst>
        </pc:spChg>
        <pc:spChg chg="mod">
          <ac:chgData name="Nicholas Romanidis" userId="f29e2cf6a91c20a6" providerId="LiveId" clId="{1384488A-D529-45FA-96B3-302BF87D2356}" dt="2020-10-04T15:45:28.395" v="30" actId="6549"/>
          <ac:spMkLst>
            <pc:docMk/>
            <pc:sldMk cId="1136526381" sldId="345"/>
            <ac:spMk id="3" creationId="{C6D1267F-B747-42C7-B3D2-9C40107861D3}"/>
          </ac:spMkLst>
        </pc:spChg>
      </pc:sldChg>
      <pc:sldChg chg="modSp new add del mod">
        <pc:chgData name="Nicholas Romanidis" userId="f29e2cf6a91c20a6" providerId="LiveId" clId="{1384488A-D529-45FA-96B3-302BF87D2356}" dt="2020-10-04T16:46:16.160" v="1822" actId="14100"/>
        <pc:sldMkLst>
          <pc:docMk/>
          <pc:sldMk cId="1473795813" sldId="346"/>
        </pc:sldMkLst>
        <pc:spChg chg="mod">
          <ac:chgData name="Nicholas Romanidis" userId="f29e2cf6a91c20a6" providerId="LiveId" clId="{1384488A-D529-45FA-96B3-302BF87D2356}" dt="2020-10-04T15:46:30.872" v="68" actId="20577"/>
          <ac:spMkLst>
            <pc:docMk/>
            <pc:sldMk cId="1473795813" sldId="346"/>
            <ac:spMk id="2" creationId="{2379CCAA-72FA-4A0C-BC71-50A678C69BCA}"/>
          </ac:spMkLst>
        </pc:spChg>
        <pc:spChg chg="mod">
          <ac:chgData name="Nicholas Romanidis" userId="f29e2cf6a91c20a6" providerId="LiveId" clId="{1384488A-D529-45FA-96B3-302BF87D2356}" dt="2020-10-04T15:46:48.215" v="72" actId="207"/>
          <ac:spMkLst>
            <pc:docMk/>
            <pc:sldMk cId="1473795813" sldId="346"/>
            <ac:spMk id="3" creationId="{6C14C38B-EE70-4A52-8305-4AD7967E7B8E}"/>
          </ac:spMkLst>
        </pc:spChg>
        <pc:picChg chg="mod">
          <ac:chgData name="Nicholas Romanidis" userId="f29e2cf6a91c20a6" providerId="LiveId" clId="{1384488A-D529-45FA-96B3-302BF87D2356}" dt="2020-10-04T16:46:16.160" v="1822" actId="14100"/>
          <ac:picMkLst>
            <pc:docMk/>
            <pc:sldMk cId="1473795813" sldId="346"/>
            <ac:picMk id="22530" creationId="{B2FF1150-98A3-499D-ADF4-18C585AB73C0}"/>
          </ac:picMkLst>
        </pc:picChg>
      </pc:sldChg>
      <pc:sldChg chg="addSp">
        <pc:chgData name="Nicholas Romanidis" userId="f29e2cf6a91c20a6" providerId="LiveId" clId="{1384488A-D529-45FA-96B3-302BF87D2356}" dt="2020-10-04T16:45:44.395" v="1818"/>
        <pc:sldMkLst>
          <pc:docMk/>
          <pc:sldMk cId="2105307554" sldId="346"/>
        </pc:sldMkLst>
        <pc:picChg chg="add">
          <ac:chgData name="Nicholas Romanidis" userId="f29e2cf6a91c20a6" providerId="LiveId" clId="{1384488A-D529-45FA-96B3-302BF87D2356}" dt="2020-10-04T16:45:44.395" v="1818"/>
          <ac:picMkLst>
            <pc:docMk/>
            <pc:sldMk cId="2105307554" sldId="346"/>
            <ac:picMk id="22530" creationId="{B2FF1150-98A3-499D-ADF4-18C585AB73C0}"/>
          </ac:picMkLst>
        </pc:picChg>
      </pc:sldChg>
      <pc:sldChg chg="modSp new add del mod">
        <pc:chgData name="Nicholas Romanidis" userId="f29e2cf6a91c20a6" providerId="LiveId" clId="{1384488A-D529-45FA-96B3-302BF87D2356}" dt="2020-10-04T16:47:57.882" v="1837" actId="1076"/>
        <pc:sldMkLst>
          <pc:docMk/>
          <pc:sldMk cId="2599420647" sldId="347"/>
        </pc:sldMkLst>
        <pc:spChg chg="mod">
          <ac:chgData name="Nicholas Romanidis" userId="f29e2cf6a91c20a6" providerId="LiveId" clId="{1384488A-D529-45FA-96B3-302BF87D2356}" dt="2020-10-04T15:47:17.857" v="101" actId="20577"/>
          <ac:spMkLst>
            <pc:docMk/>
            <pc:sldMk cId="2599420647" sldId="347"/>
            <ac:spMk id="2" creationId="{0F1191BD-7972-4EA0-8A0E-51A83B3F313E}"/>
          </ac:spMkLst>
        </pc:spChg>
        <pc:spChg chg="mod">
          <ac:chgData name="Nicholas Romanidis" userId="f29e2cf6a91c20a6" providerId="LiveId" clId="{1384488A-D529-45FA-96B3-302BF87D2356}" dt="2020-10-04T16:47:36.922" v="1834" actId="6549"/>
          <ac:spMkLst>
            <pc:docMk/>
            <pc:sldMk cId="2599420647" sldId="347"/>
            <ac:spMk id="3" creationId="{7541F5CC-1731-41E0-9E41-101C14A0CF6A}"/>
          </ac:spMkLst>
        </pc:spChg>
        <pc:picChg chg="mod">
          <ac:chgData name="Nicholas Romanidis" userId="f29e2cf6a91c20a6" providerId="LiveId" clId="{1384488A-D529-45FA-96B3-302BF87D2356}" dt="2020-10-04T16:47:57.882" v="1837" actId="1076"/>
          <ac:picMkLst>
            <pc:docMk/>
            <pc:sldMk cId="2599420647" sldId="347"/>
            <ac:picMk id="23554" creationId="{9D258C18-6006-4801-A881-A4A5263CB03F}"/>
          </ac:picMkLst>
        </pc:picChg>
      </pc:sldChg>
      <pc:sldChg chg="addSp">
        <pc:chgData name="Nicholas Romanidis" userId="f29e2cf6a91c20a6" providerId="LiveId" clId="{1384488A-D529-45FA-96B3-302BF87D2356}" dt="2020-10-04T16:47:00.530" v="1823"/>
        <pc:sldMkLst>
          <pc:docMk/>
          <pc:sldMk cId="2813344091" sldId="347"/>
        </pc:sldMkLst>
        <pc:picChg chg="add">
          <ac:chgData name="Nicholas Romanidis" userId="f29e2cf6a91c20a6" providerId="LiveId" clId="{1384488A-D529-45FA-96B3-302BF87D2356}" dt="2020-10-04T16:47:00.530" v="1823"/>
          <ac:picMkLst>
            <pc:docMk/>
            <pc:sldMk cId="2813344091" sldId="347"/>
            <ac:picMk id="23554" creationId="{9D258C18-6006-4801-A881-A4A5263CB03F}"/>
          </ac:picMkLst>
        </pc:picChg>
      </pc:sldChg>
      <pc:sldChg chg="modSp new add del mod">
        <pc:chgData name="Nicholas Romanidis" userId="f29e2cf6a91c20a6" providerId="LiveId" clId="{1384488A-D529-45FA-96B3-302BF87D2356}" dt="2020-10-04T16:49:23.428" v="1847" actId="1076"/>
        <pc:sldMkLst>
          <pc:docMk/>
          <pc:sldMk cId="1391570304" sldId="348"/>
        </pc:sldMkLst>
        <pc:spChg chg="mod">
          <ac:chgData name="Nicholas Romanidis" userId="f29e2cf6a91c20a6" providerId="LiveId" clId="{1384488A-D529-45FA-96B3-302BF87D2356}" dt="2020-10-04T15:48:38.493" v="154" actId="20577"/>
          <ac:spMkLst>
            <pc:docMk/>
            <pc:sldMk cId="1391570304" sldId="348"/>
            <ac:spMk id="2" creationId="{88F2B949-DAD7-4049-BD65-A3FA93B5620E}"/>
          </ac:spMkLst>
        </pc:spChg>
        <pc:spChg chg="mod">
          <ac:chgData name="Nicholas Romanidis" userId="f29e2cf6a91c20a6" providerId="LiveId" clId="{1384488A-D529-45FA-96B3-302BF87D2356}" dt="2020-10-04T16:49:03.571" v="1841" actId="14100"/>
          <ac:spMkLst>
            <pc:docMk/>
            <pc:sldMk cId="1391570304" sldId="348"/>
            <ac:spMk id="3" creationId="{37CD5898-A128-4602-BC04-3F78766C1B61}"/>
          </ac:spMkLst>
        </pc:spChg>
        <pc:picChg chg="mod">
          <ac:chgData name="Nicholas Romanidis" userId="f29e2cf6a91c20a6" providerId="LiveId" clId="{1384488A-D529-45FA-96B3-302BF87D2356}" dt="2020-10-04T16:49:23.428" v="1847" actId="1076"/>
          <ac:picMkLst>
            <pc:docMk/>
            <pc:sldMk cId="1391570304" sldId="348"/>
            <ac:picMk id="24578" creationId="{92BC4049-EB51-4997-B494-C2AC33A1B016}"/>
          </ac:picMkLst>
        </pc:picChg>
      </pc:sldChg>
      <pc:sldChg chg="addSp">
        <pc:chgData name="Nicholas Romanidis" userId="f29e2cf6a91c20a6" providerId="LiveId" clId="{1384488A-D529-45FA-96B3-302BF87D2356}" dt="2020-10-04T16:49:05.151" v="1842"/>
        <pc:sldMkLst>
          <pc:docMk/>
          <pc:sldMk cId="3822440256" sldId="348"/>
        </pc:sldMkLst>
        <pc:picChg chg="add">
          <ac:chgData name="Nicholas Romanidis" userId="f29e2cf6a91c20a6" providerId="LiveId" clId="{1384488A-D529-45FA-96B3-302BF87D2356}" dt="2020-10-04T16:49:05.151" v="1842"/>
          <ac:picMkLst>
            <pc:docMk/>
            <pc:sldMk cId="3822440256" sldId="348"/>
            <ac:picMk id="24578" creationId="{92BC4049-EB51-4997-B494-C2AC33A1B016}"/>
          </ac:picMkLst>
        </pc:picChg>
      </pc:sldChg>
      <pc:sldChg chg="modSp new add del mod">
        <pc:chgData name="Nicholas Romanidis" userId="f29e2cf6a91c20a6" providerId="LiveId" clId="{1384488A-D529-45FA-96B3-302BF87D2356}" dt="2020-10-04T16:50:02.943" v="1853" actId="1076"/>
        <pc:sldMkLst>
          <pc:docMk/>
          <pc:sldMk cId="1553105685" sldId="349"/>
        </pc:sldMkLst>
        <pc:spChg chg="mod">
          <ac:chgData name="Nicholas Romanidis" userId="f29e2cf6a91c20a6" providerId="LiveId" clId="{1384488A-D529-45FA-96B3-302BF87D2356}" dt="2020-10-04T15:50:43.294" v="196" actId="20577"/>
          <ac:spMkLst>
            <pc:docMk/>
            <pc:sldMk cId="1553105685" sldId="349"/>
            <ac:spMk id="2" creationId="{096847DB-39F6-4143-AB41-76D61F0736FB}"/>
          </ac:spMkLst>
        </pc:spChg>
        <pc:spChg chg="mod">
          <ac:chgData name="Nicholas Romanidis" userId="f29e2cf6a91c20a6" providerId="LiveId" clId="{1384488A-D529-45FA-96B3-302BF87D2356}" dt="2020-10-04T16:49:50.543" v="1848" actId="14100"/>
          <ac:spMkLst>
            <pc:docMk/>
            <pc:sldMk cId="1553105685" sldId="349"/>
            <ac:spMk id="3" creationId="{AF324599-0517-455A-AA0F-2E9B62F36CC6}"/>
          </ac:spMkLst>
        </pc:spChg>
        <pc:picChg chg="mod">
          <ac:chgData name="Nicholas Romanidis" userId="f29e2cf6a91c20a6" providerId="LiveId" clId="{1384488A-D529-45FA-96B3-302BF87D2356}" dt="2020-10-04T16:50:02.943" v="1853" actId="1076"/>
          <ac:picMkLst>
            <pc:docMk/>
            <pc:sldMk cId="1553105685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49:52.260" v="1849"/>
        <pc:sldMkLst>
          <pc:docMk/>
          <pc:sldMk cId="2503338143" sldId="349"/>
        </pc:sldMkLst>
        <pc:picChg chg="add">
          <ac:chgData name="Nicholas Romanidis" userId="f29e2cf6a91c20a6" providerId="LiveId" clId="{1384488A-D529-45FA-96B3-302BF87D2356}" dt="2020-10-04T16:49:52.260" v="1849"/>
          <ac:picMkLst>
            <pc:docMk/>
            <pc:sldMk cId="2503338143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52:41.132" v="1864"/>
        <pc:sldMkLst>
          <pc:docMk/>
          <pc:sldMk cId="1794417358" sldId="350"/>
        </pc:sldMkLst>
        <pc:picChg chg="add">
          <ac:chgData name="Nicholas Romanidis" userId="f29e2cf6a91c20a6" providerId="LiveId" clId="{1384488A-D529-45FA-96B3-302BF87D2356}" dt="2020-10-04T16:52:41.132" v="1864"/>
          <ac:picMkLst>
            <pc:docMk/>
            <pc:sldMk cId="1794417358" sldId="350"/>
            <ac:picMk id="26626" creationId="{A27234AA-D04D-45E8-B1BE-A1F25C78371D}"/>
          </ac:picMkLst>
        </pc:picChg>
      </pc:sldChg>
      <pc:sldChg chg="modSp new add del mod">
        <pc:chgData name="Nicholas Romanidis" userId="f29e2cf6a91c20a6" providerId="LiveId" clId="{1384488A-D529-45FA-96B3-302BF87D2356}" dt="2020-10-04T16:53:29.929" v="1875" actId="20577"/>
        <pc:sldMkLst>
          <pc:docMk/>
          <pc:sldMk cId="2905503425" sldId="350"/>
        </pc:sldMkLst>
        <pc:spChg chg="mod">
          <ac:chgData name="Nicholas Romanidis" userId="f29e2cf6a91c20a6" providerId="LiveId" clId="{1384488A-D529-45FA-96B3-302BF87D2356}" dt="2020-10-04T15:51:53.840" v="237" actId="20577"/>
          <ac:spMkLst>
            <pc:docMk/>
            <pc:sldMk cId="2905503425" sldId="350"/>
            <ac:spMk id="2" creationId="{D8A69C94-A263-4C42-B72C-533A9DFF1962}"/>
          </ac:spMkLst>
        </pc:spChg>
        <pc:spChg chg="mod">
          <ac:chgData name="Nicholas Romanidis" userId="f29e2cf6a91c20a6" providerId="LiveId" clId="{1384488A-D529-45FA-96B3-302BF87D2356}" dt="2020-10-04T16:53:29.929" v="1875" actId="20577"/>
          <ac:spMkLst>
            <pc:docMk/>
            <pc:sldMk cId="2905503425" sldId="350"/>
            <ac:spMk id="3" creationId="{B55126A5-0FF6-4C3E-B589-3A9B8D93C254}"/>
          </ac:spMkLst>
        </pc:spChg>
        <pc:picChg chg="mod">
          <ac:chgData name="Nicholas Romanidis" userId="f29e2cf6a91c20a6" providerId="LiveId" clId="{1384488A-D529-45FA-96B3-302BF87D2356}" dt="2020-10-04T16:53:23.006" v="1874" actId="1076"/>
          <ac:picMkLst>
            <pc:docMk/>
            <pc:sldMk cId="2905503425" sldId="350"/>
            <ac:picMk id="26626" creationId="{A27234AA-D04D-45E8-B1BE-A1F25C78371D}"/>
          </ac:picMkLst>
        </pc:picChg>
      </pc:sldChg>
      <pc:sldChg chg="addSp delSp modSp">
        <pc:chgData name="Nicholas Romanidis" userId="f29e2cf6a91c20a6" providerId="LiveId" clId="{1384488A-D529-45FA-96B3-302BF87D2356}" dt="2020-10-04T15:53:36.807" v="295"/>
        <pc:sldMkLst>
          <pc:docMk/>
          <pc:sldMk cId="1049960534" sldId="351"/>
        </pc:sldMkLst>
        <pc:spChg chg="del">
          <ac:chgData name="Nicholas Romanidis" userId="f29e2cf6a91c20a6" providerId="LiveId" clId="{1384488A-D529-45FA-96B3-302BF87D2356}" dt="2020-10-04T15:53:36.807" v="295"/>
          <ac:spMkLst>
            <pc:docMk/>
            <pc:sldMk cId="1049960534" sldId="351"/>
            <ac:spMk id="3" creationId="{89A35FD2-E8BD-41CE-B269-315E96BAEAF5}"/>
          </ac:spMkLst>
        </pc:spChg>
        <pc:picChg chg="add mod">
          <ac:chgData name="Nicholas Romanidis" userId="f29e2cf6a91c20a6" providerId="LiveId" clId="{1384488A-D529-45FA-96B3-302BF87D2356}" dt="2020-10-04T15:53:36.807" v="295"/>
          <ac:picMkLst>
            <pc:docMk/>
            <pc:sldMk cId="1049960534" sldId="351"/>
            <ac:picMk id="1026" creationId="{C1B7FD2F-96D5-4E31-B6B6-EBE81E2D43F2}"/>
          </ac:picMkLst>
        </pc:picChg>
      </pc:sldChg>
      <pc:sldChg chg="modSp new add del mod">
        <pc:chgData name="Nicholas Romanidis" userId="f29e2cf6a91c20a6" providerId="LiveId" clId="{1384488A-D529-45FA-96B3-302BF87D2356}" dt="2020-10-04T15:58:36.147" v="318" actId="1076"/>
        <pc:sldMkLst>
          <pc:docMk/>
          <pc:sldMk cId="3431368517" sldId="351"/>
        </pc:sldMkLst>
        <pc:spChg chg="mod">
          <ac:chgData name="Nicholas Romanidis" userId="f29e2cf6a91c20a6" providerId="LiveId" clId="{1384488A-D529-45FA-96B3-302BF87D2356}" dt="2020-10-04T15:54:19.456" v="314" actId="20577"/>
          <ac:spMkLst>
            <pc:docMk/>
            <pc:sldMk cId="3431368517" sldId="351"/>
            <ac:spMk id="2" creationId="{A4480979-56AF-4DCF-9C66-DF3AE3A226A0}"/>
          </ac:spMkLst>
        </pc:spChg>
        <pc:picChg chg="mod">
          <ac:chgData name="Nicholas Romanidis" userId="f29e2cf6a91c20a6" providerId="LiveId" clId="{1384488A-D529-45FA-96B3-302BF87D2356}" dt="2020-10-04T15:58:36.147" v="318" actId="1076"/>
          <ac:picMkLst>
            <pc:docMk/>
            <pc:sldMk cId="3431368517" sldId="351"/>
            <ac:picMk id="1026" creationId="{C1B7FD2F-96D5-4E31-B6B6-EBE81E2D43F2}"/>
          </ac:picMkLst>
        </pc:picChg>
      </pc:sldChg>
      <pc:sldChg chg="addSp">
        <pc:chgData name="Nicholas Romanidis" userId="f29e2cf6a91c20a6" providerId="LiveId" clId="{1384488A-D529-45FA-96B3-302BF87D2356}" dt="2020-10-04T15:59:42.719" v="357"/>
        <pc:sldMkLst>
          <pc:docMk/>
          <pc:sldMk cId="1709384323" sldId="352"/>
        </pc:sldMkLst>
        <pc:picChg chg="add">
          <ac:chgData name="Nicholas Romanidis" userId="f29e2cf6a91c20a6" providerId="LiveId" clId="{1384488A-D529-45FA-96B3-302BF87D2356}" dt="2020-10-04T15:59:42.719" v="357"/>
          <ac:picMkLst>
            <pc:docMk/>
            <pc:sldMk cId="1709384323" sldId="352"/>
            <ac:picMk id="2050" creationId="{F5AC5527-6113-4862-ACC9-5F9C1FED0D38}"/>
          </ac:picMkLst>
        </pc:picChg>
      </pc:sldChg>
      <pc:sldChg chg="modSp new add del mod">
        <pc:chgData name="Nicholas Romanidis" userId="f29e2cf6a91c20a6" providerId="LiveId" clId="{1384488A-D529-45FA-96B3-302BF87D2356}" dt="2020-10-04T16:00:10.974" v="363" actId="1076"/>
        <pc:sldMkLst>
          <pc:docMk/>
          <pc:sldMk cId="4294326086" sldId="352"/>
        </pc:sldMkLst>
        <pc:spChg chg="mod">
          <ac:chgData name="Nicholas Romanidis" userId="f29e2cf6a91c20a6" providerId="LiveId" clId="{1384488A-D529-45FA-96B3-302BF87D2356}" dt="2020-10-04T15:59:00.284" v="339" actId="114"/>
          <ac:spMkLst>
            <pc:docMk/>
            <pc:sldMk cId="4294326086" sldId="352"/>
            <ac:spMk id="2" creationId="{6C307454-2816-4BA2-8300-72D62FAA76D8}"/>
          </ac:spMkLst>
        </pc:spChg>
        <pc:spChg chg="mod">
          <ac:chgData name="Nicholas Romanidis" userId="f29e2cf6a91c20a6" providerId="LiveId" clId="{1384488A-D529-45FA-96B3-302BF87D2356}" dt="2020-10-04T16:00:05.783" v="362" actId="14100"/>
          <ac:spMkLst>
            <pc:docMk/>
            <pc:sldMk cId="4294326086" sldId="352"/>
            <ac:spMk id="3" creationId="{43F36634-A51B-46EA-B045-55F52AB405E0}"/>
          </ac:spMkLst>
        </pc:spChg>
        <pc:picChg chg="mod">
          <ac:chgData name="Nicholas Romanidis" userId="f29e2cf6a91c20a6" providerId="LiveId" clId="{1384488A-D529-45FA-96B3-302BF87D2356}" dt="2020-10-04T16:00:10.974" v="363" actId="1076"/>
          <ac:picMkLst>
            <pc:docMk/>
            <pc:sldMk cId="4294326086" sldId="352"/>
            <ac:picMk id="2050" creationId="{F5AC5527-6113-4862-ACC9-5F9C1FED0D38}"/>
          </ac:picMkLst>
        </pc:picChg>
      </pc:sldChg>
      <pc:sldChg chg="modSp new mod">
        <pc:chgData name="Nicholas Romanidis" userId="f29e2cf6a91c20a6" providerId="LiveId" clId="{1384488A-D529-45FA-96B3-302BF87D2356}" dt="2020-10-04T16:02:20.270" v="407" actId="207"/>
        <pc:sldMkLst>
          <pc:docMk/>
          <pc:sldMk cId="1283680808" sldId="353"/>
        </pc:sldMkLst>
        <pc:spChg chg="mod">
          <ac:chgData name="Nicholas Romanidis" userId="f29e2cf6a91c20a6" providerId="LiveId" clId="{1384488A-D529-45FA-96B3-302BF87D2356}" dt="2020-10-04T16:01:31.734" v="400" actId="20577"/>
          <ac:spMkLst>
            <pc:docMk/>
            <pc:sldMk cId="1283680808" sldId="353"/>
            <ac:spMk id="2" creationId="{7F4F82DD-F17A-4DAE-8D8F-E085A21F251F}"/>
          </ac:spMkLst>
        </pc:spChg>
        <pc:spChg chg="mod">
          <ac:chgData name="Nicholas Romanidis" userId="f29e2cf6a91c20a6" providerId="LiveId" clId="{1384488A-D529-45FA-96B3-302BF87D2356}" dt="2020-10-04T16:02:20.270" v="407" actId="207"/>
          <ac:spMkLst>
            <pc:docMk/>
            <pc:sldMk cId="1283680808" sldId="353"/>
            <ac:spMk id="3" creationId="{50449DCC-0EEE-4B03-832A-4264659126F9}"/>
          </ac:spMkLst>
        </pc:spChg>
      </pc:sldChg>
      <pc:sldChg chg="modSp new add del mod">
        <pc:chgData name="Nicholas Romanidis" userId="f29e2cf6a91c20a6" providerId="LiveId" clId="{1384488A-D529-45FA-96B3-302BF87D2356}" dt="2020-10-04T16:55:34.829" v="1887" actId="1076"/>
        <pc:sldMkLst>
          <pc:docMk/>
          <pc:sldMk cId="966626495" sldId="354"/>
        </pc:sldMkLst>
        <pc:spChg chg="mod">
          <ac:chgData name="Nicholas Romanidis" userId="f29e2cf6a91c20a6" providerId="LiveId" clId="{1384488A-D529-45FA-96B3-302BF87D2356}" dt="2020-10-04T16:00:21.550" v="381" actId="20577"/>
          <ac:spMkLst>
            <pc:docMk/>
            <pc:sldMk cId="966626495" sldId="354"/>
            <ac:spMk id="2" creationId="{EF665524-078F-4910-A5F8-3E416D50EB6C}"/>
          </ac:spMkLst>
        </pc:spChg>
        <pc:spChg chg="mod">
          <ac:chgData name="Nicholas Romanidis" userId="f29e2cf6a91c20a6" providerId="LiveId" clId="{1384488A-D529-45FA-96B3-302BF87D2356}" dt="2020-10-04T16:55:26.942" v="1884" actId="14100"/>
          <ac:spMkLst>
            <pc:docMk/>
            <pc:sldMk cId="966626495" sldId="354"/>
            <ac:spMk id="3" creationId="{8DA18827-B823-4D33-8ED0-CD4C0D05C004}"/>
          </ac:spMkLst>
        </pc:spChg>
        <pc:picChg chg="mod">
          <ac:chgData name="Nicholas Romanidis" userId="f29e2cf6a91c20a6" providerId="LiveId" clId="{1384488A-D529-45FA-96B3-302BF87D2356}" dt="2020-10-04T16:55:34.829" v="1887" actId="1076"/>
          <ac:picMkLst>
            <pc:docMk/>
            <pc:sldMk cId="966626495" sldId="354"/>
            <ac:picMk id="27650" creationId="{5F777E9E-CB5C-40F7-9409-195057C9B8FB}"/>
          </ac:picMkLst>
        </pc:picChg>
      </pc:sldChg>
      <pc:sldChg chg="addSp">
        <pc:chgData name="Nicholas Romanidis" userId="f29e2cf6a91c20a6" providerId="LiveId" clId="{1384488A-D529-45FA-96B3-302BF87D2356}" dt="2020-10-04T16:54:43.023" v="1876"/>
        <pc:sldMkLst>
          <pc:docMk/>
          <pc:sldMk cId="1179508406" sldId="354"/>
        </pc:sldMkLst>
        <pc:picChg chg="add">
          <ac:chgData name="Nicholas Romanidis" userId="f29e2cf6a91c20a6" providerId="LiveId" clId="{1384488A-D529-45FA-96B3-302BF87D2356}" dt="2020-10-04T16:54:43.023" v="1876"/>
          <ac:picMkLst>
            <pc:docMk/>
            <pc:sldMk cId="1179508406" sldId="354"/>
            <ac:picMk id="27650" creationId="{5F777E9E-CB5C-40F7-9409-195057C9B8FB}"/>
          </ac:picMkLst>
        </pc:picChg>
      </pc:sldChg>
      <pc:sldChg chg="modSp new mod">
        <pc:chgData name="Nicholas Romanidis" userId="f29e2cf6a91c20a6" providerId="LiveId" clId="{1384488A-D529-45FA-96B3-302BF87D2356}" dt="2020-10-04T16:05:49.371" v="633" actId="27636"/>
        <pc:sldMkLst>
          <pc:docMk/>
          <pc:sldMk cId="2669279325" sldId="355"/>
        </pc:sldMkLst>
        <pc:spChg chg="mod">
          <ac:chgData name="Nicholas Romanidis" userId="f29e2cf6a91c20a6" providerId="LiveId" clId="{1384488A-D529-45FA-96B3-302BF87D2356}" dt="2020-10-04T16:02:44.214" v="436" actId="20577"/>
          <ac:spMkLst>
            <pc:docMk/>
            <pc:sldMk cId="2669279325" sldId="355"/>
            <ac:spMk id="2" creationId="{626AC60C-80CD-4546-9FF3-942CC7804D04}"/>
          </ac:spMkLst>
        </pc:spChg>
        <pc:spChg chg="mod">
          <ac:chgData name="Nicholas Romanidis" userId="f29e2cf6a91c20a6" providerId="LiveId" clId="{1384488A-D529-45FA-96B3-302BF87D2356}" dt="2020-10-04T16:05:49.371" v="633" actId="27636"/>
          <ac:spMkLst>
            <pc:docMk/>
            <pc:sldMk cId="2669279325" sldId="355"/>
            <ac:spMk id="3" creationId="{0F147065-0916-46E7-B237-CBD63FA6761E}"/>
          </ac:spMkLst>
        </pc:spChg>
      </pc:sldChg>
      <pc:sldChg chg="delSp modSp new add del mod">
        <pc:chgData name="Nicholas Romanidis" userId="f29e2cf6a91c20a6" providerId="LiveId" clId="{1384488A-D529-45FA-96B3-302BF87D2356}" dt="2020-10-04T16:06:59.464" v="639" actId="1076"/>
        <pc:sldMkLst>
          <pc:docMk/>
          <pc:sldMk cId="2072340033" sldId="356"/>
        </pc:sldMkLst>
        <pc:spChg chg="del">
          <ac:chgData name="Nicholas Romanidis" userId="f29e2cf6a91c20a6" providerId="LiveId" clId="{1384488A-D529-45FA-96B3-302BF87D2356}" dt="2020-10-04T16:06:45.805" v="637" actId="478"/>
          <ac:spMkLst>
            <pc:docMk/>
            <pc:sldMk cId="2072340033" sldId="356"/>
            <ac:spMk id="2" creationId="{7CC11410-11B5-4E40-A102-7D8D75B367FB}"/>
          </ac:spMkLst>
        </pc:spChg>
        <pc:picChg chg="mod">
          <ac:chgData name="Nicholas Romanidis" userId="f29e2cf6a91c20a6" providerId="LiveId" clId="{1384488A-D529-45FA-96B3-302BF87D2356}" dt="2020-10-04T16:06:59.464" v="639" actId="1076"/>
          <ac:picMkLst>
            <pc:docMk/>
            <pc:sldMk cId="2072340033" sldId="356"/>
            <ac:picMk id="3074" creationId="{848E9C8A-76D8-4605-A7BD-E4BB443C0714}"/>
          </ac:picMkLst>
        </pc:picChg>
      </pc:sldChg>
      <pc:sldChg chg="addSp delSp modSp">
        <pc:chgData name="Nicholas Romanidis" userId="f29e2cf6a91c20a6" providerId="LiveId" clId="{1384488A-D529-45FA-96B3-302BF87D2356}" dt="2020-10-04T16:06:41.530" v="635"/>
        <pc:sldMkLst>
          <pc:docMk/>
          <pc:sldMk cId="2190640074" sldId="356"/>
        </pc:sldMkLst>
        <pc:spChg chg="del">
          <ac:chgData name="Nicholas Romanidis" userId="f29e2cf6a91c20a6" providerId="LiveId" clId="{1384488A-D529-45FA-96B3-302BF87D2356}" dt="2020-10-04T16:06:41.530" v="635"/>
          <ac:spMkLst>
            <pc:docMk/>
            <pc:sldMk cId="2190640074" sldId="356"/>
            <ac:spMk id="3" creationId="{B10346E9-07A5-4220-926E-E4BEB84FCDA3}"/>
          </ac:spMkLst>
        </pc:spChg>
        <pc:picChg chg="add mod">
          <ac:chgData name="Nicholas Romanidis" userId="f29e2cf6a91c20a6" providerId="LiveId" clId="{1384488A-D529-45FA-96B3-302BF87D2356}" dt="2020-10-04T16:06:41.530" v="635"/>
          <ac:picMkLst>
            <pc:docMk/>
            <pc:sldMk cId="2190640074" sldId="356"/>
            <ac:picMk id="3074" creationId="{848E9C8A-76D8-4605-A7BD-E4BB443C0714}"/>
          </ac:picMkLst>
        </pc:picChg>
      </pc:sldChg>
      <pc:sldChg chg="addSp">
        <pc:chgData name="Nicholas Romanidis" userId="f29e2cf6a91c20a6" providerId="LiveId" clId="{1384488A-D529-45FA-96B3-302BF87D2356}" dt="2020-10-04T16:07:59.942" v="684"/>
        <pc:sldMkLst>
          <pc:docMk/>
          <pc:sldMk cId="96422292" sldId="357"/>
        </pc:sldMkLst>
        <pc:picChg chg="add">
          <ac:chgData name="Nicholas Romanidis" userId="f29e2cf6a91c20a6" providerId="LiveId" clId="{1384488A-D529-45FA-96B3-302BF87D2356}" dt="2020-10-04T16:07:59.942" v="684"/>
          <ac:picMkLst>
            <pc:docMk/>
            <pc:sldMk cId="96422292" sldId="357"/>
            <ac:picMk id="6146" creationId="{DC80DAAA-66A8-49DC-A28B-FD8E55959BCB}"/>
          </ac:picMkLst>
        </pc:picChg>
      </pc:sldChg>
      <pc:sldChg chg="addSp delSp modSp">
        <pc:chgData name="Nicholas Romanidis" userId="f29e2cf6a91c20a6" providerId="LiveId" clId="{1384488A-D529-45FA-96B3-302BF87D2356}" dt="2020-10-04T16:07:25.024" v="671"/>
        <pc:sldMkLst>
          <pc:docMk/>
          <pc:sldMk cId="239885954" sldId="357"/>
        </pc:sldMkLst>
        <pc:spChg chg="del">
          <ac:chgData name="Nicholas Romanidis" userId="f29e2cf6a91c20a6" providerId="LiveId" clId="{1384488A-D529-45FA-96B3-302BF87D2356}" dt="2020-10-04T16:07:25.024" v="671"/>
          <ac:spMkLst>
            <pc:docMk/>
            <pc:sldMk cId="239885954" sldId="357"/>
            <ac:spMk id="3" creationId="{EF01409D-F3EE-489C-9E65-31AE1D61AB2A}"/>
          </ac:spMkLst>
        </pc:spChg>
        <pc:picChg chg="add mod">
          <ac:chgData name="Nicholas Romanidis" userId="f29e2cf6a91c20a6" providerId="LiveId" clId="{1384488A-D529-45FA-96B3-302BF87D2356}" dt="2020-10-04T16:07:25.024" v="671"/>
          <ac:picMkLst>
            <pc:docMk/>
            <pc:sldMk cId="239885954" sldId="357"/>
            <ac:picMk id="4098" creationId="{C29C96C0-C58E-43D0-A10C-7B9B10013519}"/>
          </ac:picMkLst>
        </pc:picChg>
      </pc:sldChg>
      <pc:sldChg chg="addSp">
        <pc:chgData name="Nicholas Romanidis" userId="f29e2cf6a91c20a6" providerId="LiveId" clId="{1384488A-D529-45FA-96B3-302BF87D2356}" dt="2020-10-04T16:09:59.843" v="703"/>
        <pc:sldMkLst>
          <pc:docMk/>
          <pc:sldMk cId="429795439" sldId="357"/>
        </pc:sldMkLst>
        <pc:picChg chg="add">
          <ac:chgData name="Nicholas Romanidis" userId="f29e2cf6a91c20a6" providerId="LiveId" clId="{1384488A-D529-45FA-96B3-302BF87D2356}" dt="2020-10-04T16:09:59.843" v="703"/>
          <ac:picMkLst>
            <pc:docMk/>
            <pc:sldMk cId="429795439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07:31.375" v="674"/>
        <pc:sldMkLst>
          <pc:docMk/>
          <pc:sldMk cId="1869037126" sldId="357"/>
        </pc:sldMkLst>
        <pc:picChg chg="add">
          <ac:chgData name="Nicholas Romanidis" userId="f29e2cf6a91c20a6" providerId="LiveId" clId="{1384488A-D529-45FA-96B3-302BF87D2356}" dt="2020-10-04T16:07:31.375" v="674"/>
          <ac:picMkLst>
            <pc:docMk/>
            <pc:sldMk cId="1869037126" sldId="357"/>
            <ac:picMk id="5122" creationId="{95253AD3-D737-41CD-A4E8-76A49EFC61A4}"/>
          </ac:picMkLst>
        </pc:picChg>
      </pc:sldChg>
      <pc:sldChg chg="addSp">
        <pc:chgData name="Nicholas Romanidis" userId="f29e2cf6a91c20a6" providerId="LiveId" clId="{1384488A-D529-45FA-96B3-302BF87D2356}" dt="2020-10-04T16:08:25.116" v="689"/>
        <pc:sldMkLst>
          <pc:docMk/>
          <pc:sldMk cId="2583822789" sldId="357"/>
        </pc:sldMkLst>
        <pc:picChg chg="add">
          <ac:chgData name="Nicholas Romanidis" userId="f29e2cf6a91c20a6" providerId="LiveId" clId="{1384488A-D529-45FA-96B3-302BF87D2356}" dt="2020-10-04T16:08:25.116" v="689"/>
          <ac:picMkLst>
            <pc:docMk/>
            <pc:sldMk cId="2583822789" sldId="357"/>
            <ac:picMk id="7170" creationId="{B549F8EC-8BB0-4778-A04C-23257C0A2822}"/>
          </ac:picMkLst>
        </pc:picChg>
      </pc:sldChg>
      <pc:sldChg chg="delSp modSp new add del mod">
        <pc:chgData name="Nicholas Romanidis" userId="f29e2cf6a91c20a6" providerId="LiveId" clId="{1384488A-D529-45FA-96B3-302BF87D2356}" dt="2020-10-04T16:12:50.770" v="736" actId="1036"/>
        <pc:sldMkLst>
          <pc:docMk/>
          <pc:sldMk cId="2766866812" sldId="357"/>
        </pc:sldMkLst>
        <pc:spChg chg="mod">
          <ac:chgData name="Nicholas Romanidis" userId="f29e2cf6a91c20a6" providerId="LiveId" clId="{1384488A-D529-45FA-96B3-302BF87D2356}" dt="2020-10-04T16:07:14.152" v="670" actId="20577"/>
          <ac:spMkLst>
            <pc:docMk/>
            <pc:sldMk cId="2766866812" sldId="357"/>
            <ac:spMk id="2" creationId="{2E4B6FCC-3C80-42C1-8B0D-4463F63DDF02}"/>
          </ac:spMkLst>
        </pc:spChg>
        <pc:picChg chg="mod">
          <ac:chgData name="Nicholas Romanidis" userId="f29e2cf6a91c20a6" providerId="LiveId" clId="{1384488A-D529-45FA-96B3-302BF87D2356}" dt="2020-10-04T16:12:50.770" v="736" actId="1036"/>
          <ac:picMkLst>
            <pc:docMk/>
            <pc:sldMk cId="2766866812" sldId="357"/>
            <ac:picMk id="4098" creationId="{C29C96C0-C58E-43D0-A10C-7B9B10013519}"/>
          </ac:picMkLst>
        </pc:picChg>
        <pc:picChg chg="mod">
          <ac:chgData name="Nicholas Romanidis" userId="f29e2cf6a91c20a6" providerId="LiveId" clId="{1384488A-D529-45FA-96B3-302BF87D2356}" dt="2020-10-04T16:12:47.779" v="729" actId="1035"/>
          <ac:picMkLst>
            <pc:docMk/>
            <pc:sldMk cId="2766866812" sldId="357"/>
            <ac:picMk id="5122" creationId="{95253AD3-D737-41CD-A4E8-76A49EFC61A4}"/>
          </ac:picMkLst>
        </pc:picChg>
        <pc:picChg chg="del mod">
          <ac:chgData name="Nicholas Romanidis" userId="f29e2cf6a91c20a6" providerId="LiveId" clId="{1384488A-D529-45FA-96B3-302BF87D2356}" dt="2020-10-04T16:09:31.843" v="696" actId="478"/>
          <ac:picMkLst>
            <pc:docMk/>
            <pc:sldMk cId="2766866812" sldId="357"/>
            <ac:picMk id="6146" creationId="{DC80DAAA-66A8-49DC-A28B-FD8E55959BCB}"/>
          </ac:picMkLst>
        </pc:picChg>
        <pc:picChg chg="mod">
          <ac:chgData name="Nicholas Romanidis" userId="f29e2cf6a91c20a6" providerId="LiveId" clId="{1384488A-D529-45FA-96B3-302BF87D2356}" dt="2020-10-04T16:11:23.053" v="709" actId="1076"/>
          <ac:picMkLst>
            <pc:docMk/>
            <pc:sldMk cId="2766866812" sldId="357"/>
            <ac:picMk id="7170" creationId="{B549F8EC-8BB0-4778-A04C-23257C0A2822}"/>
          </ac:picMkLst>
        </pc:picChg>
        <pc:picChg chg="mod">
          <ac:chgData name="Nicholas Romanidis" userId="f29e2cf6a91c20a6" providerId="LiveId" clId="{1384488A-D529-45FA-96B3-302BF87D2356}" dt="2020-10-04T16:11:13.052" v="707" actId="1076"/>
          <ac:picMkLst>
            <pc:docMk/>
            <pc:sldMk cId="2766866812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13:56.685" v="781"/>
        <pc:sldMkLst>
          <pc:docMk/>
          <pc:sldMk cId="2422069195" sldId="358"/>
        </pc:sldMkLst>
        <pc:picChg chg="add">
          <ac:chgData name="Nicholas Romanidis" userId="f29e2cf6a91c20a6" providerId="LiveId" clId="{1384488A-D529-45FA-96B3-302BF87D2356}" dt="2020-10-04T16:13:56.685" v="781"/>
          <ac:picMkLst>
            <pc:docMk/>
            <pc:sldMk cId="2422069195" sldId="358"/>
            <ac:picMk id="10242" creationId="{73A5F170-CCAA-4EC9-ADE0-5A293DD63856}"/>
          </ac:picMkLst>
        </pc:picChg>
      </pc:sldChg>
      <pc:sldChg chg="addSp delSp modSp new add del mod">
        <pc:chgData name="Nicholas Romanidis" userId="f29e2cf6a91c20a6" providerId="LiveId" clId="{1384488A-D529-45FA-96B3-302BF87D2356}" dt="2020-10-04T18:11:30.635" v="1913" actId="20577"/>
        <pc:sldMkLst>
          <pc:docMk/>
          <pc:sldMk cId="2734070143" sldId="358"/>
        </pc:sldMkLst>
        <pc:spChg chg="mod">
          <ac:chgData name="Nicholas Romanidis" userId="f29e2cf6a91c20a6" providerId="LiveId" clId="{1384488A-D529-45FA-96B3-302BF87D2356}" dt="2020-10-04T18:11:30.635" v="1913" actId="20577"/>
          <ac:spMkLst>
            <pc:docMk/>
            <pc:sldMk cId="2734070143" sldId="358"/>
            <ac:spMk id="2" creationId="{2FD766CE-1EFD-4D07-A2F2-A366290B91AD}"/>
          </ac:spMkLst>
        </pc:spChg>
        <pc:spChg chg="add del mod">
          <ac:chgData name="Nicholas Romanidis" userId="f29e2cf6a91c20a6" providerId="LiveId" clId="{1384488A-D529-45FA-96B3-302BF87D2356}" dt="2020-10-04T16:14:12.860" v="786" actId="478"/>
          <ac:spMkLst>
            <pc:docMk/>
            <pc:sldMk cId="2734070143" sldId="358"/>
            <ac:spMk id="3" creationId="{A5E595AD-9E13-49D3-A1B6-2A8B7C7E5A4C}"/>
          </ac:spMkLst>
        </pc:spChg>
        <pc:picChg chg="del">
          <ac:chgData name="Nicholas Romanidis" userId="f29e2cf6a91c20a6" providerId="LiveId" clId="{1384488A-D529-45FA-96B3-302BF87D2356}" dt="2020-10-04T16:14:09.363" v="785" actId="478"/>
          <ac:picMkLst>
            <pc:docMk/>
            <pc:sldMk cId="2734070143" sldId="358"/>
            <ac:picMk id="9218" creationId="{27586B6C-1499-4A6F-8EE6-C48E13E5A26B}"/>
          </ac:picMkLst>
        </pc:picChg>
        <pc:picChg chg="mod">
          <ac:chgData name="Nicholas Romanidis" userId="f29e2cf6a91c20a6" providerId="LiveId" clId="{1384488A-D529-45FA-96B3-302BF87D2356}" dt="2020-10-04T16:14:18.103" v="787" actId="14100"/>
          <ac:picMkLst>
            <pc:docMk/>
            <pc:sldMk cId="2734070143" sldId="358"/>
            <ac:picMk id="10242" creationId="{73A5F170-CCAA-4EC9-ADE0-5A293DD63856}"/>
          </ac:picMkLst>
        </pc:picChg>
      </pc:sldChg>
      <pc:sldChg chg="addSp delSp modSp">
        <pc:chgData name="Nicholas Romanidis" userId="f29e2cf6a91c20a6" providerId="LiveId" clId="{1384488A-D529-45FA-96B3-302BF87D2356}" dt="2020-10-04T16:13:21.765" v="779"/>
        <pc:sldMkLst>
          <pc:docMk/>
          <pc:sldMk cId="3015993524" sldId="358"/>
        </pc:sldMkLst>
        <pc:spChg chg="del">
          <ac:chgData name="Nicholas Romanidis" userId="f29e2cf6a91c20a6" providerId="LiveId" clId="{1384488A-D529-45FA-96B3-302BF87D2356}" dt="2020-10-04T16:13:21.765" v="779"/>
          <ac:spMkLst>
            <pc:docMk/>
            <pc:sldMk cId="3015993524" sldId="358"/>
            <ac:spMk id="3" creationId="{F963F785-28FC-4B32-81B5-8FD4B2275550}"/>
          </ac:spMkLst>
        </pc:spChg>
        <pc:picChg chg="add mod">
          <ac:chgData name="Nicholas Romanidis" userId="f29e2cf6a91c20a6" providerId="LiveId" clId="{1384488A-D529-45FA-96B3-302BF87D2356}" dt="2020-10-04T16:13:21.765" v="779"/>
          <ac:picMkLst>
            <pc:docMk/>
            <pc:sldMk cId="3015993524" sldId="358"/>
            <ac:picMk id="9218" creationId="{27586B6C-1499-4A6F-8EE6-C48E13E5A26B}"/>
          </ac:picMkLst>
        </pc:picChg>
      </pc:sldChg>
      <pc:sldChg chg="addSp">
        <pc:chgData name="Nicholas Romanidis" userId="f29e2cf6a91c20a6" providerId="LiveId" clId="{1384488A-D529-45FA-96B3-302BF87D2356}" dt="2020-10-04T16:16:34.856" v="837"/>
        <pc:sldMkLst>
          <pc:docMk/>
          <pc:sldMk cId="780024728" sldId="359"/>
        </pc:sldMkLst>
        <pc:picChg chg="add">
          <ac:chgData name="Nicholas Romanidis" userId="f29e2cf6a91c20a6" providerId="LiveId" clId="{1384488A-D529-45FA-96B3-302BF87D2356}" dt="2020-10-04T16:16:34.856" v="837"/>
          <ac:picMkLst>
            <pc:docMk/>
            <pc:sldMk cId="780024728" sldId="359"/>
            <ac:picMk id="11266" creationId="{14F56CB8-4422-4F12-8C11-3B95FA44FD5D}"/>
          </ac:picMkLst>
        </pc:picChg>
      </pc:sldChg>
      <pc:sldChg chg="addSp modSp new add del mod">
        <pc:chgData name="Nicholas Romanidis" userId="f29e2cf6a91c20a6" providerId="LiveId" clId="{1384488A-D529-45FA-96B3-302BF87D2356}" dt="2020-10-04T16:20:07.726" v="939" actId="113"/>
        <pc:sldMkLst>
          <pc:docMk/>
          <pc:sldMk cId="1163227454" sldId="359"/>
        </pc:sldMkLst>
        <pc:spChg chg="mod">
          <ac:chgData name="Nicholas Romanidis" userId="f29e2cf6a91c20a6" providerId="LiveId" clId="{1384488A-D529-45FA-96B3-302BF87D2356}" dt="2020-10-04T16:15:36.975" v="818" actId="20577"/>
          <ac:spMkLst>
            <pc:docMk/>
            <pc:sldMk cId="1163227454" sldId="359"/>
            <ac:spMk id="2" creationId="{65C893B8-46A4-4BB3-80F8-2320F2049606}"/>
          </ac:spMkLst>
        </pc:spChg>
        <pc:spChg chg="mod">
          <ac:chgData name="Nicholas Romanidis" userId="f29e2cf6a91c20a6" providerId="LiveId" clId="{1384488A-D529-45FA-96B3-302BF87D2356}" dt="2020-10-04T16:20:07.726" v="939" actId="113"/>
          <ac:spMkLst>
            <pc:docMk/>
            <pc:sldMk cId="1163227454" sldId="359"/>
            <ac:spMk id="3" creationId="{39429B68-C024-4774-AE81-D436CBB2A20B}"/>
          </ac:spMkLst>
        </pc:spChg>
        <pc:spChg chg="add mod">
          <ac:chgData name="Nicholas Romanidis" userId="f29e2cf6a91c20a6" providerId="LiveId" clId="{1384488A-D529-45FA-96B3-302BF87D2356}" dt="2020-10-04T16:19:56.254" v="934" actId="1076"/>
          <ac:spMkLst>
            <pc:docMk/>
            <pc:sldMk cId="1163227454" sldId="359"/>
            <ac:spMk id="7" creationId="{5A61870D-80D6-4221-826B-6E002379E07B}"/>
          </ac:spMkLst>
        </pc:spChg>
        <pc:picChg chg="mod">
          <ac:chgData name="Nicholas Romanidis" userId="f29e2cf6a91c20a6" providerId="LiveId" clId="{1384488A-D529-45FA-96B3-302BF87D2356}" dt="2020-10-04T16:18:35.365" v="870" actId="1076"/>
          <ac:picMkLst>
            <pc:docMk/>
            <pc:sldMk cId="1163227454" sldId="359"/>
            <ac:picMk id="11266" creationId="{14F56CB8-4422-4F12-8C11-3B95FA44FD5D}"/>
          </ac:picMkLst>
        </pc:picChg>
      </pc:sldChg>
      <pc:sldChg chg="modSp new add del mod">
        <pc:chgData name="Nicholas Romanidis" userId="f29e2cf6a91c20a6" providerId="LiveId" clId="{1384488A-D529-45FA-96B3-302BF87D2356}" dt="2020-10-04T16:25:00.591" v="1089" actId="1076"/>
        <pc:sldMkLst>
          <pc:docMk/>
          <pc:sldMk cId="995064838" sldId="360"/>
        </pc:sldMkLst>
        <pc:spChg chg="mod">
          <ac:chgData name="Nicholas Romanidis" userId="f29e2cf6a91c20a6" providerId="LiveId" clId="{1384488A-D529-45FA-96B3-302BF87D2356}" dt="2020-10-04T16:21:26.029" v="987" actId="20577"/>
          <ac:spMkLst>
            <pc:docMk/>
            <pc:sldMk cId="995064838" sldId="360"/>
            <ac:spMk id="2" creationId="{3F6199C7-2C0A-4153-B095-57DA95D82789}"/>
          </ac:spMkLst>
        </pc:spChg>
        <pc:spChg chg="mod">
          <ac:chgData name="Nicholas Romanidis" userId="f29e2cf6a91c20a6" providerId="LiveId" clId="{1384488A-D529-45FA-96B3-302BF87D2356}" dt="2020-10-04T16:24:34.815" v="1083" actId="14100"/>
          <ac:spMkLst>
            <pc:docMk/>
            <pc:sldMk cId="995064838" sldId="360"/>
            <ac:spMk id="3" creationId="{B43E20B9-70A6-4BFB-BF24-EBCC9765A61E}"/>
          </ac:spMkLst>
        </pc:spChg>
        <pc:picChg chg="mod">
          <ac:chgData name="Nicholas Romanidis" userId="f29e2cf6a91c20a6" providerId="LiveId" clId="{1384488A-D529-45FA-96B3-302BF87D2356}" dt="2020-10-04T16:25:00.591" v="1089" actId="1076"/>
          <ac:picMkLst>
            <pc:docMk/>
            <pc:sldMk cId="995064838" sldId="360"/>
            <ac:picMk id="12290" creationId="{35D6922D-EA16-483D-99BB-95CB7F28D4EE}"/>
          </ac:picMkLst>
        </pc:picChg>
      </pc:sldChg>
      <pc:sldChg chg="addSp">
        <pc:chgData name="Nicholas Romanidis" userId="f29e2cf6a91c20a6" providerId="LiveId" clId="{1384488A-D529-45FA-96B3-302BF87D2356}" dt="2020-10-04T16:24:37.175" v="1084"/>
        <pc:sldMkLst>
          <pc:docMk/>
          <pc:sldMk cId="1322771955" sldId="360"/>
        </pc:sldMkLst>
        <pc:picChg chg="add">
          <ac:chgData name="Nicholas Romanidis" userId="f29e2cf6a91c20a6" providerId="LiveId" clId="{1384488A-D529-45FA-96B3-302BF87D2356}" dt="2020-10-04T16:24:37.175" v="1084"/>
          <ac:picMkLst>
            <pc:docMk/>
            <pc:sldMk cId="1322771955" sldId="360"/>
            <ac:picMk id="12290" creationId="{35D6922D-EA16-483D-99BB-95CB7F28D4EE}"/>
          </ac:picMkLst>
        </pc:picChg>
      </pc:sldChg>
      <pc:sldChg chg="modSp new add del mod">
        <pc:chgData name="Nicholas Romanidis" userId="f29e2cf6a91c20a6" providerId="LiveId" clId="{1384488A-D529-45FA-96B3-302BF87D2356}" dt="2020-10-04T16:28:37.831" v="1204" actId="1076"/>
        <pc:sldMkLst>
          <pc:docMk/>
          <pc:sldMk cId="326401237" sldId="361"/>
        </pc:sldMkLst>
        <pc:spChg chg="mod">
          <ac:chgData name="Nicholas Romanidis" userId="f29e2cf6a91c20a6" providerId="LiveId" clId="{1384488A-D529-45FA-96B3-302BF87D2356}" dt="2020-10-04T16:25:31.299" v="1127" actId="12"/>
          <ac:spMkLst>
            <pc:docMk/>
            <pc:sldMk cId="326401237" sldId="361"/>
            <ac:spMk id="2" creationId="{61115792-17F3-49B2-800A-52253495C8D8}"/>
          </ac:spMkLst>
        </pc:spChg>
        <pc:spChg chg="mod">
          <ac:chgData name="Nicholas Romanidis" userId="f29e2cf6a91c20a6" providerId="LiveId" clId="{1384488A-D529-45FA-96B3-302BF87D2356}" dt="2020-10-04T16:28:35.548" v="1203" actId="20577"/>
          <ac:spMkLst>
            <pc:docMk/>
            <pc:sldMk cId="326401237" sldId="361"/>
            <ac:spMk id="3" creationId="{0F48095B-EE5B-468A-9864-FC60393C2517}"/>
          </ac:spMkLst>
        </pc:spChg>
        <pc:picChg chg="mod">
          <ac:chgData name="Nicholas Romanidis" userId="f29e2cf6a91c20a6" providerId="LiveId" clId="{1384488A-D529-45FA-96B3-302BF87D2356}" dt="2020-10-04T16:27:29.480" v="1186" actId="1076"/>
          <ac:picMkLst>
            <pc:docMk/>
            <pc:sldMk cId="326401237" sldId="361"/>
            <ac:picMk id="13314" creationId="{46BC466F-3702-4E27-B4A0-B510111482B7}"/>
          </ac:picMkLst>
        </pc:picChg>
        <pc:picChg chg="mod">
          <ac:chgData name="Nicholas Romanidis" userId="f29e2cf6a91c20a6" providerId="LiveId" clId="{1384488A-D529-45FA-96B3-302BF87D2356}" dt="2020-10-04T16:28:37.831" v="1204" actId="1076"/>
          <ac:picMkLst>
            <pc:docMk/>
            <pc:sldMk cId="326401237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27:04.043" v="1179"/>
        <pc:sldMkLst>
          <pc:docMk/>
          <pc:sldMk cId="2955841567" sldId="361"/>
        </pc:sldMkLst>
        <pc:picChg chg="add">
          <ac:chgData name="Nicholas Romanidis" userId="f29e2cf6a91c20a6" providerId="LiveId" clId="{1384488A-D529-45FA-96B3-302BF87D2356}" dt="2020-10-04T16:27:04.043" v="1179"/>
          <ac:picMkLst>
            <pc:docMk/>
            <pc:sldMk cId="2955841567" sldId="361"/>
            <ac:picMk id="13314" creationId="{46BC466F-3702-4E27-B4A0-B510111482B7}"/>
          </ac:picMkLst>
        </pc:picChg>
      </pc:sldChg>
      <pc:sldChg chg="addSp">
        <pc:chgData name="Nicholas Romanidis" userId="f29e2cf6a91c20a6" providerId="LiveId" clId="{1384488A-D529-45FA-96B3-302BF87D2356}" dt="2020-10-04T16:28:23.292" v="1200"/>
        <pc:sldMkLst>
          <pc:docMk/>
          <pc:sldMk cId="4009313786" sldId="361"/>
        </pc:sldMkLst>
        <pc:picChg chg="add">
          <ac:chgData name="Nicholas Romanidis" userId="f29e2cf6a91c20a6" providerId="LiveId" clId="{1384488A-D529-45FA-96B3-302BF87D2356}" dt="2020-10-04T16:28:23.292" v="1200"/>
          <ac:picMkLst>
            <pc:docMk/>
            <pc:sldMk cId="4009313786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31:51.697" v="1335"/>
        <pc:sldMkLst>
          <pc:docMk/>
          <pc:sldMk cId="855403363" sldId="362"/>
        </pc:sldMkLst>
        <pc:picChg chg="add">
          <ac:chgData name="Nicholas Romanidis" userId="f29e2cf6a91c20a6" providerId="LiveId" clId="{1384488A-D529-45FA-96B3-302BF87D2356}" dt="2020-10-04T16:31:51.697" v="1335"/>
          <ac:picMkLst>
            <pc:docMk/>
            <pc:sldMk cId="85540336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1:28.888" v="1324"/>
        <pc:sldMkLst>
          <pc:docMk/>
          <pc:sldMk cId="1595452940" sldId="362"/>
        </pc:sldMkLst>
        <pc:picChg chg="add">
          <ac:chgData name="Nicholas Romanidis" userId="f29e2cf6a91c20a6" providerId="LiveId" clId="{1384488A-D529-45FA-96B3-302BF87D2356}" dt="2020-10-04T16:31:28.888" v="1324"/>
          <ac:picMkLst>
            <pc:docMk/>
            <pc:sldMk cId="1595452940" sldId="362"/>
            <ac:picMk id="15362" creationId="{1C12B703-8A00-4E52-92DB-3E8DA4ED6863}"/>
          </ac:picMkLst>
        </pc:picChg>
      </pc:sldChg>
      <pc:sldChg chg="modSp new add del mod">
        <pc:chgData name="Nicholas Romanidis" userId="f29e2cf6a91c20a6" providerId="LiveId" clId="{1384488A-D529-45FA-96B3-302BF87D2356}" dt="2020-10-04T16:32:28.120" v="1342" actId="1076"/>
        <pc:sldMkLst>
          <pc:docMk/>
          <pc:sldMk cId="3509492643" sldId="362"/>
        </pc:sldMkLst>
        <pc:spChg chg="mod">
          <ac:chgData name="Nicholas Romanidis" userId="f29e2cf6a91c20a6" providerId="LiveId" clId="{1384488A-D529-45FA-96B3-302BF87D2356}" dt="2020-10-04T16:28:58.457" v="1237" actId="20577"/>
          <ac:spMkLst>
            <pc:docMk/>
            <pc:sldMk cId="3509492643" sldId="362"/>
            <ac:spMk id="2" creationId="{C2AB16D4-A849-4936-8BBA-0547F0107BA3}"/>
          </ac:spMkLst>
        </pc:spChg>
        <pc:spChg chg="mod">
          <ac:chgData name="Nicholas Romanidis" userId="f29e2cf6a91c20a6" providerId="LiveId" clId="{1384488A-D529-45FA-96B3-302BF87D2356}" dt="2020-10-04T16:31:49.752" v="1334" actId="6549"/>
          <ac:spMkLst>
            <pc:docMk/>
            <pc:sldMk cId="3509492643" sldId="362"/>
            <ac:spMk id="3" creationId="{BE1D5CC6-E0A3-439A-8DA6-E92D766BD3B8}"/>
          </ac:spMkLst>
        </pc:spChg>
        <pc:picChg chg="mod">
          <ac:chgData name="Nicholas Romanidis" userId="f29e2cf6a91c20a6" providerId="LiveId" clId="{1384488A-D529-45FA-96B3-302BF87D2356}" dt="2020-10-04T16:31:32.216" v="1326" actId="1076"/>
          <ac:picMkLst>
            <pc:docMk/>
            <pc:sldMk cId="3509492643" sldId="362"/>
            <ac:picMk id="15362" creationId="{1C12B703-8A00-4E52-92DB-3E8DA4ED6863}"/>
          </ac:picMkLst>
        </pc:picChg>
        <pc:picChg chg="mod">
          <ac:chgData name="Nicholas Romanidis" userId="f29e2cf6a91c20a6" providerId="LiveId" clId="{1384488A-D529-45FA-96B3-302BF87D2356}" dt="2020-10-04T16:32:28.120" v="1342" actId="1076"/>
          <ac:picMkLst>
            <pc:docMk/>
            <pc:sldMk cId="350949264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7:14.257" v="1548"/>
        <pc:sldMkLst>
          <pc:docMk/>
          <pc:sldMk cId="4646250" sldId="363"/>
        </pc:sldMkLst>
        <pc:picChg chg="add">
          <ac:chgData name="Nicholas Romanidis" userId="f29e2cf6a91c20a6" providerId="LiveId" clId="{1384488A-D529-45FA-96B3-302BF87D2356}" dt="2020-10-04T16:37:14.257" v="1548"/>
          <ac:picMkLst>
            <pc:docMk/>
            <pc:sldMk cId="4646250" sldId="363"/>
            <ac:picMk id="17410" creationId="{7CE28990-F434-4FA2-8819-ED5E7C79AA30}"/>
          </ac:picMkLst>
        </pc:picChg>
      </pc:sldChg>
      <pc:sldChg chg="addSp modSp new add del mod">
        <pc:chgData name="Nicholas Romanidis" userId="f29e2cf6a91c20a6" providerId="LiveId" clId="{1384488A-D529-45FA-96B3-302BF87D2356}" dt="2020-10-04T16:37:43.431" v="1553" actId="14100"/>
        <pc:sldMkLst>
          <pc:docMk/>
          <pc:sldMk cId="1060269589" sldId="363"/>
        </pc:sldMkLst>
        <pc:spChg chg="mod">
          <ac:chgData name="Nicholas Romanidis" userId="f29e2cf6a91c20a6" providerId="LiveId" clId="{1384488A-D529-45FA-96B3-302BF87D2356}" dt="2020-10-04T16:32:53.952" v="1368" actId="20577"/>
          <ac:spMkLst>
            <pc:docMk/>
            <pc:sldMk cId="1060269589" sldId="363"/>
            <ac:spMk id="2" creationId="{E8C72935-9A9D-4B5B-B11F-E98BE2598678}"/>
          </ac:spMkLst>
        </pc:spChg>
        <pc:spChg chg="mod">
          <ac:chgData name="Nicholas Romanidis" userId="f29e2cf6a91c20a6" providerId="LiveId" clId="{1384488A-D529-45FA-96B3-302BF87D2356}" dt="2020-10-04T16:36:43.280" v="1540" actId="6549"/>
          <ac:spMkLst>
            <pc:docMk/>
            <pc:sldMk cId="1060269589" sldId="363"/>
            <ac:spMk id="3" creationId="{9827BB53-B68E-4CD2-B04C-2E42E8224A2E}"/>
          </ac:spMkLst>
        </pc:spChg>
        <pc:spChg chg="add mod">
          <ac:chgData name="Nicholas Romanidis" userId="f29e2cf6a91c20a6" providerId="LiveId" clId="{1384488A-D529-45FA-96B3-302BF87D2356}" dt="2020-10-04T16:37:43.431" v="1553" actId="14100"/>
          <ac:spMkLst>
            <pc:docMk/>
            <pc:sldMk cId="1060269589" sldId="363"/>
            <ac:spMk id="6" creationId="{CAE8020A-D990-44C6-92CC-AE55A564D948}"/>
          </ac:spMkLst>
        </pc:spChg>
        <pc:picChg chg="mod">
          <ac:chgData name="Nicholas Romanidis" userId="f29e2cf6a91c20a6" providerId="LiveId" clId="{1384488A-D529-45FA-96B3-302BF87D2356}" dt="2020-10-04T16:37:30.868" v="1552" actId="14100"/>
          <ac:picMkLst>
            <pc:docMk/>
            <pc:sldMk cId="1060269589" sldId="363"/>
            <ac:picMk id="17410" creationId="{7CE28990-F434-4FA2-8819-ED5E7C79AA30}"/>
          </ac:picMkLst>
        </pc:picChg>
      </pc:sldChg>
      <pc:sldChg chg="addSp">
        <pc:chgData name="Nicholas Romanidis" userId="f29e2cf6a91c20a6" providerId="LiveId" clId="{1384488A-D529-45FA-96B3-302BF87D2356}" dt="2020-10-04T16:40:46.624" v="1676"/>
        <pc:sldMkLst>
          <pc:docMk/>
          <pc:sldMk cId="2088792462" sldId="364"/>
        </pc:sldMkLst>
        <pc:picChg chg="add">
          <ac:chgData name="Nicholas Romanidis" userId="f29e2cf6a91c20a6" providerId="LiveId" clId="{1384488A-D529-45FA-96B3-302BF87D2356}" dt="2020-10-04T16:40:46.624" v="1676"/>
          <ac:picMkLst>
            <pc:docMk/>
            <pc:sldMk cId="2088792462" sldId="364"/>
            <ac:picMk id="18434" creationId="{13708530-398B-4E92-B050-DDA732833395}"/>
          </ac:picMkLst>
        </pc:picChg>
      </pc:sldChg>
      <pc:sldChg chg="modSp new add del mod">
        <pc:chgData name="Nicholas Romanidis" userId="f29e2cf6a91c20a6" providerId="LiveId" clId="{1384488A-D529-45FA-96B3-302BF87D2356}" dt="2020-10-04T16:41:19.885" v="1683" actId="27636"/>
        <pc:sldMkLst>
          <pc:docMk/>
          <pc:sldMk cId="3965626757" sldId="364"/>
        </pc:sldMkLst>
        <pc:spChg chg="mod">
          <ac:chgData name="Nicholas Romanidis" userId="f29e2cf6a91c20a6" providerId="LiveId" clId="{1384488A-D529-45FA-96B3-302BF87D2356}" dt="2020-10-04T16:37:59.102" v="1555"/>
          <ac:spMkLst>
            <pc:docMk/>
            <pc:sldMk cId="3965626757" sldId="364"/>
            <ac:spMk id="2" creationId="{5B4A4B84-A6F5-402C-AC93-14DF499DD834}"/>
          </ac:spMkLst>
        </pc:spChg>
        <pc:spChg chg="mod">
          <ac:chgData name="Nicholas Romanidis" userId="f29e2cf6a91c20a6" providerId="LiveId" clId="{1384488A-D529-45FA-96B3-302BF87D2356}" dt="2020-10-04T16:41:19.885" v="1683" actId="27636"/>
          <ac:spMkLst>
            <pc:docMk/>
            <pc:sldMk cId="3965626757" sldId="364"/>
            <ac:spMk id="3" creationId="{52A6261E-2366-42A3-A062-42DF65E0AB7B}"/>
          </ac:spMkLst>
        </pc:spChg>
        <pc:picChg chg="mod">
          <ac:chgData name="Nicholas Romanidis" userId="f29e2cf6a91c20a6" providerId="LiveId" clId="{1384488A-D529-45FA-96B3-302BF87D2356}" dt="2020-10-04T16:41:07.124" v="1681" actId="1076"/>
          <ac:picMkLst>
            <pc:docMk/>
            <pc:sldMk cId="3965626757" sldId="364"/>
            <ac:picMk id="18434" creationId="{13708530-398B-4E92-B050-DDA732833395}"/>
          </ac:picMkLst>
        </pc:picChg>
      </pc:sldChg>
      <pc:sldChg chg="addSp">
        <pc:chgData name="Nicholas Romanidis" userId="f29e2cf6a91c20a6" providerId="LiveId" clId="{1384488A-D529-45FA-96B3-302BF87D2356}" dt="2020-10-04T16:43:05.822" v="1774"/>
        <pc:sldMkLst>
          <pc:docMk/>
          <pc:sldMk cId="506342594" sldId="365"/>
        </pc:sldMkLst>
        <pc:picChg chg="add">
          <ac:chgData name="Nicholas Romanidis" userId="f29e2cf6a91c20a6" providerId="LiveId" clId="{1384488A-D529-45FA-96B3-302BF87D2356}" dt="2020-10-04T16:43:05.822" v="1774"/>
          <ac:picMkLst>
            <pc:docMk/>
            <pc:sldMk cId="506342594" sldId="365"/>
            <ac:picMk id="19458" creationId="{CF5146B1-B978-4D05-94FF-CFF17AE6D3F5}"/>
          </ac:picMkLst>
        </pc:picChg>
      </pc:sldChg>
      <pc:sldChg chg="modSp new add del mod">
        <pc:chgData name="Nicholas Romanidis" userId="f29e2cf6a91c20a6" providerId="LiveId" clId="{1384488A-D529-45FA-96B3-302BF87D2356}" dt="2020-10-04T16:44:11.937" v="1814" actId="47"/>
        <pc:sldMkLst>
          <pc:docMk/>
          <pc:sldMk cId="2353082787" sldId="365"/>
        </pc:sldMkLst>
        <pc:spChg chg="mod">
          <ac:chgData name="Nicholas Romanidis" userId="f29e2cf6a91c20a6" providerId="LiveId" clId="{1384488A-D529-45FA-96B3-302BF87D2356}" dt="2020-10-04T16:41:59.305" v="1718" actId="20577"/>
          <ac:spMkLst>
            <pc:docMk/>
            <pc:sldMk cId="2353082787" sldId="365"/>
            <ac:spMk id="2" creationId="{483AE11F-C4FF-4B28-8F1D-BFC400F14779}"/>
          </ac:spMkLst>
        </pc:spChg>
        <pc:spChg chg="mod">
          <ac:chgData name="Nicholas Romanidis" userId="f29e2cf6a91c20a6" providerId="LiveId" clId="{1384488A-D529-45FA-96B3-302BF87D2356}" dt="2020-10-04T16:43:04.649" v="1773" actId="14100"/>
          <ac:spMkLst>
            <pc:docMk/>
            <pc:sldMk cId="2353082787" sldId="365"/>
            <ac:spMk id="3" creationId="{CDD7D1B7-B9AA-4B81-A805-72182AD8CDB1}"/>
          </ac:spMkLst>
        </pc:sp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19458" creationId="{CF5146B1-B978-4D05-94FF-CFF17AE6D3F5}"/>
          </ac:picMkLst>
        </pc:pic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20482" creationId="{4C44BCB9-9F78-4B3D-BAB5-D1C38B0F158D}"/>
          </ac:picMkLst>
        </pc:picChg>
        <pc:picChg chg="mod">
          <ac:chgData name="Nicholas Romanidis" userId="f29e2cf6a91c20a6" providerId="LiveId" clId="{1384488A-D529-45FA-96B3-302BF87D2356}" dt="2020-10-04T16:43:52.686" v="1787" actId="1076"/>
          <ac:picMkLst>
            <pc:docMk/>
            <pc:sldMk cId="2353082787" sldId="365"/>
            <ac:picMk id="21506" creationId="{51676574-D4CE-444C-B924-3344703DA972}"/>
          </ac:picMkLst>
        </pc:picChg>
      </pc:sldChg>
      <pc:sldChg chg="addSp">
        <pc:chgData name="Nicholas Romanidis" userId="f29e2cf6a91c20a6" providerId="LiveId" clId="{1384488A-D529-45FA-96B3-302BF87D2356}" dt="2020-10-04T16:43:10.332" v="1777"/>
        <pc:sldMkLst>
          <pc:docMk/>
          <pc:sldMk cId="3270924273" sldId="365"/>
        </pc:sldMkLst>
        <pc:picChg chg="add">
          <ac:chgData name="Nicholas Romanidis" userId="f29e2cf6a91c20a6" providerId="LiveId" clId="{1384488A-D529-45FA-96B3-302BF87D2356}" dt="2020-10-04T16:43:10.332" v="1777"/>
          <ac:picMkLst>
            <pc:docMk/>
            <pc:sldMk cId="3270924273" sldId="365"/>
            <ac:picMk id="20482" creationId="{4C44BCB9-9F78-4B3D-BAB5-D1C38B0F158D}"/>
          </ac:picMkLst>
        </pc:picChg>
      </pc:sldChg>
      <pc:sldChg chg="addSp">
        <pc:chgData name="Nicholas Romanidis" userId="f29e2cf6a91c20a6" providerId="LiveId" clId="{1384488A-D529-45FA-96B3-302BF87D2356}" dt="2020-10-04T16:43:37.206" v="1783"/>
        <pc:sldMkLst>
          <pc:docMk/>
          <pc:sldMk cId="3398462094" sldId="365"/>
        </pc:sldMkLst>
        <pc:picChg chg="add">
          <ac:chgData name="Nicholas Romanidis" userId="f29e2cf6a91c20a6" providerId="LiveId" clId="{1384488A-D529-45FA-96B3-302BF87D2356}" dt="2020-10-04T16:43:37.206" v="1783"/>
          <ac:picMkLst>
            <pc:docMk/>
            <pc:sldMk cId="3398462094" sldId="365"/>
            <ac:picMk id="21506" creationId="{51676574-D4CE-444C-B924-3344703DA972}"/>
          </ac:picMkLst>
        </pc:picChg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azure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5 </a:t>
            </a:r>
            <a:r>
              <a:rPr lang="en-CA"/>
              <a:t>- Lecture </a:t>
            </a:r>
            <a:r>
              <a:rPr lang="en-CA" dirty="0"/>
              <a:t>1</a:t>
            </a:r>
          </a:p>
          <a:p>
            <a:r>
              <a:rPr lang="en-CA" dirty="0"/>
              <a:t>Git, GitHub &amp; Web Hosting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A3C1-55CC-458E-8FE7-30126DCB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Staging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1B58-17AC-4BC2-A195-883574A7A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tell Git the specific files you want tracked in a staging area.</a:t>
            </a:r>
          </a:p>
          <a:p>
            <a:r>
              <a:rPr lang="en-US" dirty="0"/>
              <a:t>Git then starts tracking and saving changes that occur in files. </a:t>
            </a:r>
          </a:p>
          <a:p>
            <a:r>
              <a:rPr lang="en-US" dirty="0"/>
              <a:t>These saved changes are reflected in the .git directory.</a:t>
            </a:r>
          </a:p>
          <a:p>
            <a:r>
              <a:rPr lang="en-US" dirty="0"/>
              <a:t>If you make additional changes after adding a file to the Staging Area, Git will not know about those specific changes until you tell it to see them.</a:t>
            </a:r>
          </a:p>
          <a:p>
            <a:r>
              <a:rPr lang="en-US" dirty="0"/>
              <a:t>Only the changes in the staging area are put in the next commit.</a:t>
            </a:r>
          </a:p>
          <a:p>
            <a:r>
              <a:rPr lang="en-US" dirty="0"/>
              <a:t>Commands</a:t>
            </a:r>
          </a:p>
          <a:p>
            <a:pPr lvl="1"/>
            <a:r>
              <a:rPr lang="en-US" b="1" dirty="0"/>
              <a:t>git status</a:t>
            </a:r>
            <a:r>
              <a:rPr lang="en-US" dirty="0"/>
              <a:t> – Shows you what is in the staging area.</a:t>
            </a:r>
          </a:p>
          <a:p>
            <a:pPr lvl="1"/>
            <a:r>
              <a:rPr lang="en-US" b="1" dirty="0"/>
              <a:t>git add filename</a:t>
            </a:r>
            <a:r>
              <a:rPr lang="en-US" dirty="0"/>
              <a:t> – Adds a particular file to the staging area.</a:t>
            </a:r>
          </a:p>
          <a:p>
            <a:pPr lvl="1"/>
            <a:r>
              <a:rPr lang="en-US" b="1" dirty="0"/>
              <a:t>git add .</a:t>
            </a:r>
            <a:r>
              <a:rPr lang="en-US" dirty="0"/>
              <a:t> – Adds all files from the working tree to the staging area with the exclusion of what is inside the </a:t>
            </a:r>
            <a:r>
              <a:rPr lang="en-US" b="1" dirty="0"/>
              <a:t>.</a:t>
            </a:r>
            <a:r>
              <a:rPr lang="en-US" b="1" dirty="0" err="1"/>
              <a:t>gitignore</a:t>
            </a:r>
            <a:r>
              <a:rPr lang="en-US" dirty="0"/>
              <a:t> file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A6EBB-CEEF-45DF-A733-F4889EA3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7EA34-BA60-4BF0-A76E-EB835E45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4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2328-B884-44F7-A283-1CF61118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Local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ACC9-29AA-4B58-B77B-EE72ACE4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Local Repository </a:t>
            </a:r>
            <a:r>
              <a:rPr lang="en-US" i="1" dirty="0"/>
              <a:t>(or Git History)</a:t>
            </a:r>
            <a:r>
              <a:rPr lang="en-US" dirty="0"/>
              <a:t> contains everything in your .git directory.</a:t>
            </a:r>
          </a:p>
          <a:p>
            <a:r>
              <a:rPr lang="en-US" dirty="0"/>
              <a:t>In other words, your Local Repository contains all your checkpoints or commits. </a:t>
            </a:r>
          </a:p>
          <a:p>
            <a:r>
              <a:rPr lang="en-US" dirty="0"/>
              <a:t>To add items from your Staging Area to your Local Repository use the command: </a:t>
            </a:r>
          </a:p>
          <a:p>
            <a:pPr lvl="1"/>
            <a:r>
              <a:rPr lang="en-US" b="1" dirty="0"/>
              <a:t>git commit -m “Put a comment about the commit”</a:t>
            </a:r>
          </a:p>
          <a:p>
            <a:r>
              <a:rPr lang="en-US" dirty="0"/>
              <a:t>The command will take all changes in the Staging Area, wraps them together and puts them in your Local Repository.</a:t>
            </a:r>
          </a:p>
          <a:p>
            <a:r>
              <a:rPr lang="en-US" dirty="0"/>
              <a:t>A commit is simply a checkpoint telling Git to track all changes that have occurred up to this point, using your last commit as a comparison.</a:t>
            </a:r>
          </a:p>
          <a:p>
            <a:r>
              <a:rPr lang="en-US" dirty="0"/>
              <a:t>After committing, your Staging Area will be empty.</a:t>
            </a:r>
          </a:p>
          <a:p>
            <a:pPr lvl="1"/>
            <a:r>
              <a:rPr lang="en-US" b="1" dirty="0"/>
              <a:t>git log</a:t>
            </a:r>
            <a:r>
              <a:rPr lang="en-US" dirty="0"/>
              <a:t> - This command shows all previous commits in the repo.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EA731-E6BA-4760-B2ED-4F535681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C789C-12FD-48A8-88E2-6325513F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69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43443-AC38-42DC-82A2-67205453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502C7-11B4-4406-B388-7E2A47DE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86C8AA-B71E-4722-82D1-3C39A35228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34" y="170351"/>
            <a:ext cx="10483765" cy="584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79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5326-ED93-41BB-A040-AC9C6309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Popular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8D3A-80DC-4B19-98EA-C5200DB8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git </a:t>
            </a:r>
            <a:r>
              <a:rPr lang="en-CA" b="1" dirty="0" err="1"/>
              <a:t>init</a:t>
            </a:r>
            <a:endParaRPr lang="en-CA" b="1" dirty="0"/>
          </a:p>
          <a:p>
            <a:pPr lvl="1"/>
            <a:r>
              <a:rPr lang="en-US" dirty="0"/>
              <a:t>Initializes a folder as a Git repository.  Creates a hidden folder named .git that will hold all the transactions and history for your project.</a:t>
            </a:r>
          </a:p>
          <a:p>
            <a:pPr marL="0" indent="0">
              <a:buNone/>
            </a:pPr>
            <a:r>
              <a:rPr lang="en-US" b="1" dirty="0"/>
              <a:t>git add .</a:t>
            </a:r>
          </a:p>
          <a:p>
            <a:pPr lvl="1"/>
            <a:r>
              <a:rPr lang="en-US" dirty="0"/>
              <a:t>Add all files to your staging area.</a:t>
            </a:r>
          </a:p>
          <a:p>
            <a:pPr marL="0" indent="0">
              <a:buNone/>
            </a:pPr>
            <a:r>
              <a:rPr lang="en-US" b="1" dirty="0"/>
              <a:t>git add “</a:t>
            </a:r>
            <a:r>
              <a:rPr lang="en-US" b="1" dirty="0" err="1"/>
              <a:t>filename.ext</a:t>
            </a:r>
            <a:r>
              <a:rPr lang="en-US" b="1" dirty="0"/>
              <a:t>”</a:t>
            </a:r>
          </a:p>
          <a:p>
            <a:pPr lvl="1"/>
            <a:r>
              <a:rPr lang="en-US" dirty="0"/>
              <a:t>Add a single file to your staging area.</a:t>
            </a:r>
          </a:p>
          <a:p>
            <a:pPr marL="0" indent="0">
              <a:buNone/>
            </a:pPr>
            <a:r>
              <a:rPr lang="en-US" b="1" dirty="0"/>
              <a:t>git status</a:t>
            </a:r>
          </a:p>
          <a:p>
            <a:pPr lvl="1"/>
            <a:r>
              <a:rPr lang="en-US" dirty="0"/>
              <a:t>Check the status of your repository.</a:t>
            </a:r>
          </a:p>
          <a:p>
            <a:pPr lvl="1"/>
            <a:r>
              <a:rPr lang="en-US" dirty="0"/>
              <a:t>Displays the state of the working tree and the staging area.</a:t>
            </a:r>
          </a:p>
          <a:p>
            <a:pPr lvl="1"/>
            <a:r>
              <a:rPr lang="en-US" dirty="0"/>
              <a:t>It shows the files that have been staged, not staged, and the files tracked by Git.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E3231-2FB5-45AA-85BC-5A46B3CE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4257F-34BA-43F9-91A2-25E8725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95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7BD1-805A-4487-B261-1CFBE583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0FB3-0A3A-4DB1-A033-9E8F6B86F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commit -m “__________”</a:t>
            </a:r>
          </a:p>
          <a:p>
            <a:pPr lvl="1"/>
            <a:r>
              <a:rPr lang="en-US" dirty="0"/>
              <a:t>Commit all the files in the staging area.</a:t>
            </a:r>
          </a:p>
          <a:p>
            <a:pPr lvl="1"/>
            <a:r>
              <a:rPr lang="en-US" dirty="0"/>
              <a:t>Specify some comment to show in the commit history.</a:t>
            </a:r>
          </a:p>
          <a:p>
            <a:pPr marL="0" indent="0">
              <a:buNone/>
            </a:pPr>
            <a:r>
              <a:rPr lang="en-US" b="1" dirty="0"/>
              <a:t>git log</a:t>
            </a:r>
          </a:p>
          <a:p>
            <a:pPr lvl="1"/>
            <a:r>
              <a:rPr lang="en-US" dirty="0"/>
              <a:t>View the commit history.</a:t>
            </a:r>
          </a:p>
          <a:p>
            <a:pPr marL="0" indent="0">
              <a:buNone/>
            </a:pPr>
            <a:r>
              <a:rPr lang="en-US" b="1" dirty="0"/>
              <a:t>git diff</a:t>
            </a:r>
          </a:p>
          <a:p>
            <a:pPr lvl="1"/>
            <a:r>
              <a:rPr lang="en-US" dirty="0"/>
              <a:t>Show the code changes between your working tree and your staging area.</a:t>
            </a:r>
            <a:endParaRPr lang="en-CA" dirty="0"/>
          </a:p>
          <a:p>
            <a:pPr marL="0" indent="0">
              <a:buNone/>
            </a:pPr>
            <a:r>
              <a:rPr lang="en-CA" b="1" dirty="0"/>
              <a:t>git checkout “commit ref”</a:t>
            </a:r>
          </a:p>
          <a:p>
            <a:pPr lvl="1"/>
            <a:r>
              <a:rPr lang="en-US" dirty="0"/>
              <a:t>Navigate between commit history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B05F4-9457-4B9F-BEB1-39BBC729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8D43D-84A5-4873-884E-6A84373E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579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3274-65AF-4E0A-9E2A-E2B51448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Cloud Hosting Services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19800-7E59-4C88-B4C4-5D54B0B0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E92D2-766D-44BB-956F-B25C4E78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15</a:t>
            </a:fld>
            <a:endParaRPr lang="en-CA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2E8FCFB-C474-422C-ABF8-CB93A8225D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" t="23356" r="7043" b="24937"/>
          <a:stretch/>
        </p:blipFill>
        <p:spPr bwMode="auto">
          <a:xfrm>
            <a:off x="688371" y="2376349"/>
            <a:ext cx="3907193" cy="132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28C5A22-4ADE-4755-B5E6-803C0B509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571806"/>
            <a:ext cx="5757808" cy="82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5178B750-25FE-4E56-819A-37A81D68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96438" y="1910249"/>
            <a:ext cx="3907193" cy="244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41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2827-FAC3-4F6E-8F17-2A1CA15C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Cloud Hosting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5042-5EE0-4331-9C70-77CDB6C55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Github</a:t>
            </a:r>
            <a:r>
              <a:rPr lang="en-US" dirty="0"/>
              <a:t>, Bitbucket and Azure DevOps:</a:t>
            </a:r>
          </a:p>
          <a:p>
            <a:pPr lvl="1"/>
            <a:r>
              <a:rPr lang="en-US" dirty="0"/>
              <a:t>Are 3rd party cloud services offering storage for repository files.</a:t>
            </a:r>
          </a:p>
          <a:p>
            <a:pPr lvl="1"/>
            <a:r>
              <a:rPr lang="en-US" dirty="0"/>
              <a:t>Not directly affiliated with Git in any way.</a:t>
            </a:r>
          </a:p>
          <a:p>
            <a:pPr lvl="1"/>
            <a:r>
              <a:rPr lang="en-US" dirty="0"/>
              <a:t>Offer visual tools for management of the code and its history.</a:t>
            </a:r>
          </a:p>
          <a:p>
            <a:pPr lvl="1"/>
            <a:r>
              <a:rPr lang="en-US" dirty="0"/>
              <a:t>Offer tools for teams to remotely collaborate on their code.</a:t>
            </a:r>
          </a:p>
          <a:p>
            <a:endParaRPr lang="en-US" dirty="0"/>
          </a:p>
          <a:p>
            <a:r>
              <a:rPr lang="en-US" dirty="0"/>
              <a:t>Create a GitHub Account: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Bitbucket Account: </a:t>
            </a:r>
            <a:r>
              <a:rPr lang="en-US" dirty="0">
                <a:hlinkClick r:id="rId3"/>
              </a:rPr>
              <a:t>https://bitbucket.org/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an Azure DevOps Account: </a:t>
            </a:r>
            <a:r>
              <a:rPr lang="en-US" dirty="0">
                <a:hlinkClick r:id="rId4"/>
              </a:rPr>
              <a:t>https://dev.azure.com/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D7174-2466-4109-820E-8EB7C570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9FE28-3ADD-4DD6-BCEC-3E01F4B2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971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4222-733C-45ED-AE19-3DE2E01A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0C08-46C5-494F-ADCF-0B4D9633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repositories and their entire history lives on your local computer.</a:t>
            </a:r>
          </a:p>
          <a:p>
            <a:r>
              <a:rPr lang="en-US" dirty="0"/>
              <a:t>For collaborating, sharing, or backing up your code to the cloud, a remote repository is necessary.</a:t>
            </a:r>
          </a:p>
          <a:p>
            <a:r>
              <a:rPr lang="en-US" dirty="0" err="1"/>
              <a:t>Github</a:t>
            </a:r>
            <a:r>
              <a:rPr lang="en-US" dirty="0"/>
              <a:t> is a service that provides hosting space and graphical interface tools for Git repositories.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90A80-8336-40B3-BF55-9D94347E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DD5DF-CFCB-4199-9658-EBD22180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35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E3FA-B456-47B4-A02C-05F5AABE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Commands (Remote Repository)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5970-C6ED-4F32-8783-B80AF3E3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git remote add origin master </a:t>
            </a:r>
            <a:r>
              <a:rPr lang="en-US" b="1" dirty="0" err="1"/>
              <a:t>remoteURL</a:t>
            </a:r>
            <a:endParaRPr lang="en-US" b="1" dirty="0"/>
          </a:p>
          <a:p>
            <a:pPr lvl="1"/>
            <a:r>
              <a:rPr lang="en-US" dirty="0"/>
              <a:t>Create a link between your local repository and the remote repo.</a:t>
            </a:r>
          </a:p>
          <a:p>
            <a:pPr marL="0" indent="0">
              <a:buNone/>
            </a:pPr>
            <a:r>
              <a:rPr lang="en-CA" b="1" dirty="0"/>
              <a:t>git push -u origin master</a:t>
            </a:r>
          </a:p>
          <a:p>
            <a:pPr lvl="1"/>
            <a:r>
              <a:rPr lang="en-US" dirty="0"/>
              <a:t>Push committed files from the local repo to the remote repo.</a:t>
            </a:r>
          </a:p>
          <a:p>
            <a:pPr lvl="1"/>
            <a:r>
              <a:rPr lang="en-US" dirty="0"/>
              <a:t>Used for initial commit.</a:t>
            </a:r>
            <a:endParaRPr lang="en-CA" dirty="0"/>
          </a:p>
          <a:p>
            <a:pPr marL="0" indent="0">
              <a:buNone/>
            </a:pPr>
            <a:r>
              <a:rPr lang="en-CA" b="1" dirty="0"/>
              <a:t>git push origin master</a:t>
            </a:r>
          </a:p>
          <a:p>
            <a:pPr lvl="1"/>
            <a:r>
              <a:rPr lang="en-US" dirty="0"/>
              <a:t>Push committed files from the local repo to the remote repo.</a:t>
            </a:r>
          </a:p>
          <a:p>
            <a:pPr lvl="1"/>
            <a:r>
              <a:rPr lang="en-US" dirty="0"/>
              <a:t>Used for remainder of commits.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419E7-8BB3-493B-BC77-EAC73523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8816D-2FEB-46CA-A076-7D9678DA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49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E3FA-B456-47B4-A02C-05F5AABE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Commands (Remote Repository)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5970-C6ED-4F32-8783-B80AF3E3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git clone </a:t>
            </a:r>
            <a:r>
              <a:rPr lang="en-US" b="1" dirty="0" err="1"/>
              <a:t>remoteURL</a:t>
            </a:r>
            <a:endParaRPr lang="en-US" b="1" dirty="0"/>
          </a:p>
          <a:p>
            <a:pPr lvl="1"/>
            <a:r>
              <a:rPr lang="en-US" dirty="0"/>
              <a:t>Clone a remote repository.</a:t>
            </a:r>
          </a:p>
          <a:p>
            <a:pPr lvl="1"/>
            <a:r>
              <a:rPr lang="en-US" dirty="0"/>
              <a:t>Use if you want to pull a copy of an existing Git repository.</a:t>
            </a:r>
          </a:p>
          <a:p>
            <a:pPr lvl="1"/>
            <a:r>
              <a:rPr lang="en-US" dirty="0"/>
              <a:t>For example, pull a project you'd like to contribute to.</a:t>
            </a:r>
            <a:endParaRPr lang="en-CA" dirty="0"/>
          </a:p>
          <a:p>
            <a:pPr marL="0" indent="0">
              <a:buNone/>
            </a:pPr>
            <a:r>
              <a:rPr lang="en-CA" b="1" dirty="0"/>
              <a:t>git pull origin master</a:t>
            </a:r>
          </a:p>
          <a:p>
            <a:pPr lvl="1"/>
            <a:r>
              <a:rPr lang="en-US" dirty="0"/>
              <a:t>Pull new data (changes) from a remote repository.</a:t>
            </a:r>
          </a:p>
          <a:p>
            <a:pPr lvl="1"/>
            <a:r>
              <a:rPr lang="en-US" dirty="0"/>
              <a:t>Integrates the changes into your current working directory.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419E7-8BB3-493B-BC77-EAC73523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8816D-2FEB-46CA-A076-7D9678DA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55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A47-6B23-437C-99D0-C49CEFC5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08A3-4DC5-47EC-AC76-3B34FAE3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7760" cy="41928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Initially created by Linus Torvalds for development of the Linux Kernel.</a:t>
            </a:r>
          </a:p>
          <a:p>
            <a:r>
              <a:rPr lang="en-US" dirty="0"/>
              <a:t>It is a version control system for:</a:t>
            </a:r>
          </a:p>
          <a:p>
            <a:pPr lvl="1"/>
            <a:r>
              <a:rPr lang="en-US" dirty="0"/>
              <a:t>tracking changes in computer files.</a:t>
            </a:r>
          </a:p>
          <a:p>
            <a:pPr lvl="1"/>
            <a:r>
              <a:rPr lang="en-US" dirty="0"/>
              <a:t>coordinating work on those files among multiple people.</a:t>
            </a:r>
          </a:p>
          <a:p>
            <a:r>
              <a:rPr lang="en-US" dirty="0"/>
              <a:t>It is primarily used for source code management in software development.</a:t>
            </a:r>
          </a:p>
          <a:p>
            <a:r>
              <a:rPr lang="en-US" b="1" dirty="0"/>
              <a:t>Git is not GitHub:</a:t>
            </a:r>
          </a:p>
          <a:p>
            <a:pPr lvl="1"/>
            <a:r>
              <a:rPr lang="en-US" b="1" dirty="0"/>
              <a:t>Git:</a:t>
            </a:r>
            <a:r>
              <a:rPr lang="en-US" dirty="0"/>
              <a:t>  the version control software, download from </a:t>
            </a: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pPr lvl="1"/>
            <a:r>
              <a:rPr lang="en-US" b="1" dirty="0"/>
              <a:t>GitHub:</a:t>
            </a:r>
            <a:r>
              <a:rPr lang="en-US" dirty="0"/>
              <a:t>  a Git repository hosting service. This is where you upload your Git repository.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3FFD1-4AD5-45A7-85D9-E52E8983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B2C4F-2EA8-49FA-8325-E1247251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9FC677-8108-41CD-B883-806F4FCB4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475" y="466599"/>
            <a:ext cx="2688365" cy="112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85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E3FA-B456-47B4-A02C-05F5AABE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Commands (Remote Repository)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5970-C6ED-4F32-8783-B80AF3E3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git remote -v</a:t>
            </a:r>
          </a:p>
          <a:p>
            <a:pPr lvl="1"/>
            <a:r>
              <a:rPr lang="en-US" dirty="0"/>
              <a:t>Displays information about the remote repositories attached to your local repository.</a:t>
            </a:r>
            <a:endParaRPr lang="en-CA" dirty="0"/>
          </a:p>
          <a:p>
            <a:pPr marL="0" indent="0">
              <a:buNone/>
            </a:pPr>
            <a:r>
              <a:rPr lang="en-CA" b="1" dirty="0"/>
              <a:t>git remote rm </a:t>
            </a:r>
            <a:r>
              <a:rPr lang="en-CA" b="1" dirty="0" err="1"/>
              <a:t>remotename</a:t>
            </a:r>
            <a:endParaRPr lang="en-CA" b="1" dirty="0"/>
          </a:p>
          <a:p>
            <a:pPr lvl="1"/>
            <a:r>
              <a:rPr lang="en-US" dirty="0"/>
              <a:t>Detach a remote repository from your local repository.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419E7-8BB3-493B-BC77-EAC73523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8816D-2FEB-46CA-A076-7D9678DA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2926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7FA3-A80B-49E2-AF64-2F34E1C6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Web Hosting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1EDE7-2499-4A53-A75C-DBE0855C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A0F1A-FEE1-48AD-B3E0-5B229A55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21</a:t>
            </a:fld>
            <a:endParaRPr lang="en-CA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348EECB-9127-47E0-8568-01A889CF78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22" y="2015822"/>
            <a:ext cx="2826356" cy="282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666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884E-5AC5-446A-A8C4-4FB464FF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Websites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6CB9D-E72A-4E4F-94D9-B231ADFD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87DE4-A14B-491E-8DCA-561771E6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22</a:t>
            </a:fld>
            <a:endParaRPr lang="en-CA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821EDEF-F85E-427C-A84F-9B8D8DFE69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0"/>
          <a:stretch/>
        </p:blipFill>
        <p:spPr bwMode="auto">
          <a:xfrm>
            <a:off x="2236377" y="1690688"/>
            <a:ext cx="7719246" cy="42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114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2846-5A15-4620-85F8-50FFBA5B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Web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3E33-8DA5-42CD-B6B0-0000E91A8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Shared Hosting </a:t>
            </a:r>
          </a:p>
          <a:p>
            <a:pPr lvl="1"/>
            <a:r>
              <a:rPr lang="en-US" dirty="0"/>
              <a:t>Pros: Cheap, quick and easy to setup.</a:t>
            </a:r>
          </a:p>
          <a:p>
            <a:pPr lvl="1"/>
            <a:r>
              <a:rPr lang="en-US" dirty="0"/>
              <a:t>Cons: Slow, limited to no control.</a:t>
            </a:r>
          </a:p>
          <a:p>
            <a:r>
              <a:rPr lang="en-US" dirty="0"/>
              <a:t>Virtual Private Server (VPS) Hosting</a:t>
            </a:r>
          </a:p>
          <a:p>
            <a:pPr lvl="1"/>
            <a:r>
              <a:rPr lang="en-US" dirty="0"/>
              <a:t>Pros: More control.</a:t>
            </a:r>
          </a:p>
          <a:p>
            <a:pPr lvl="1"/>
            <a:r>
              <a:rPr lang="en-US" dirty="0"/>
              <a:t>Cons: May be pricey and doesn’t scale as easy.</a:t>
            </a:r>
          </a:p>
          <a:p>
            <a:r>
              <a:rPr lang="en-US" dirty="0"/>
              <a:t>Dedicated Hosting</a:t>
            </a:r>
          </a:p>
          <a:p>
            <a:pPr lvl="1"/>
            <a:r>
              <a:rPr lang="en-US" dirty="0"/>
              <a:t>Pros: Very fast, great control.</a:t>
            </a:r>
          </a:p>
          <a:p>
            <a:pPr lvl="1"/>
            <a:r>
              <a:rPr lang="en-US" dirty="0"/>
              <a:t>Cons: Very expensive.</a:t>
            </a:r>
          </a:p>
          <a:p>
            <a:r>
              <a:rPr lang="en-US" dirty="0"/>
              <a:t>Cloud Hosting</a:t>
            </a:r>
          </a:p>
          <a:p>
            <a:pPr lvl="1"/>
            <a:r>
              <a:rPr lang="en-US" dirty="0"/>
              <a:t>Pros: Fast and scalable (scale up or out).</a:t>
            </a:r>
          </a:p>
          <a:p>
            <a:pPr lvl="1"/>
            <a:r>
              <a:rPr lang="en-US" dirty="0"/>
              <a:t>Cons: More expensive than shared hosting but more control too.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BC710-F9B4-4CE7-9145-FC1AEDE0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A4709-B48B-48FF-A83E-E5B6DC52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980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BDED-AF32-4661-9B2F-31AF4B6F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Cloud Based Hosting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52EC6-EB3F-4DF0-9484-6BCFBA4B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E2B31-C0DF-444C-A751-ED0E39C4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24</a:t>
            </a:fld>
            <a:endParaRPr lang="en-CA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99A5A4E-F3E4-46FD-A8DF-688E67B2E6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21" y="1831368"/>
            <a:ext cx="487563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FEC4932E-27CD-421F-A6D9-73CD82C99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8" t="19130" r="21973" b="18736"/>
          <a:stretch/>
        </p:blipFill>
        <p:spPr bwMode="auto">
          <a:xfrm>
            <a:off x="1570096" y="1911646"/>
            <a:ext cx="2310691" cy="303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See the source image">
            <a:extLst>
              <a:ext uri="{FF2B5EF4-FFF2-40B4-BE49-F238E27FC236}">
                <a16:creationId xmlns:a16="http://schemas.microsoft.com/office/drawing/2014/main" id="{F3A3DE47-5027-4A61-8CA7-2B8E0B3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21" y="3985217"/>
            <a:ext cx="4075233" cy="117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192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41957-E8BC-4425-B627-165B230B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C8C43-9C0C-4D37-B48A-65CB721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25</a:t>
            </a:fld>
            <a:endParaRPr lang="en-CA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2E9C6616-6C4E-4391-A419-94364A97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1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33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D847-2F43-446C-8F37-F4977100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Distributed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8E59-380C-406B-914C-9EE48135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multiple people to work on the same project at the same time.</a:t>
            </a:r>
          </a:p>
          <a:p>
            <a:r>
              <a:rPr lang="en-US" dirty="0"/>
              <a:t>Without version control, it is difficult to work on the same file as someone else, why?</a:t>
            </a:r>
          </a:p>
          <a:p>
            <a:pPr lvl="1"/>
            <a:r>
              <a:rPr lang="en-US" dirty="0"/>
              <a:t>A single change to a file will overwrite the master code file when committing.</a:t>
            </a:r>
          </a:p>
          <a:p>
            <a:pPr lvl="1"/>
            <a:r>
              <a:rPr lang="en-US" dirty="0"/>
              <a:t>Git can find changes and push only those changes made.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5BC18-3626-4196-A013-9F3C9460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DE610-2CBE-4066-BD56-F6C937A8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13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6A25-6100-4FA6-8092-80FBFCE5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Safeguard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2C21-482D-4811-A7A3-1BB1447E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file saved in Git is accessible, even if you delete it.</a:t>
            </a:r>
          </a:p>
          <a:p>
            <a:r>
              <a:rPr lang="en-US" dirty="0"/>
              <a:t>There is always a record of your save history.</a:t>
            </a:r>
          </a:p>
          <a:p>
            <a:r>
              <a:rPr lang="en-US" dirty="0"/>
              <a:t>It is tough to corrupt your code whether it occurs accidentally or maliciously, and if you do, you can revert to a point in time.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65D5-C246-4656-8766-0B17C742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DA942-4A37-4A9D-A49B-079A4711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85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65AA-9428-412D-AB6D-C68A2E42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Core Concepts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6B5A3-0211-4089-8E11-68EFB3795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C00000"/>
                </a:solidFill>
              </a:rPr>
              <a:t>The Repository </a:t>
            </a:r>
            <a:r>
              <a:rPr lang="en-CA" i="1" dirty="0">
                <a:solidFill>
                  <a:srgbClr val="C00000"/>
                </a:solidFill>
              </a:rPr>
              <a:t>(or Repo)</a:t>
            </a:r>
          </a:p>
          <a:p>
            <a:r>
              <a:rPr lang="en-CA" dirty="0">
                <a:solidFill>
                  <a:srgbClr val="C00000"/>
                </a:solidFill>
              </a:rPr>
              <a:t>Commits</a:t>
            </a:r>
          </a:p>
          <a:p>
            <a:r>
              <a:rPr lang="en-CA" dirty="0"/>
              <a:t>Branches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443B6-38A9-43CA-B704-78CF322D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DAF58-1E6B-4787-A935-200C7677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6572CC3C-0E87-4792-815A-240C97444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1" t="1928" r="24679" b="1839"/>
          <a:stretch/>
        </p:blipFill>
        <p:spPr bwMode="auto">
          <a:xfrm>
            <a:off x="8270198" y="1332580"/>
            <a:ext cx="2641642" cy="419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3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C0F4-6BFE-46C2-BDA2-6442F5F3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Repository </a:t>
            </a:r>
            <a:r>
              <a:rPr lang="en-CA" i="1" dirty="0"/>
              <a:t>(or Repo)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94C5-BDB5-40E6-BB1F-5BACAC078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Just "repo" for short.</a:t>
            </a:r>
          </a:p>
          <a:p>
            <a:r>
              <a:rPr lang="en-US" dirty="0"/>
              <a:t>Represents a container.</a:t>
            </a:r>
          </a:p>
          <a:p>
            <a:r>
              <a:rPr lang="en-US" dirty="0"/>
              <a:t>This typically contains your website, web application, or project folder.</a:t>
            </a:r>
          </a:p>
          <a:p>
            <a:r>
              <a:rPr lang="en-US" dirty="0"/>
              <a:t>Git doesn't operate on your entire filesystem:</a:t>
            </a:r>
          </a:p>
          <a:p>
            <a:pPr lvl="1"/>
            <a:r>
              <a:rPr lang="en-US" dirty="0"/>
              <a:t>It's limited to a single directory.</a:t>
            </a:r>
          </a:p>
          <a:p>
            <a:pPr lvl="1"/>
            <a:r>
              <a:rPr lang="en-US" dirty="0"/>
              <a:t>Includes the sub-directories of that directory (recursively).</a:t>
            </a:r>
          </a:p>
          <a:p>
            <a:r>
              <a:rPr lang="en-US" dirty="0"/>
              <a:t>The root of the repository contains a “.git” folder:</a:t>
            </a:r>
          </a:p>
          <a:p>
            <a:pPr lvl="1"/>
            <a:r>
              <a:rPr lang="en-US" dirty="0"/>
              <a:t>It stores all of Git's internal files.</a:t>
            </a:r>
          </a:p>
          <a:p>
            <a:pPr lvl="1"/>
            <a:r>
              <a:rPr lang="en-US" dirty="0"/>
              <a:t>Run the </a:t>
            </a:r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dirty="0"/>
              <a:t> command to initialize the folder as a Git repo.</a:t>
            </a:r>
          </a:p>
          <a:p>
            <a:pPr lvl="1"/>
            <a:r>
              <a:rPr lang="en-US" dirty="0"/>
              <a:t>You must have Git installed on your machine</a:t>
            </a:r>
            <a:r>
              <a:rPr lang="en-CA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C597C-2114-437A-AD8C-1C6BD73C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70122-25DC-4AC6-B2D6-741B805C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44079E8F-7A84-4D5B-927F-0F1275FAF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548" y="3429000"/>
            <a:ext cx="2189252" cy="218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89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6E23-5944-4929-AC05-B658B513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7ACB-B2CF-44B2-884E-77856C48E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snapshot of the state of the repository.</a:t>
            </a:r>
          </a:p>
          <a:p>
            <a:r>
              <a:rPr lang="en-US" dirty="0"/>
              <a:t>It stores the contents of every file at the time of the commit.</a:t>
            </a:r>
          </a:p>
          <a:p>
            <a:r>
              <a:rPr lang="en-US" dirty="0"/>
              <a:t>Committing changes will happen frequently throughout the development of your site or application. </a:t>
            </a:r>
          </a:p>
          <a:p>
            <a:r>
              <a:rPr lang="en-US" dirty="0"/>
              <a:t>Frequent commits means:</a:t>
            </a:r>
          </a:p>
          <a:p>
            <a:pPr lvl="1"/>
            <a:r>
              <a:rPr lang="en-US" dirty="0"/>
              <a:t>You can track the progress of development.</a:t>
            </a:r>
          </a:p>
          <a:p>
            <a:pPr lvl="1"/>
            <a:r>
              <a:rPr lang="en-US" dirty="0"/>
              <a:t>Roll back if necessary.  For example, in case of a major bug.</a:t>
            </a:r>
          </a:p>
          <a:p>
            <a:r>
              <a:rPr lang="en-US" dirty="0"/>
              <a:t>Commits:</a:t>
            </a:r>
          </a:p>
          <a:p>
            <a:pPr lvl="1"/>
            <a:r>
              <a:rPr lang="en-US" dirty="0"/>
              <a:t>Make up the history of your project.</a:t>
            </a:r>
          </a:p>
          <a:p>
            <a:pPr lvl="1"/>
            <a:r>
              <a:rPr lang="en-US" dirty="0"/>
              <a:t>Are visible to anyone viewing your remote repository.</a:t>
            </a:r>
          </a:p>
          <a:p>
            <a:pPr lvl="1"/>
            <a:r>
              <a:rPr lang="en-US" dirty="0"/>
              <a:t>Usually mark the completion of some logical unit </a:t>
            </a:r>
            <a:r>
              <a:rPr lang="en-US"/>
              <a:t>of work. </a:t>
            </a:r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E9171-6EAF-4C96-8396-07E01386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F60B3-AD3D-4BF2-8425-FF5355F4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B21921-7FD9-4535-B03F-639C44B75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34790" y="4033233"/>
            <a:ext cx="2332919" cy="133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3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1E06-DE4F-4A95-A291-13F75950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 Areas of a 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4617-8740-479B-8A6E-B098721F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Working Tree</a:t>
            </a:r>
          </a:p>
          <a:p>
            <a:r>
              <a:rPr lang="en-CA" dirty="0"/>
              <a:t>Staging Area</a:t>
            </a:r>
          </a:p>
          <a:p>
            <a:r>
              <a:rPr lang="en-CA" dirty="0"/>
              <a:t>Local Repository (History)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364A4-A835-4A8E-B032-6C355DB8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91DFF-5594-4CDF-A585-AFFF4D5D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80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38BA-C583-4814-98FB-484AC19D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D59C-1FC1-41F5-AD09-83C128F9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workspace (or working directory) containing files and folders in a repository.  It is where your files live.</a:t>
            </a:r>
          </a:p>
          <a:p>
            <a:r>
              <a:rPr lang="en-US" dirty="0"/>
              <a:t>Any changes to files will be marked and displayed in the Working Tree but they are not tracked until you tell Git to track them.</a:t>
            </a:r>
          </a:p>
          <a:p>
            <a:r>
              <a:rPr lang="en-US" dirty="0"/>
              <a:t>Excludes the .git folder.</a:t>
            </a:r>
          </a:p>
          <a:p>
            <a:r>
              <a:rPr lang="en-US" dirty="0"/>
              <a:t>If you make changes to files:</a:t>
            </a:r>
          </a:p>
          <a:p>
            <a:pPr lvl="1"/>
            <a:r>
              <a:rPr lang="en-US" dirty="0"/>
              <a:t>Git will recognize the files are modified.</a:t>
            </a:r>
          </a:p>
          <a:p>
            <a:pPr lvl="1"/>
            <a:r>
              <a:rPr lang="en-US" dirty="0"/>
              <a:t>Git will not act until you tell it to.</a:t>
            </a:r>
          </a:p>
          <a:p>
            <a:pPr lvl="1"/>
            <a:r>
              <a:rPr lang="en-US" dirty="0"/>
              <a:t>If changes are not saved to Git, you will lose the changes made to your files.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89FA1-2546-44EC-94BB-06B55618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540D-9F50-4CB4-852D-BD48DEBB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468488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1586</TotalTime>
  <Words>1589</Words>
  <Application>Microsoft Office PowerPoint</Application>
  <PresentationFormat>Widescreen</PresentationFormat>
  <Paragraphs>202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Seneca College Theme</vt:lpstr>
      <vt:lpstr>WEB 322 WEB PROGRAMMING TOOLS AND FRAMEWORKS </vt:lpstr>
      <vt:lpstr>What is Git?</vt:lpstr>
      <vt:lpstr>Distributed Development</vt:lpstr>
      <vt:lpstr>Safeguard</vt:lpstr>
      <vt:lpstr>Core Concepts of Git</vt:lpstr>
      <vt:lpstr>The Repository (or Repo)</vt:lpstr>
      <vt:lpstr>Commits</vt:lpstr>
      <vt:lpstr>3 Areas of a Git Repo</vt:lpstr>
      <vt:lpstr>Working Tree</vt:lpstr>
      <vt:lpstr>Staging Area</vt:lpstr>
      <vt:lpstr>Local Repository</vt:lpstr>
      <vt:lpstr>PowerPoint Presentation</vt:lpstr>
      <vt:lpstr>Popular Git Commands</vt:lpstr>
      <vt:lpstr>More Git Commands</vt:lpstr>
      <vt:lpstr>Git Cloud Hosting Services</vt:lpstr>
      <vt:lpstr>Git Cloud Hosting Services</vt:lpstr>
      <vt:lpstr>Remote Repository</vt:lpstr>
      <vt:lpstr>Git Commands (Remote Repository)</vt:lpstr>
      <vt:lpstr>Git Commands (Remote Repository)</vt:lpstr>
      <vt:lpstr>Git Commands (Remote Repository)</vt:lpstr>
      <vt:lpstr>Web Hosting</vt:lpstr>
      <vt:lpstr>How Websites Work</vt:lpstr>
      <vt:lpstr>Types of Web Hosting</vt:lpstr>
      <vt:lpstr>Cloud Based Hosting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2021-02-08T14:26:47Z</dcterms:modified>
</cp:coreProperties>
</file>