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07" r:id="rId3"/>
    <p:sldId id="308" r:id="rId4"/>
    <p:sldId id="306" r:id="rId5"/>
    <p:sldId id="304" r:id="rId6"/>
    <p:sldId id="305" r:id="rId7"/>
    <p:sldId id="303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C393E-C684-46BF-AF1D-BB9C52442578}" v="15" dt="2020-10-23T11:47:07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93" d="100"/>
          <a:sy n="93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gri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12factor.net/confi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6 - LECTURE 2</a:t>
            </a:r>
          </a:p>
          <a:p>
            <a:r>
              <a:rPr lang="en-CA" dirty="0" err="1"/>
              <a:t>DotEnv</a:t>
            </a:r>
            <a:r>
              <a:rPr lang="en-CA" dirty="0"/>
              <a:t>, SendGrid, Heroku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313D-7423-4486-A0CF-214DF97B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Cloud-Based Email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E777F-DAB1-49D0-9850-59C0F96D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3BAF0-258A-4146-A6CE-D56D40CA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8D1FF4C5-A8D7-494F-BECF-7C98D8C972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25625"/>
            <a:ext cx="8385176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5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C22-37D4-4850-B057-F32405E6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SendGrid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59B8-D5B3-42B6-88E5-68399D7B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cloud-based SMTP provider.</a:t>
            </a:r>
          </a:p>
          <a:p>
            <a:r>
              <a:rPr lang="en-CA" dirty="0"/>
              <a:t>Allows you to send emails without having to maintain email servers.</a:t>
            </a:r>
          </a:p>
          <a:p>
            <a:r>
              <a:rPr lang="en-CA" dirty="0"/>
              <a:t>Easy to integrate using SendGrid API and Node.js modules.</a:t>
            </a:r>
          </a:p>
          <a:p>
            <a:endParaRPr lang="en-CA" dirty="0"/>
          </a:p>
          <a:p>
            <a:r>
              <a:rPr lang="en-CA" dirty="0"/>
              <a:t>Setup: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Register for an account at: </a:t>
            </a:r>
            <a:r>
              <a:rPr lang="en-CA" dirty="0">
                <a:hlinkClick r:id="rId2"/>
              </a:rPr>
              <a:t>https://sendgrid.com/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Create an API Key using the SendGrid dashboard.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Install the SendGrid API module: </a:t>
            </a:r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“@</a:t>
            </a:r>
            <a:r>
              <a:rPr lang="en-CA" dirty="0" err="1">
                <a:solidFill>
                  <a:srgbClr val="C00000"/>
                </a:solidFill>
              </a:rPr>
              <a:t>sendgrid</a:t>
            </a:r>
            <a:r>
              <a:rPr lang="en-CA" dirty="0">
                <a:solidFill>
                  <a:srgbClr val="C00000"/>
                </a:solidFill>
              </a:rPr>
              <a:t>/mail”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Import the module, set the API key, construct your email, and send.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416F1-E067-4412-9FBC-9ED5DE53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4C57-3F55-4A4F-B612-A646DB06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02DF-DF5E-49AF-ABBF-0215FAF6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94B6E-DE97-4CE3-991B-0691F483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97D18-B357-4C1B-B90A-DA94DC8F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C0D78C3-C884-4941-8162-C81E74C16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47" y="1823271"/>
            <a:ext cx="6997305" cy="3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3143-4FFE-417E-A4B8-4AFC69FA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BB7C-E52A-42BF-8A77-35410DA8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variable whose value is set outside the program.</a:t>
            </a:r>
          </a:p>
          <a:p>
            <a:r>
              <a:rPr lang="en-CA" dirty="0"/>
              <a:t>Typically read/written using functionality of the Operating System.</a:t>
            </a:r>
          </a:p>
          <a:p>
            <a:r>
              <a:rPr lang="en-CA" dirty="0"/>
              <a:t>Made up of a name/value pair.</a:t>
            </a:r>
          </a:p>
          <a:p>
            <a:r>
              <a:rPr lang="en-CA" dirty="0"/>
              <a:t>Any number of variables may be created and available for reference.</a:t>
            </a:r>
          </a:p>
          <a:p>
            <a:r>
              <a:rPr lang="en-CA" dirty="0"/>
              <a:t>Primarily used:</a:t>
            </a:r>
          </a:p>
          <a:p>
            <a:pPr lvl="1"/>
            <a:r>
              <a:rPr lang="en-CA" dirty="0"/>
              <a:t>To limit the need to modify and re-release an application due to changes in the configuration data.</a:t>
            </a:r>
          </a:p>
          <a:p>
            <a:pPr lvl="1"/>
            <a:r>
              <a:rPr lang="en-CA" dirty="0"/>
              <a:t>To secure (or remove) configuration data from source control systems like GIT.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FAC52-670E-486E-A262-C33F2F0F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2D861-B189-4C7B-A2E2-EF019C12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9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E8D6-5D39-4126-9886-162E473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dotenv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E827-6E3D-489D-A1BD-BF90A4CD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module that loads environment variables from </a:t>
            </a:r>
            <a:br>
              <a:rPr lang="en-CA" dirty="0"/>
            </a:br>
            <a:r>
              <a:rPr lang="en-CA" dirty="0"/>
              <a:t>a .env file into </a:t>
            </a:r>
            <a:r>
              <a:rPr lang="en-CA" dirty="0" err="1"/>
              <a:t>process.env</a:t>
            </a:r>
            <a:r>
              <a:rPr lang="en-CA" dirty="0"/>
              <a:t>.</a:t>
            </a:r>
          </a:p>
          <a:p>
            <a:r>
              <a:rPr lang="en-CA" dirty="0"/>
              <a:t>Based on </a:t>
            </a:r>
            <a:r>
              <a:rPr lang="en-CA" dirty="0">
                <a:hlinkClick r:id="rId2"/>
              </a:rPr>
              <a:t>The Twelve-Factor App</a:t>
            </a:r>
            <a:r>
              <a:rPr lang="en-CA" dirty="0"/>
              <a:t> methodology.</a:t>
            </a:r>
          </a:p>
          <a:p>
            <a:endParaRPr lang="en-CA" dirty="0"/>
          </a:p>
          <a:p>
            <a:r>
              <a:rPr lang="en-CA" dirty="0"/>
              <a:t>Setup: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Install the package: </a:t>
            </a:r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</a:t>
            </a:r>
            <a:r>
              <a:rPr lang="en-CA" dirty="0" err="1">
                <a:solidFill>
                  <a:srgbClr val="C00000"/>
                </a:solidFill>
              </a:rPr>
              <a:t>dotenv</a:t>
            </a:r>
            <a:endParaRPr lang="en-CA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Create a </a:t>
            </a:r>
            <a:r>
              <a:rPr lang="en-CA" dirty="0">
                <a:solidFill>
                  <a:srgbClr val="C00000"/>
                </a:solidFill>
              </a:rPr>
              <a:t>.env</a:t>
            </a:r>
            <a:r>
              <a:rPr lang="en-CA" dirty="0"/>
              <a:t> file in your project.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environment-specific variables on new lines in the form </a:t>
            </a:r>
            <a:r>
              <a:rPr lang="en-CA" dirty="0">
                <a:solidFill>
                  <a:srgbClr val="C00000"/>
                </a:solidFill>
              </a:rPr>
              <a:t>NAME=VALUE</a:t>
            </a:r>
            <a:r>
              <a:rPr lang="en-CA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Import (require) the package: </a:t>
            </a:r>
            <a:r>
              <a:rPr lang="en-CA" dirty="0">
                <a:solidFill>
                  <a:srgbClr val="C00000"/>
                </a:solidFill>
              </a:rPr>
              <a:t>require(‘</a:t>
            </a:r>
            <a:r>
              <a:rPr lang="en-CA" dirty="0" err="1">
                <a:solidFill>
                  <a:srgbClr val="C00000"/>
                </a:solidFill>
              </a:rPr>
              <a:t>dotenv</a:t>
            </a:r>
            <a:r>
              <a:rPr lang="en-CA" dirty="0">
                <a:solidFill>
                  <a:srgbClr val="C00000"/>
                </a:solidFill>
              </a:rPr>
              <a:t>’).config({path:”./path”})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0BF8-A277-4113-9D3E-43D03E8D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D3FDE-A991-4326-B0D1-715C1DB6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6" name="Picture 2" descr="dotenv">
            <a:extLst>
              <a:ext uri="{FF2B5EF4-FFF2-40B4-BE49-F238E27FC236}">
                <a16:creationId xmlns:a16="http://schemas.microsoft.com/office/drawing/2014/main" id="{1758FBA9-89B2-4DB9-8417-8EF8628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33" y="1825624"/>
            <a:ext cx="1860307" cy="18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2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957-E8BC-4425-B627-165B23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Git, GitHub &amp; Web Hosting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8C43-9C0C-4D37-B48A-65CB72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E9C6616-6C4E-4391-A419-94364A9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35545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2459</TotalTime>
  <Words>312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Seneca College Theme</vt:lpstr>
      <vt:lpstr>WEB 322 WEB PROGRAMMING TOOLS AND FRAMEWORKS </vt:lpstr>
      <vt:lpstr>Cloud-Based Email</vt:lpstr>
      <vt:lpstr>SendGrid</vt:lpstr>
      <vt:lpstr>Environment Variables</vt:lpstr>
      <vt:lpstr>Environment Variables</vt:lpstr>
      <vt:lpstr>dotenv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2020-10-23T11:47:09Z</dcterms:modified>
</cp:coreProperties>
</file>