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9" r:id="rId6"/>
    <p:sldId id="264" r:id="rId7"/>
    <p:sldId id="265" r:id="rId8"/>
    <p:sldId id="261" r:id="rId9"/>
    <p:sldId id="263" r:id="rId10"/>
    <p:sldId id="266" r:id="rId11"/>
    <p:sldId id="267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eyas Khandale" userId="28a3a563993aa1a7" providerId="LiveId" clId="{1C76DFDD-DE68-42E1-899A-C2528C350DE0}"/>
    <pc:docChg chg="undo custSel addSld delSld modSld">
      <pc:chgData name="Shreyas Khandale" userId="28a3a563993aa1a7" providerId="LiveId" clId="{1C76DFDD-DE68-42E1-899A-C2528C350DE0}" dt="2024-03-14T05:46:35.534" v="537" actId="20577"/>
      <pc:docMkLst>
        <pc:docMk/>
      </pc:docMkLst>
      <pc:sldChg chg="modSp mod">
        <pc:chgData name="Shreyas Khandale" userId="28a3a563993aa1a7" providerId="LiveId" clId="{1C76DFDD-DE68-42E1-899A-C2528C350DE0}" dt="2024-03-14T05:46:21.316" v="527" actId="20577"/>
        <pc:sldMkLst>
          <pc:docMk/>
          <pc:sldMk cId="3049162148" sldId="259"/>
        </pc:sldMkLst>
        <pc:spChg chg="mod">
          <ac:chgData name="Shreyas Khandale" userId="28a3a563993aa1a7" providerId="LiveId" clId="{1C76DFDD-DE68-42E1-899A-C2528C350DE0}" dt="2024-03-14T05:46:21.316" v="527" actId="20577"/>
          <ac:spMkLst>
            <pc:docMk/>
            <pc:sldMk cId="3049162148" sldId="259"/>
            <ac:spMk id="3" creationId="{F6B28937-C95A-63D8-17E1-94882A77DA3E}"/>
          </ac:spMkLst>
        </pc:spChg>
      </pc:sldChg>
      <pc:sldChg chg="del">
        <pc:chgData name="Shreyas Khandale" userId="28a3a563993aa1a7" providerId="LiveId" clId="{1C76DFDD-DE68-42E1-899A-C2528C350DE0}" dt="2024-03-14T05:45:48.955" v="521" actId="47"/>
        <pc:sldMkLst>
          <pc:docMk/>
          <pc:sldMk cId="3302656037" sldId="260"/>
        </pc:sldMkLst>
      </pc:sldChg>
      <pc:sldChg chg="addSp delSp modSp new mod">
        <pc:chgData name="Shreyas Khandale" userId="28a3a563993aa1a7" providerId="LiveId" clId="{1C76DFDD-DE68-42E1-899A-C2528C350DE0}" dt="2024-03-14T05:11:28.176" v="4" actId="1076"/>
        <pc:sldMkLst>
          <pc:docMk/>
          <pc:sldMk cId="968943503" sldId="263"/>
        </pc:sldMkLst>
        <pc:spChg chg="del">
          <ac:chgData name="Shreyas Khandale" userId="28a3a563993aa1a7" providerId="LiveId" clId="{1C76DFDD-DE68-42E1-899A-C2528C350DE0}" dt="2024-03-14T05:11:13.479" v="1" actId="22"/>
          <ac:spMkLst>
            <pc:docMk/>
            <pc:sldMk cId="968943503" sldId="263"/>
            <ac:spMk id="3" creationId="{800FB7A5-C221-5E74-1716-12DA174FD6E0}"/>
          </ac:spMkLst>
        </pc:spChg>
        <pc:picChg chg="add mod ord">
          <ac:chgData name="Shreyas Khandale" userId="28a3a563993aa1a7" providerId="LiveId" clId="{1C76DFDD-DE68-42E1-899A-C2528C350DE0}" dt="2024-03-14T05:11:28.176" v="4" actId="1076"/>
          <ac:picMkLst>
            <pc:docMk/>
            <pc:sldMk cId="968943503" sldId="263"/>
            <ac:picMk id="5" creationId="{37F87F5C-7AC6-3770-6533-9A1D8B0D6A43}"/>
          </ac:picMkLst>
        </pc:picChg>
      </pc:sldChg>
      <pc:sldChg chg="modSp new mod">
        <pc:chgData name="Shreyas Khandale" userId="28a3a563993aa1a7" providerId="LiveId" clId="{1C76DFDD-DE68-42E1-899A-C2528C350DE0}" dt="2024-03-14T05:46:35.534" v="537" actId="20577"/>
        <pc:sldMkLst>
          <pc:docMk/>
          <pc:sldMk cId="3343280945" sldId="264"/>
        </pc:sldMkLst>
        <pc:spChg chg="mod">
          <ac:chgData name="Shreyas Khandale" userId="28a3a563993aa1a7" providerId="LiveId" clId="{1C76DFDD-DE68-42E1-899A-C2528C350DE0}" dt="2024-03-14T05:46:35.534" v="537" actId="20577"/>
          <ac:spMkLst>
            <pc:docMk/>
            <pc:sldMk cId="3343280945" sldId="264"/>
            <ac:spMk id="3" creationId="{C6D0BBBC-3893-05B3-D243-D76779546025}"/>
          </ac:spMkLst>
        </pc:spChg>
      </pc:sldChg>
      <pc:sldChg chg="addSp delSp modSp new mod">
        <pc:chgData name="Shreyas Khandale" userId="28a3a563993aa1a7" providerId="LiveId" clId="{1C76DFDD-DE68-42E1-899A-C2528C350DE0}" dt="2024-03-14T05:46:02.754" v="525" actId="1076"/>
        <pc:sldMkLst>
          <pc:docMk/>
          <pc:sldMk cId="2190268430" sldId="265"/>
        </pc:sldMkLst>
        <pc:spChg chg="del">
          <ac:chgData name="Shreyas Khandale" userId="28a3a563993aa1a7" providerId="LiveId" clId="{1C76DFDD-DE68-42E1-899A-C2528C350DE0}" dt="2024-03-14T05:45:46.350" v="520" actId="22"/>
          <ac:spMkLst>
            <pc:docMk/>
            <pc:sldMk cId="2190268430" sldId="265"/>
            <ac:spMk id="3" creationId="{C49DA9A2-FE84-E80C-88E3-32F16019DB59}"/>
          </ac:spMkLst>
        </pc:spChg>
        <pc:picChg chg="add mod ord">
          <ac:chgData name="Shreyas Khandale" userId="28a3a563993aa1a7" providerId="LiveId" clId="{1C76DFDD-DE68-42E1-899A-C2528C350DE0}" dt="2024-03-14T05:46:02.754" v="525" actId="1076"/>
          <ac:picMkLst>
            <pc:docMk/>
            <pc:sldMk cId="2190268430" sldId="265"/>
            <ac:picMk id="5" creationId="{E07A92E0-2D04-469D-BC99-976CC2CDDA5E}"/>
          </ac:picMkLst>
        </pc:picChg>
      </pc:sldChg>
      <pc:sldChg chg="modSp new del mod">
        <pc:chgData name="Shreyas Khandale" userId="28a3a563993aa1a7" providerId="LiveId" clId="{1C76DFDD-DE68-42E1-899A-C2528C350DE0}" dt="2024-03-14T05:28:14.029" v="518" actId="47"/>
        <pc:sldMkLst>
          <pc:docMk/>
          <pc:sldMk cId="3985476703" sldId="265"/>
        </pc:sldMkLst>
        <pc:spChg chg="mod">
          <ac:chgData name="Shreyas Khandale" userId="28a3a563993aa1a7" providerId="LiveId" clId="{1C76DFDD-DE68-42E1-899A-C2528C350DE0}" dt="2024-03-14T05:24:36.472" v="517" actId="20577"/>
          <ac:spMkLst>
            <pc:docMk/>
            <pc:sldMk cId="3985476703" sldId="265"/>
            <ac:spMk id="2" creationId="{BCA739A1-6279-CB83-5805-668E0306A93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2/14/2025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2/14/2025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2/14/2025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2/14/2025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2/14/2025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2/14/2025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2/14/2025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2/14/2025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6999" y="1615184"/>
            <a:ext cx="6253317" cy="1719978"/>
          </a:xfrm>
        </p:spPr>
        <p:txBody>
          <a:bodyPr>
            <a:normAutofit/>
          </a:bodyPr>
          <a:lstStyle/>
          <a:p>
            <a:r>
              <a:rPr lang="en-US" sz="5400" dirty="0"/>
              <a:t>BI report on Online Web Store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45479"/>
            <a:ext cx="6269347" cy="1048758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Shreyas Khandale</a:t>
            </a:r>
          </a:p>
          <a:p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RoHAN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PATIL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EE11A-9127-8603-07D3-BF9F82363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our aim?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28937-C95A-63D8-17E1-94882A77D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* </a:t>
            </a:r>
            <a:r>
              <a:rPr lang="en-IN" sz="2800" dirty="0"/>
              <a:t>To create a sales dashboard in Power BI indicating all expenses, profits and quantity of items sold to make recommendations for the online store to maximise outcome.</a:t>
            </a:r>
          </a:p>
        </p:txBody>
      </p:sp>
    </p:spTree>
    <p:extLst>
      <p:ext uri="{BB962C8B-B14F-4D97-AF65-F5344CB8AC3E}">
        <p14:creationId xmlns:p14="http://schemas.microsoft.com/office/powerpoint/2010/main" val="3049162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0BBBC-3893-05B3-D243-D76779546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234" y="986767"/>
            <a:ext cx="10850305" cy="5276010"/>
          </a:xfrm>
        </p:spPr>
        <p:txBody>
          <a:bodyPr>
            <a:normAutofit/>
          </a:bodyPr>
          <a:lstStyle/>
          <a:p>
            <a:r>
              <a:rPr lang="en-IN" sz="2400" dirty="0"/>
              <a:t>* To create quarterly representation of:</a:t>
            </a:r>
          </a:p>
          <a:p>
            <a:endParaRPr lang="en-IN" sz="2400" dirty="0"/>
          </a:p>
          <a:p>
            <a:r>
              <a:rPr lang="en-IN" sz="2400" dirty="0"/>
              <a:t>1. Sum of amount by sub-category(bookcase, printers, saree, etc)</a:t>
            </a:r>
          </a:p>
          <a:p>
            <a:r>
              <a:rPr lang="en-IN" sz="2400" dirty="0"/>
              <a:t>2.Sum of quantity and sum of amount by Payment mode(UPI, Debit card, etc)</a:t>
            </a:r>
          </a:p>
          <a:p>
            <a:r>
              <a:rPr lang="en-IN" sz="2400" dirty="0"/>
              <a:t>3. Sum of Profit by sub-category </a:t>
            </a:r>
          </a:p>
          <a:p>
            <a:r>
              <a:rPr lang="en-IN" sz="2400" dirty="0"/>
              <a:t>4.Sum of Quantity  and sum of Profit by category (Clothing, Stationary, etc)</a:t>
            </a:r>
          </a:p>
          <a:p>
            <a:r>
              <a:rPr lang="en-IN" sz="2400" dirty="0"/>
              <a:t>5. Sum of Profit by Customer name</a:t>
            </a:r>
          </a:p>
          <a:p>
            <a:r>
              <a:rPr lang="en-IN" sz="2400" dirty="0"/>
              <a:t>6. Sum of quantity by month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43280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7A92E0-2D04-469D-BC99-976CC2CDDA5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785668" y="0"/>
            <a:ext cx="8337550" cy="6427788"/>
          </a:xfrm>
        </p:spPr>
      </p:pic>
    </p:spTree>
    <p:extLst>
      <p:ext uri="{BB962C8B-B14F-4D97-AF65-F5344CB8AC3E}">
        <p14:creationId xmlns:p14="http://schemas.microsoft.com/office/powerpoint/2010/main" val="2190268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74447-8069-B2BB-16AC-C65DD1C42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3288" y="207024"/>
            <a:ext cx="10058400" cy="897218"/>
          </a:xfrm>
        </p:spPr>
        <p:txBody>
          <a:bodyPr/>
          <a:lstStyle/>
          <a:p>
            <a:pPr algn="ctr"/>
            <a:r>
              <a:rPr lang="en-IN" dirty="0"/>
              <a:t>Data mining datasets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127225-ADD5-1AF3-D50C-D75394802E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75418" y="1997094"/>
            <a:ext cx="3501026" cy="717695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FA3F12-BECE-0A00-B48D-DD32A9B77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82" y="1997094"/>
            <a:ext cx="4217230" cy="6858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B514856-D811-6246-1E0A-2BA112382FE9}"/>
              </a:ext>
            </a:extLst>
          </p:cNvPr>
          <p:cNvSpPr txBox="1">
            <a:spLocks/>
          </p:cNvSpPr>
          <p:nvPr/>
        </p:nvSpPr>
        <p:spPr>
          <a:xfrm>
            <a:off x="-2382982" y="1029427"/>
            <a:ext cx="10058400" cy="8972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Details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39B0224-F7C9-4ADE-383D-27630E0479C8}"/>
              </a:ext>
            </a:extLst>
          </p:cNvPr>
          <p:cNvSpPr txBox="1">
            <a:spLocks/>
          </p:cNvSpPr>
          <p:nvPr/>
        </p:nvSpPr>
        <p:spPr>
          <a:xfrm>
            <a:off x="4225142" y="1029427"/>
            <a:ext cx="10058400" cy="8972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Orders</a:t>
            </a:r>
          </a:p>
        </p:txBody>
      </p:sp>
    </p:spTree>
    <p:extLst>
      <p:ext uri="{BB962C8B-B14F-4D97-AF65-F5344CB8AC3E}">
        <p14:creationId xmlns:p14="http://schemas.microsoft.com/office/powerpoint/2010/main" val="475263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6F24C-928D-2D17-61A0-F8CA9DDA2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F87F5C-7AC6-3770-6533-9A1D8B0D6A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132" y="0"/>
            <a:ext cx="11343736" cy="6379003"/>
          </a:xfrm>
        </p:spPr>
      </p:pic>
    </p:spTree>
    <p:extLst>
      <p:ext uri="{BB962C8B-B14F-4D97-AF65-F5344CB8AC3E}">
        <p14:creationId xmlns:p14="http://schemas.microsoft.com/office/powerpoint/2010/main" val="968943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C8A43-51CD-C77A-DEE8-AC40D8E2D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BDB098-19C6-2002-F48C-691A1D90F5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959" y="0"/>
            <a:ext cx="11327042" cy="6366294"/>
          </a:xfrm>
        </p:spPr>
      </p:pic>
    </p:spTree>
    <p:extLst>
      <p:ext uri="{BB962C8B-B14F-4D97-AF65-F5344CB8AC3E}">
        <p14:creationId xmlns:p14="http://schemas.microsoft.com/office/powerpoint/2010/main" val="1613639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54BA9-DFA4-CCB8-A919-CB3785779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056C93-4212-6582-51DC-2073B82EC3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354" y="0"/>
            <a:ext cx="11291977" cy="6346586"/>
          </a:xfrm>
        </p:spPr>
      </p:pic>
    </p:spTree>
    <p:extLst>
      <p:ext uri="{BB962C8B-B14F-4D97-AF65-F5344CB8AC3E}">
        <p14:creationId xmlns:p14="http://schemas.microsoft.com/office/powerpoint/2010/main" val="1975212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A6D00-5F88-0941-356D-DEF236211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DF73C-5A11-E132-BAEC-F561DF773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652735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{4A737646-EAAF-4F0A-88B1-455649D11797}tf56160789_win32</Template>
  <TotalTime>52</TotalTime>
  <Words>135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Bookman Old Style</vt:lpstr>
      <vt:lpstr>Calibri</vt:lpstr>
      <vt:lpstr>Franklin Gothic Book</vt:lpstr>
      <vt:lpstr>Custom</vt:lpstr>
      <vt:lpstr>BI report on Online Web Store </vt:lpstr>
      <vt:lpstr>What is our aim?</vt:lpstr>
      <vt:lpstr>PowerPoint Presentation</vt:lpstr>
      <vt:lpstr>PowerPoint Presentation</vt:lpstr>
      <vt:lpstr>Data mining datasets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 report on Online Web Store </dc:title>
  <dc:creator>Shreyas Khandale</dc:creator>
  <cp:lastModifiedBy>Shreyas Pradeepkumar Khandale</cp:lastModifiedBy>
  <cp:revision>6</cp:revision>
  <dcterms:created xsi:type="dcterms:W3CDTF">2024-03-13T17:07:26Z</dcterms:created>
  <dcterms:modified xsi:type="dcterms:W3CDTF">2025-02-14T23:38:42Z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