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53DB4-AE02-4854-8377-A21659DDF5AC}" v="54" dt="2025-04-25T11:35:39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vin Tan" userId="090f059c5585a7b7" providerId="LiveId" clId="{AF453DB4-AE02-4854-8377-A21659DDF5AC}"/>
    <pc:docChg chg="undo custSel modSld">
      <pc:chgData name="Shervin Tan" userId="090f059c5585a7b7" providerId="LiveId" clId="{AF453DB4-AE02-4854-8377-A21659DDF5AC}" dt="2025-05-01T00:06:11.174" v="1911" actId="20577"/>
      <pc:docMkLst>
        <pc:docMk/>
      </pc:docMkLst>
      <pc:sldChg chg="addSp delSp modSp mod">
        <pc:chgData name="Shervin Tan" userId="090f059c5585a7b7" providerId="LiveId" clId="{AF453DB4-AE02-4854-8377-A21659DDF5AC}" dt="2025-05-01T00:06:11.174" v="1911" actId="20577"/>
        <pc:sldMkLst>
          <pc:docMk/>
          <pc:sldMk cId="3966718761" sldId="256"/>
        </pc:sldMkLst>
        <pc:spChg chg="add mod">
          <ac:chgData name="Shervin Tan" userId="090f059c5585a7b7" providerId="LiveId" clId="{AF453DB4-AE02-4854-8377-A21659DDF5AC}" dt="2025-04-25T11:33:29.821" v="1791" actId="1038"/>
          <ac:spMkLst>
            <pc:docMk/>
            <pc:sldMk cId="3966718761" sldId="256"/>
            <ac:spMk id="3" creationId="{25CBF7F2-10B5-4F8D-D0B2-329F87D121C2}"/>
          </ac:spMkLst>
        </pc:spChg>
        <pc:spChg chg="add mod">
          <ac:chgData name="Shervin Tan" userId="090f059c5585a7b7" providerId="LiveId" clId="{AF453DB4-AE02-4854-8377-A21659DDF5AC}" dt="2025-04-25T11:25:49.587" v="1569" actId="14100"/>
          <ac:spMkLst>
            <pc:docMk/>
            <pc:sldMk cId="3966718761" sldId="256"/>
            <ac:spMk id="4" creationId="{D97B9111-A458-904B-4DF7-9CC79387E492}"/>
          </ac:spMkLst>
        </pc:spChg>
        <pc:spChg chg="add mod">
          <ac:chgData name="Shervin Tan" userId="090f059c5585a7b7" providerId="LiveId" clId="{AF453DB4-AE02-4854-8377-A21659DDF5AC}" dt="2025-04-25T11:23:06.141" v="1457" actId="14100"/>
          <ac:spMkLst>
            <pc:docMk/>
            <pc:sldMk cId="3966718761" sldId="256"/>
            <ac:spMk id="5" creationId="{3FC4857A-466A-D2CB-7737-966D8C797B4B}"/>
          </ac:spMkLst>
        </pc:spChg>
        <pc:spChg chg="add mod">
          <ac:chgData name="Shervin Tan" userId="090f059c5585a7b7" providerId="LiveId" clId="{AF453DB4-AE02-4854-8377-A21659DDF5AC}" dt="2025-04-25T11:33:24.594" v="1788" actId="1038"/>
          <ac:spMkLst>
            <pc:docMk/>
            <pc:sldMk cId="3966718761" sldId="256"/>
            <ac:spMk id="6" creationId="{B2950F0A-94C6-E4DD-F3E2-DC73AA39F409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7" creationId="{1B4EE7D0-4ED1-8DAE-3EC8-46BD85084BCB}"/>
          </ac:spMkLst>
        </pc:spChg>
        <pc:spChg chg="add mod">
          <ac:chgData name="Shervin Tan" userId="090f059c5585a7b7" providerId="LiveId" clId="{AF453DB4-AE02-4854-8377-A21659DDF5AC}" dt="2025-04-25T11:33:29.821" v="1791" actId="1038"/>
          <ac:spMkLst>
            <pc:docMk/>
            <pc:sldMk cId="3966718761" sldId="256"/>
            <ac:spMk id="8" creationId="{04C70A8B-97DF-786C-EA87-1EB524B82798}"/>
          </ac:spMkLst>
        </pc:spChg>
        <pc:spChg chg="add mod">
          <ac:chgData name="Shervin Tan" userId="090f059c5585a7b7" providerId="LiveId" clId="{AF453DB4-AE02-4854-8377-A21659DDF5AC}" dt="2025-04-25T11:33:24.594" v="1788" actId="1038"/>
          <ac:spMkLst>
            <pc:docMk/>
            <pc:sldMk cId="3966718761" sldId="256"/>
            <ac:spMk id="10" creationId="{75F94212-E91E-AEEE-004A-66DB8420568E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11" creationId="{AAC26147-39FE-C563-EFA3-81511E884D8B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12" creationId="{B6C05423-376A-3300-75EF-C9FDDAFBA67B}"/>
          </ac:spMkLst>
        </pc:spChg>
        <pc:spChg chg="add mod">
          <ac:chgData name="Shervin Tan" userId="090f059c5585a7b7" providerId="LiveId" clId="{AF453DB4-AE02-4854-8377-A21659DDF5AC}" dt="2025-04-25T11:33:24.594" v="1788" actId="1038"/>
          <ac:spMkLst>
            <pc:docMk/>
            <pc:sldMk cId="3966718761" sldId="256"/>
            <ac:spMk id="13" creationId="{30035413-DC6F-AE3D-875E-3DFC8D44527D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14" creationId="{E1397DE7-9057-F1E3-16BA-0B377068DCD5}"/>
          </ac:spMkLst>
        </pc:spChg>
        <pc:spChg chg="add mod">
          <ac:chgData name="Shervin Tan" userId="090f059c5585a7b7" providerId="LiveId" clId="{AF453DB4-AE02-4854-8377-A21659DDF5AC}" dt="2025-04-25T11:30:09.501" v="1735" actId="14100"/>
          <ac:spMkLst>
            <pc:docMk/>
            <pc:sldMk cId="3966718761" sldId="256"/>
            <ac:spMk id="15" creationId="{DA1D2773-7D3D-918B-6818-28A4F4CBC542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16" creationId="{E17C5B31-E7C4-41C8-0976-DDBA7126AEA4}"/>
          </ac:spMkLst>
        </pc:spChg>
        <pc:spChg chg="add mod">
          <ac:chgData name="Shervin Tan" userId="090f059c5585a7b7" providerId="LiveId" clId="{AF453DB4-AE02-4854-8377-A21659DDF5AC}" dt="2025-04-25T11:25:46.799" v="1568" actId="14100"/>
          <ac:spMkLst>
            <pc:docMk/>
            <pc:sldMk cId="3966718761" sldId="256"/>
            <ac:spMk id="18" creationId="{F99A7558-356E-B10F-87F3-0B1E30D278E6}"/>
          </ac:spMkLst>
        </pc:spChg>
        <pc:spChg chg="add mod">
          <ac:chgData name="Shervin Tan" userId="090f059c5585a7b7" providerId="LiveId" clId="{AF453DB4-AE02-4854-8377-A21659DDF5AC}" dt="2025-05-01T00:06:11.174" v="1911" actId="20577"/>
          <ac:spMkLst>
            <pc:docMk/>
            <pc:sldMk cId="3966718761" sldId="256"/>
            <ac:spMk id="21" creationId="{9BBBBB71-DB66-B92F-8065-C243545DE9FE}"/>
          </ac:spMkLst>
        </pc:spChg>
        <pc:spChg chg="add mod">
          <ac:chgData name="Shervin Tan" userId="090f059c5585a7b7" providerId="LiveId" clId="{AF453DB4-AE02-4854-8377-A21659DDF5AC}" dt="2025-04-25T11:24:14.260" v="1501" actId="1076"/>
          <ac:spMkLst>
            <pc:docMk/>
            <pc:sldMk cId="3966718761" sldId="256"/>
            <ac:spMk id="27" creationId="{B3ECA881-54C9-2DB5-997C-15FAD8C65D33}"/>
          </ac:spMkLst>
        </pc:spChg>
        <pc:spChg chg="add mod">
          <ac:chgData name="Shervin Tan" userId="090f059c5585a7b7" providerId="LiveId" clId="{AF453DB4-AE02-4854-8377-A21659DDF5AC}" dt="2025-04-25T11:28:22.136" v="1680" actId="20577"/>
          <ac:spMkLst>
            <pc:docMk/>
            <pc:sldMk cId="3966718761" sldId="256"/>
            <ac:spMk id="28" creationId="{32B89A51-8BBD-447B-5E0F-D673E744B6AB}"/>
          </ac:spMkLst>
        </pc:spChg>
        <pc:spChg chg="add mod">
          <ac:chgData name="Shervin Tan" userId="090f059c5585a7b7" providerId="LiveId" clId="{AF453DB4-AE02-4854-8377-A21659DDF5AC}" dt="2025-04-25T11:33:48.228" v="1806" actId="1037"/>
          <ac:spMkLst>
            <pc:docMk/>
            <pc:sldMk cId="3966718761" sldId="256"/>
            <ac:spMk id="31" creationId="{9A60BFD1-4433-FA27-43DE-DAC13B3C079D}"/>
          </ac:spMkLst>
        </pc:spChg>
        <pc:spChg chg="add mod">
          <ac:chgData name="Shervin Tan" userId="090f059c5585a7b7" providerId="LiveId" clId="{AF453DB4-AE02-4854-8377-A21659DDF5AC}" dt="2025-04-25T11:29:12.851" v="1725" actId="1036"/>
          <ac:spMkLst>
            <pc:docMk/>
            <pc:sldMk cId="3966718761" sldId="256"/>
            <ac:spMk id="32" creationId="{48FEBEC5-1FD6-0DAF-E0C8-F0D3DCF3E4EA}"/>
          </ac:spMkLst>
        </pc:spChg>
        <pc:spChg chg="add mod">
          <ac:chgData name="Shervin Tan" userId="090f059c5585a7b7" providerId="LiveId" clId="{AF453DB4-AE02-4854-8377-A21659DDF5AC}" dt="2025-04-25T11:29:12.851" v="1725" actId="1036"/>
          <ac:spMkLst>
            <pc:docMk/>
            <pc:sldMk cId="3966718761" sldId="256"/>
            <ac:spMk id="33" creationId="{943829FD-66B7-9FAA-B8D0-CD5DE389BBE3}"/>
          </ac:spMkLst>
        </pc:spChg>
        <pc:spChg chg="add mod">
          <ac:chgData name="Shervin Tan" userId="090f059c5585a7b7" providerId="LiveId" clId="{AF453DB4-AE02-4854-8377-A21659DDF5AC}" dt="2025-04-25T11:25:17.816" v="1527" actId="1076"/>
          <ac:spMkLst>
            <pc:docMk/>
            <pc:sldMk cId="3966718761" sldId="256"/>
            <ac:spMk id="37" creationId="{AF298AA1-3F0B-59C6-A462-869F387A40BC}"/>
          </ac:spMkLst>
        </pc:spChg>
        <pc:spChg chg="add mod">
          <ac:chgData name="Shervin Tan" userId="090f059c5585a7b7" providerId="LiveId" clId="{AF453DB4-AE02-4854-8377-A21659DDF5AC}" dt="2025-04-25T04:07:47.272" v="1131" actId="113"/>
          <ac:spMkLst>
            <pc:docMk/>
            <pc:sldMk cId="3966718761" sldId="256"/>
            <ac:spMk id="44" creationId="{4F30AB5D-3627-27FE-1D13-A963B1690B8E}"/>
          </ac:spMkLst>
        </pc:spChg>
        <pc:spChg chg="add mod">
          <ac:chgData name="Shervin Tan" userId="090f059c5585a7b7" providerId="LiveId" clId="{AF453DB4-AE02-4854-8377-A21659DDF5AC}" dt="2025-04-25T04:07:31.214" v="1127" actId="2711"/>
          <ac:spMkLst>
            <pc:docMk/>
            <pc:sldMk cId="3966718761" sldId="256"/>
            <ac:spMk id="46" creationId="{DEEBDAA8-A4F2-0BA4-549E-FBF40C776A5E}"/>
          </ac:spMkLst>
        </pc:spChg>
        <pc:spChg chg="add mod">
          <ac:chgData name="Shervin Tan" userId="090f059c5585a7b7" providerId="LiveId" clId="{AF453DB4-AE02-4854-8377-A21659DDF5AC}" dt="2025-04-25T04:07:49.302" v="1132" actId="113"/>
          <ac:spMkLst>
            <pc:docMk/>
            <pc:sldMk cId="3966718761" sldId="256"/>
            <ac:spMk id="47" creationId="{B96B0021-862D-014E-8C56-EA997FD56E97}"/>
          </ac:spMkLst>
        </pc:spChg>
        <pc:spChg chg="add mod">
          <ac:chgData name="Shervin Tan" userId="090f059c5585a7b7" providerId="LiveId" clId="{AF453DB4-AE02-4854-8377-A21659DDF5AC}" dt="2025-04-25T04:04:51.781" v="906" actId="1076"/>
          <ac:spMkLst>
            <pc:docMk/>
            <pc:sldMk cId="3966718761" sldId="256"/>
            <ac:spMk id="48" creationId="{EFDEA6CF-62C1-98AE-8426-D3F33E2E58F5}"/>
          </ac:spMkLst>
        </pc:spChg>
        <pc:spChg chg="add mod">
          <ac:chgData name="Shervin Tan" userId="090f059c5585a7b7" providerId="LiveId" clId="{AF453DB4-AE02-4854-8377-A21659DDF5AC}" dt="2025-04-25T04:07:31.214" v="1127" actId="2711"/>
          <ac:spMkLst>
            <pc:docMk/>
            <pc:sldMk cId="3966718761" sldId="256"/>
            <ac:spMk id="50" creationId="{32DA6DE4-1C61-D947-C9E8-4A7EDD284F9D}"/>
          </ac:spMkLst>
        </pc:spChg>
        <pc:spChg chg="add mod">
          <ac:chgData name="Shervin Tan" userId="090f059c5585a7b7" providerId="LiveId" clId="{AF453DB4-AE02-4854-8377-A21659DDF5AC}" dt="2025-04-25T04:09:41.443" v="1243" actId="1036"/>
          <ac:spMkLst>
            <pc:docMk/>
            <pc:sldMk cId="3966718761" sldId="256"/>
            <ac:spMk id="51" creationId="{9BC9763C-203A-D4C1-634A-13FD95DE402E}"/>
          </ac:spMkLst>
        </pc:spChg>
        <pc:spChg chg="add mod">
          <ac:chgData name="Shervin Tan" userId="090f059c5585a7b7" providerId="LiveId" clId="{AF453DB4-AE02-4854-8377-A21659DDF5AC}" dt="2025-04-25T04:07:31.214" v="1127" actId="2711"/>
          <ac:spMkLst>
            <pc:docMk/>
            <pc:sldMk cId="3966718761" sldId="256"/>
            <ac:spMk id="52" creationId="{DB5139E5-4F28-FE6C-9CA6-74E5C8FC25B9}"/>
          </ac:spMkLst>
        </pc:spChg>
        <pc:spChg chg="add mod">
          <ac:chgData name="Shervin Tan" userId="090f059c5585a7b7" providerId="LiveId" clId="{AF453DB4-AE02-4854-8377-A21659DDF5AC}" dt="2025-04-25T04:10:13.567" v="1266" actId="1037"/>
          <ac:spMkLst>
            <pc:docMk/>
            <pc:sldMk cId="3966718761" sldId="256"/>
            <ac:spMk id="53" creationId="{1705F5DA-3CCC-3819-A5CD-7A069D296F1D}"/>
          </ac:spMkLst>
        </pc:spChg>
        <pc:spChg chg="add mod">
          <ac:chgData name="Shervin Tan" userId="090f059c5585a7b7" providerId="LiveId" clId="{AF453DB4-AE02-4854-8377-A21659DDF5AC}" dt="2025-04-25T11:30:04.677" v="1734" actId="1076"/>
          <ac:spMkLst>
            <pc:docMk/>
            <pc:sldMk cId="3966718761" sldId="256"/>
            <ac:spMk id="66" creationId="{68581902-7820-3E34-7944-AE2D7FD673BE}"/>
          </ac:spMkLst>
        </pc:spChg>
        <pc:spChg chg="add mod">
          <ac:chgData name="Shervin Tan" userId="090f059c5585a7b7" providerId="LiveId" clId="{AF453DB4-AE02-4854-8377-A21659DDF5AC}" dt="2025-04-25T11:31:30.842" v="1757" actId="1037"/>
          <ac:spMkLst>
            <pc:docMk/>
            <pc:sldMk cId="3966718761" sldId="256"/>
            <ac:spMk id="69" creationId="{E039B972-BDD5-A29F-1A27-03F973603EBE}"/>
          </ac:spMkLst>
        </pc:spChg>
        <pc:spChg chg="add mod">
          <ac:chgData name="Shervin Tan" userId="090f059c5585a7b7" providerId="LiveId" clId="{AF453DB4-AE02-4854-8377-A21659DDF5AC}" dt="2025-04-25T11:32:10.183" v="1769" actId="14100"/>
          <ac:spMkLst>
            <pc:docMk/>
            <pc:sldMk cId="3966718761" sldId="256"/>
            <ac:spMk id="70" creationId="{AE120F4F-FF8E-3498-7500-9410CFC8160B}"/>
          </ac:spMkLst>
        </pc:spChg>
        <pc:spChg chg="add mod">
          <ac:chgData name="Shervin Tan" userId="090f059c5585a7b7" providerId="LiveId" clId="{AF453DB4-AE02-4854-8377-A21659DDF5AC}" dt="2025-04-25T11:32:26.058" v="1774" actId="14100"/>
          <ac:spMkLst>
            <pc:docMk/>
            <pc:sldMk cId="3966718761" sldId="256"/>
            <ac:spMk id="71" creationId="{BA7A077B-756A-DE68-C92B-102BF46CE499}"/>
          </ac:spMkLst>
        </pc:spChg>
        <pc:spChg chg="add mod">
          <ac:chgData name="Shervin Tan" userId="090f059c5585a7b7" providerId="LiveId" clId="{AF453DB4-AE02-4854-8377-A21659DDF5AC}" dt="2025-04-25T11:33:35.351" v="1801" actId="1038"/>
          <ac:spMkLst>
            <pc:docMk/>
            <pc:sldMk cId="3966718761" sldId="256"/>
            <ac:spMk id="72" creationId="{66A0EB50-9673-2069-6739-2771F861D570}"/>
          </ac:spMkLst>
        </pc:spChg>
        <pc:cxnChg chg="add mod">
          <ac:chgData name="Shervin Tan" userId="090f059c5585a7b7" providerId="LiveId" clId="{AF453DB4-AE02-4854-8377-A21659DDF5AC}" dt="2025-04-25T11:25:46.799" v="1568" actId="14100"/>
          <ac:cxnSpMkLst>
            <pc:docMk/>
            <pc:sldMk cId="3966718761" sldId="256"/>
            <ac:cxnSpMk id="9" creationId="{E598DE27-8BA8-4C9A-4DC2-53F993C8C6AC}"/>
          </ac:cxnSpMkLst>
        </pc:cxnChg>
        <pc:cxnChg chg="add mod">
          <ac:chgData name="Shervin Tan" userId="090f059c5585a7b7" providerId="LiveId" clId="{AF453DB4-AE02-4854-8377-A21659DDF5AC}" dt="2025-04-25T11:25:46.799" v="1568" actId="14100"/>
          <ac:cxnSpMkLst>
            <pc:docMk/>
            <pc:sldMk cId="3966718761" sldId="256"/>
            <ac:cxnSpMk id="17" creationId="{28FE9719-FB90-196E-4FF9-1BD2F9F71521}"/>
          </ac:cxnSpMkLst>
        </pc:cxnChg>
        <pc:cxnChg chg="add mod">
          <ac:chgData name="Shervin Tan" userId="090f059c5585a7b7" providerId="LiveId" clId="{AF453DB4-AE02-4854-8377-A21659DDF5AC}" dt="2025-04-25T11:24:21.766" v="1512" actId="1035"/>
          <ac:cxnSpMkLst>
            <pc:docMk/>
            <pc:sldMk cId="3966718761" sldId="256"/>
            <ac:cxnSpMk id="22" creationId="{6DE9F4FC-54EA-6A23-5C94-CDE75586EC17}"/>
          </ac:cxnSpMkLst>
        </pc:cxnChg>
        <pc:cxnChg chg="add mod">
          <ac:chgData name="Shervin Tan" userId="090f059c5585a7b7" providerId="LiveId" clId="{AF453DB4-AE02-4854-8377-A21659DDF5AC}" dt="2025-04-25T04:04:05.329" v="858" actId="1037"/>
          <ac:cxnSpMkLst>
            <pc:docMk/>
            <pc:sldMk cId="3966718761" sldId="256"/>
            <ac:cxnSpMk id="45" creationId="{7D622AAC-8749-1F3E-DC8B-B338F2FF4BD3}"/>
          </ac:cxnSpMkLst>
        </pc:cxnChg>
        <pc:cxnChg chg="add mod">
          <ac:chgData name="Shervin Tan" userId="090f059c5585a7b7" providerId="LiveId" clId="{AF453DB4-AE02-4854-8377-A21659DDF5AC}" dt="2025-04-25T04:05:01.449" v="910" actId="1038"/>
          <ac:cxnSpMkLst>
            <pc:docMk/>
            <pc:sldMk cId="3966718761" sldId="256"/>
            <ac:cxnSpMk id="49" creationId="{FA93BD07-351B-E65B-7D44-9F9272E1C183}"/>
          </ac:cxnSpMkLst>
        </pc:cxnChg>
        <pc:cxnChg chg="add mod">
          <ac:chgData name="Shervin Tan" userId="090f059c5585a7b7" providerId="LiveId" clId="{AF453DB4-AE02-4854-8377-A21659DDF5AC}" dt="2025-04-25T11:28:55.770" v="1721" actId="1036"/>
          <ac:cxnSpMkLst>
            <pc:docMk/>
            <pc:sldMk cId="3966718761" sldId="256"/>
            <ac:cxnSpMk id="55" creationId="{167254DA-BDFE-7461-34EC-4F298905343C}"/>
          </ac:cxnSpMkLst>
        </pc:cxnChg>
        <pc:cxnChg chg="add mod">
          <ac:chgData name="Shervin Tan" userId="090f059c5585a7b7" providerId="LiveId" clId="{AF453DB4-AE02-4854-8377-A21659DDF5AC}" dt="2025-04-25T11:27:51.159" v="1656" actId="14100"/>
          <ac:cxnSpMkLst>
            <pc:docMk/>
            <pc:sldMk cId="3966718761" sldId="256"/>
            <ac:cxnSpMk id="61" creationId="{666B5795-7D85-1CB6-6B4A-3E9A5B12F397}"/>
          </ac:cxnSpMkLst>
        </pc:cxnChg>
        <pc:cxnChg chg="add mod">
          <ac:chgData name="Shervin Tan" userId="090f059c5585a7b7" providerId="LiveId" clId="{AF453DB4-AE02-4854-8377-A21659DDF5AC}" dt="2025-04-25T11:36:18.190" v="1909" actId="208"/>
          <ac:cxnSpMkLst>
            <pc:docMk/>
            <pc:sldMk cId="3966718761" sldId="256"/>
            <ac:cxnSpMk id="84" creationId="{15E5EF3E-2D12-B850-C705-85673F809E88}"/>
          </ac:cxnSpMkLst>
        </pc:cxnChg>
        <pc:cxnChg chg="add mod">
          <ac:chgData name="Shervin Tan" userId="090f059c5585a7b7" providerId="LiveId" clId="{AF453DB4-AE02-4854-8377-A21659DDF5AC}" dt="2025-04-25T11:35:51.937" v="1906" actId="1037"/>
          <ac:cxnSpMkLst>
            <pc:docMk/>
            <pc:sldMk cId="3966718761" sldId="256"/>
            <ac:cxnSpMk id="92" creationId="{672085A0-0EE8-6E12-0F2A-1835D570D8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9665-3604-E39F-53A0-8AD1BFD8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AE868-C490-476E-E30D-111B827BF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4BC8-BF6E-03A3-7D7A-29B89202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CBDC-C43B-3DEA-0409-3CF6C7E2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8714-C28B-7266-4A7F-2C3EEEA9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02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469F-D4E5-F0D4-396F-2C84DDCA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6BAED-8BE5-AB1D-862B-D9CBC1B8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BD230-F96D-8D73-4D32-2B17228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851F-D7BB-2CA7-419D-17FA1DFC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8445-4FB6-97D6-3F2E-4C93512F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1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026B4-987E-E856-DDA6-4DECB4318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BC3ED-9A3D-FBCD-4774-2CBF54F6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947F-6E75-7B98-29C6-6C9A6AD5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65F0E-9D1A-BB6D-512A-0194C6A8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370B-E69C-A8E5-4BA0-F5B49BB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530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51FC-3AD9-F61C-A22B-B22E1DD9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3B21-32E1-3ECE-0AD1-A2DF3D94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5176A-DFB8-7368-B5DE-282CF9DC4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D25E-A3BC-94EF-C157-438F7D49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69CF-BD1A-C8A6-8E2B-11A82CA5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71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0733-7437-188C-C5C2-2C990817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3492-CCB4-21E1-D1F4-A03310F5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8E43-BEF4-28B9-552E-C649F971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4B6A-69E9-608D-1C51-459F459E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2EDD0-B410-6B2B-0D84-ED0CBE62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83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6FB-1F03-4BAE-47AA-A5E79735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D2FA-1980-B3CF-2AE8-71C518689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9158E-6BF0-EAAD-EB4B-93B4F64AA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7284-C3C6-C4E1-C23C-1F1405A3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4F1EC-675E-14FD-8BF4-2BF25E64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B4D39-8CF7-A331-A205-691C192D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93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B9F4-A8C4-CBC1-610B-25A0C8FC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25C83-605F-F7DA-758F-1140C457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760CE-391F-5713-AE8C-DDD1854E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8C9EE-930F-C506-B2FA-72D8CACBD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A6854-6BEC-C866-726B-7C47419B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11A9E-8189-B609-934F-290B6F9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B8B86-C89E-0A98-7563-E1249370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D82DA-54B9-78A3-67B3-0ADD365D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5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709-1ACA-2225-2C12-FE026B1A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0F3C8-E5CA-8F6C-AB84-589F7CD6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483CC-B653-A948-99F5-80CFB9E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0F3C8-4D58-351C-B315-75719709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56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6ED7C-C0DD-C4F9-6E58-2DF4385D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00128-B594-3D24-5FC9-07521E80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4F86B-2E1E-37A2-94CA-6799AB7A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980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DD63-712B-E5ED-7BC2-B3B78236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D092-A671-24C3-B279-8664227CA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2729-A9D6-D5DC-CA81-FA5EAC54E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609D5-B392-9BFB-ED0A-93378B69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EFFAF-A7FC-D18A-FFF0-25B368BBF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275A-B7EC-19C7-C956-1AC3869E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106-259F-D2E5-EA12-E5FE85B9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6773-8002-58F2-88D5-B3B71313C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A6D3F-22C4-8096-910E-2F6AE2AC7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0AE62-27AD-F316-A611-4AC2FE6A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DDFE-1FFA-CD99-ACBA-6F916794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CA946-35CF-716A-E6A7-CE14A197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6761B-CAC1-3798-4218-53A608D5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C630-B1DF-0737-699F-5FCB65F3E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C13E-0697-0B5D-BBF6-02D29A526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EC9D4-89B7-4FC4-AE72-1A44889324B1}" type="datetimeFigureOut">
              <a:rPr lang="en-SG" smtClean="0"/>
              <a:t>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23AC-65B1-5AC3-DDF8-B8FB1B4DD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D7D2-5705-C4E2-6449-733330B77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6E9E4-B8D6-4C38-8B16-F6361DFCE3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04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7B9111-A458-904B-4DF7-9CC79387E492}"/>
              </a:ext>
            </a:extLst>
          </p:cNvPr>
          <p:cNvSpPr/>
          <p:nvPr/>
        </p:nvSpPr>
        <p:spPr>
          <a:xfrm>
            <a:off x="201167" y="783772"/>
            <a:ext cx="1633289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(Time-Series)</a:t>
            </a:r>
          </a:p>
          <a:p>
            <a:pPr algn="ctr"/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(500, 30)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4EE7D0-4ED1-8DAE-3EC8-46BD85084BCB}"/>
              </a:ext>
            </a:extLst>
          </p:cNvPr>
          <p:cNvSpPr/>
          <p:nvPr/>
        </p:nvSpPr>
        <p:spPr>
          <a:xfrm>
            <a:off x="2552918" y="228600"/>
            <a:ext cx="2133600" cy="205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Convolutional Network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98DE27-8BA8-4C9A-4DC2-53F993C8C6AC}"/>
              </a:ext>
            </a:extLst>
          </p:cNvPr>
          <p:cNvCxnSpPr>
            <a:cxnSpLocks/>
          </p:cNvCxnSpPr>
          <p:nvPr/>
        </p:nvCxnSpPr>
        <p:spPr>
          <a:xfrm>
            <a:off x="2552918" y="942514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C26147-39FE-C563-EFA3-81511E884D8B}"/>
              </a:ext>
            </a:extLst>
          </p:cNvPr>
          <p:cNvSpPr txBox="1"/>
          <p:nvPr/>
        </p:nvSpPr>
        <p:spPr>
          <a:xfrm>
            <a:off x="2640004" y="998701"/>
            <a:ext cx="1959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Filters: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Size: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Strides: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 Reg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6C05423-376A-3300-75EF-C9FDDAFBA67B}"/>
              </a:ext>
            </a:extLst>
          </p:cNvPr>
          <p:cNvSpPr/>
          <p:nvPr/>
        </p:nvSpPr>
        <p:spPr>
          <a:xfrm>
            <a:off x="2019517" y="1110344"/>
            <a:ext cx="424543" cy="14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1397DE7-9057-F1E3-16BA-0B377068DCD5}"/>
              </a:ext>
            </a:extLst>
          </p:cNvPr>
          <p:cNvSpPr/>
          <p:nvPr/>
        </p:nvSpPr>
        <p:spPr>
          <a:xfrm rot="5400000">
            <a:off x="3460631" y="2572166"/>
            <a:ext cx="424543" cy="14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7C5B31-E7C4-41C8-0976-DDBA7126AEA4}"/>
              </a:ext>
            </a:extLst>
          </p:cNvPr>
          <p:cNvSpPr/>
          <p:nvPr/>
        </p:nvSpPr>
        <p:spPr>
          <a:xfrm>
            <a:off x="2552918" y="2971963"/>
            <a:ext cx="2133600" cy="1436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 Embedding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FE9719-FB90-196E-4FF9-1BD2F9F71521}"/>
              </a:ext>
            </a:extLst>
          </p:cNvPr>
          <p:cNvCxnSpPr>
            <a:cxnSpLocks/>
          </p:cNvCxnSpPr>
          <p:nvPr/>
        </p:nvCxnSpPr>
        <p:spPr>
          <a:xfrm>
            <a:off x="2552918" y="3631286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9A7558-356E-B10F-87F3-0B1E30D278E6}"/>
              </a:ext>
            </a:extLst>
          </p:cNvPr>
          <p:cNvSpPr txBox="1"/>
          <p:nvPr/>
        </p:nvSpPr>
        <p:spPr>
          <a:xfrm>
            <a:off x="2640004" y="3692530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Sequence length 500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BBB71-DB66-B92F-8065-C243545DE9FE}"/>
              </a:ext>
            </a:extLst>
          </p:cNvPr>
          <p:cNvSpPr/>
          <p:nvPr/>
        </p:nvSpPr>
        <p:spPr>
          <a:xfrm>
            <a:off x="5860960" y="89112"/>
            <a:ext cx="5468456" cy="212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 (x3 Layers)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E9F4FC-54EA-6A23-5C94-CDE75586EC17}"/>
              </a:ext>
            </a:extLst>
          </p:cNvPr>
          <p:cNvCxnSpPr>
            <a:cxnSpLocks/>
          </p:cNvCxnSpPr>
          <p:nvPr/>
        </p:nvCxnSpPr>
        <p:spPr>
          <a:xfrm>
            <a:off x="5860961" y="584005"/>
            <a:ext cx="5468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F30AB5D-3627-27FE-1D13-A963B1690B8E}"/>
              </a:ext>
            </a:extLst>
          </p:cNvPr>
          <p:cNvSpPr/>
          <p:nvPr/>
        </p:nvSpPr>
        <p:spPr>
          <a:xfrm>
            <a:off x="7462442" y="2940605"/>
            <a:ext cx="2133600" cy="1436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622AAC-8749-1F3E-DC8B-B338F2FF4BD3}"/>
              </a:ext>
            </a:extLst>
          </p:cNvPr>
          <p:cNvCxnSpPr>
            <a:cxnSpLocks/>
          </p:cNvCxnSpPr>
          <p:nvPr/>
        </p:nvCxnSpPr>
        <p:spPr>
          <a:xfrm>
            <a:off x="7461291" y="3629618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EEBDAA8-A4F2-0BA4-549E-FBF40C776A5E}"/>
              </a:ext>
            </a:extLst>
          </p:cNvPr>
          <p:cNvSpPr txBox="1"/>
          <p:nvPr/>
        </p:nvSpPr>
        <p:spPr>
          <a:xfrm>
            <a:off x="7548376" y="3671178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Head </a:t>
            </a:r>
          </a:p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 dense layer)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6B0021-862D-014E-8C56-EA997FD56E97}"/>
              </a:ext>
            </a:extLst>
          </p:cNvPr>
          <p:cNvSpPr/>
          <p:nvPr/>
        </p:nvSpPr>
        <p:spPr>
          <a:xfrm>
            <a:off x="7461290" y="5034640"/>
            <a:ext cx="2133600" cy="1436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Output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FDEA6CF-62C1-98AE-8426-D3F33E2E58F5}"/>
              </a:ext>
            </a:extLst>
          </p:cNvPr>
          <p:cNvSpPr/>
          <p:nvPr/>
        </p:nvSpPr>
        <p:spPr>
          <a:xfrm rot="5400000">
            <a:off x="8362234" y="4628350"/>
            <a:ext cx="424543" cy="14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93BD07-351B-E65B-7D44-9F9272E1C183}"/>
              </a:ext>
            </a:extLst>
          </p:cNvPr>
          <p:cNvCxnSpPr>
            <a:cxnSpLocks/>
          </p:cNvCxnSpPr>
          <p:nvPr/>
        </p:nvCxnSpPr>
        <p:spPr>
          <a:xfrm>
            <a:off x="7453993" y="5758561"/>
            <a:ext cx="2133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DA6DE4-1C61-D947-C9E8-4A7EDD284F9D}"/>
              </a:ext>
            </a:extLst>
          </p:cNvPr>
          <p:cNvSpPr txBox="1"/>
          <p:nvPr/>
        </p:nvSpPr>
        <p:spPr>
          <a:xfrm>
            <a:off x="7557520" y="5782377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 with L2 Reg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C9763C-203A-D4C1-634A-13FD95DE402E}"/>
              </a:ext>
            </a:extLst>
          </p:cNvPr>
          <p:cNvSpPr txBox="1"/>
          <p:nvPr/>
        </p:nvSpPr>
        <p:spPr>
          <a:xfrm>
            <a:off x="130625" y="4782760"/>
            <a:ext cx="336769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Parameters: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Optimiser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 Entropy Loss Function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Balancer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Epochs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Batch Size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Drop Rate</a:t>
            </a:r>
          </a:p>
          <a:p>
            <a:r>
              <a:rPr lang="en-S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1e-4 L2 Reg </a:t>
            </a:r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B5139E5-4F28-FE6C-9CA6-74E5C8FC25B9}"/>
              </a:ext>
            </a:extLst>
          </p:cNvPr>
          <p:cNvSpPr/>
          <p:nvPr/>
        </p:nvSpPr>
        <p:spPr>
          <a:xfrm>
            <a:off x="9692952" y="5646369"/>
            <a:ext cx="424543" cy="144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05F5DA-3CCC-3819-A5CD-7A069D296F1D}"/>
              </a:ext>
            </a:extLst>
          </p:cNvPr>
          <p:cNvSpPr txBox="1"/>
          <p:nvPr/>
        </p:nvSpPr>
        <p:spPr>
          <a:xfrm>
            <a:off x="9930384" y="5511528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BF7F2-10B5-4F8D-D0B2-329F87D121C2}"/>
              </a:ext>
            </a:extLst>
          </p:cNvPr>
          <p:cNvSpPr/>
          <p:nvPr/>
        </p:nvSpPr>
        <p:spPr>
          <a:xfrm>
            <a:off x="6292997" y="927464"/>
            <a:ext cx="461026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C4857A-466A-D2CB-7737-966D8C797B4B}"/>
              </a:ext>
            </a:extLst>
          </p:cNvPr>
          <p:cNvSpPr/>
          <p:nvPr/>
        </p:nvSpPr>
        <p:spPr>
          <a:xfrm>
            <a:off x="5934295" y="741346"/>
            <a:ext cx="2469041" cy="12820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50F0A-94C6-E4DD-F3E2-DC73AA39F409}"/>
              </a:ext>
            </a:extLst>
          </p:cNvPr>
          <p:cNvSpPr/>
          <p:nvPr/>
        </p:nvSpPr>
        <p:spPr>
          <a:xfrm>
            <a:off x="7020327" y="926475"/>
            <a:ext cx="761217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Multi-Headed Self-Attention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4C70A8B-97DF-786C-EA87-1EB524B82798}"/>
              </a:ext>
            </a:extLst>
          </p:cNvPr>
          <p:cNvSpPr/>
          <p:nvPr/>
        </p:nvSpPr>
        <p:spPr>
          <a:xfrm>
            <a:off x="6807728" y="1042346"/>
            <a:ext cx="165936" cy="1284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F94212-E91E-AEEE-004A-66DB8420568E}"/>
              </a:ext>
            </a:extLst>
          </p:cNvPr>
          <p:cNvSpPr/>
          <p:nvPr/>
        </p:nvSpPr>
        <p:spPr>
          <a:xfrm>
            <a:off x="7835249" y="1046911"/>
            <a:ext cx="165936" cy="1284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035413-DC6F-AE3D-875E-3DFC8D44527D}"/>
              </a:ext>
            </a:extLst>
          </p:cNvPr>
          <p:cNvSpPr/>
          <p:nvPr/>
        </p:nvSpPr>
        <p:spPr>
          <a:xfrm>
            <a:off x="8042464" y="981047"/>
            <a:ext cx="252000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1D2773-7D3D-918B-6818-28A4F4CBC542}"/>
              </a:ext>
            </a:extLst>
          </p:cNvPr>
          <p:cNvSpPr/>
          <p:nvPr/>
        </p:nvSpPr>
        <p:spPr>
          <a:xfrm>
            <a:off x="8339328" y="1034478"/>
            <a:ext cx="627704" cy="1478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ECA881-54C9-2DB5-997C-15FAD8C65D33}"/>
              </a:ext>
            </a:extLst>
          </p:cNvPr>
          <p:cNvSpPr/>
          <p:nvPr/>
        </p:nvSpPr>
        <p:spPr>
          <a:xfrm>
            <a:off x="8735424" y="755310"/>
            <a:ext cx="2469041" cy="12820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B89A51-8BBD-447B-5E0F-D673E744B6AB}"/>
              </a:ext>
            </a:extLst>
          </p:cNvPr>
          <p:cNvSpPr/>
          <p:nvPr/>
        </p:nvSpPr>
        <p:spPr>
          <a:xfrm>
            <a:off x="9848888" y="940439"/>
            <a:ext cx="761217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Network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A60BFD1-4433-FA27-43DE-DAC13B3C079D}"/>
              </a:ext>
            </a:extLst>
          </p:cNvPr>
          <p:cNvSpPr/>
          <p:nvPr/>
        </p:nvSpPr>
        <p:spPr>
          <a:xfrm>
            <a:off x="9563137" y="1065454"/>
            <a:ext cx="165936" cy="1284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8FEBEC5-1FD6-0DAF-E0C8-F0D3DCF3E4EA}"/>
              </a:ext>
            </a:extLst>
          </p:cNvPr>
          <p:cNvSpPr/>
          <p:nvPr/>
        </p:nvSpPr>
        <p:spPr>
          <a:xfrm>
            <a:off x="10663810" y="1079163"/>
            <a:ext cx="165936" cy="12842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43829FD-66B7-9FAA-B8D0-CD5DE389BBE3}"/>
              </a:ext>
            </a:extLst>
          </p:cNvPr>
          <p:cNvSpPr/>
          <p:nvPr/>
        </p:nvSpPr>
        <p:spPr>
          <a:xfrm>
            <a:off x="10871025" y="1013299"/>
            <a:ext cx="252000" cy="25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98AA1-3F0B-59C6-A462-869F387A40BC}"/>
              </a:ext>
            </a:extLst>
          </p:cNvPr>
          <p:cNvSpPr/>
          <p:nvPr/>
        </p:nvSpPr>
        <p:spPr>
          <a:xfrm>
            <a:off x="10370200" y="2940605"/>
            <a:ext cx="642241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7254DA-BDFE-7461-34EC-4F298905343C}"/>
              </a:ext>
            </a:extLst>
          </p:cNvPr>
          <p:cNvCxnSpPr>
            <a:cxnSpLocks/>
            <a:stCxn id="21" idx="3"/>
            <a:endCxn id="37" idx="3"/>
          </p:cNvCxnSpPr>
          <p:nvPr/>
        </p:nvCxnSpPr>
        <p:spPr>
          <a:xfrm flipH="1">
            <a:off x="11012441" y="1152731"/>
            <a:ext cx="316975" cy="2212417"/>
          </a:xfrm>
          <a:prstGeom prst="bentConnector3">
            <a:avLst>
              <a:gd name="adj1" fmla="val -7211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66B5795-7D85-1CB6-6B4A-3E9A5B12F397}"/>
              </a:ext>
            </a:extLst>
          </p:cNvPr>
          <p:cNvCxnSpPr>
            <a:cxnSpLocks/>
            <a:stCxn id="37" idx="0"/>
            <a:endCxn id="44" idx="0"/>
          </p:cNvCxnSpPr>
          <p:nvPr/>
        </p:nvCxnSpPr>
        <p:spPr>
          <a:xfrm rot="16200000" flipV="1">
            <a:off x="9610282" y="1859565"/>
            <a:ext cx="12700" cy="2162079"/>
          </a:xfrm>
          <a:prstGeom prst="bentConnector3">
            <a:avLst>
              <a:gd name="adj1" fmla="val 4176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8581902-7820-3E34-7944-AE2D7FD673BE}"/>
              </a:ext>
            </a:extLst>
          </p:cNvPr>
          <p:cNvSpPr/>
          <p:nvPr/>
        </p:nvSpPr>
        <p:spPr>
          <a:xfrm>
            <a:off x="8985526" y="926474"/>
            <a:ext cx="461026" cy="849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39B972-BDD5-A29F-1A27-03F973603EBE}"/>
              </a:ext>
            </a:extLst>
          </p:cNvPr>
          <p:cNvSpPr/>
          <p:nvPr/>
        </p:nvSpPr>
        <p:spPr>
          <a:xfrm>
            <a:off x="4763926" y="3538728"/>
            <a:ext cx="4248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120F4F-FF8E-3498-7500-9410CFC8160B}"/>
              </a:ext>
            </a:extLst>
          </p:cNvPr>
          <p:cNvSpPr/>
          <p:nvPr/>
        </p:nvSpPr>
        <p:spPr>
          <a:xfrm rot="16200000">
            <a:off x="3828576" y="2196757"/>
            <a:ext cx="257542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7A077B-756A-DE68-C92B-102BF46CE499}"/>
              </a:ext>
            </a:extLst>
          </p:cNvPr>
          <p:cNvSpPr/>
          <p:nvPr/>
        </p:nvSpPr>
        <p:spPr>
          <a:xfrm>
            <a:off x="5182476" y="976520"/>
            <a:ext cx="913524" cy="12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6A0EB50-9673-2069-6739-2771F861D570}"/>
              </a:ext>
            </a:extLst>
          </p:cNvPr>
          <p:cNvSpPr/>
          <p:nvPr/>
        </p:nvSpPr>
        <p:spPr>
          <a:xfrm rot="5400000">
            <a:off x="6039810" y="926296"/>
            <a:ext cx="292447" cy="2092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5E5EF3E-2D12-B850-C705-85673F809E8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099710" y="1186275"/>
            <a:ext cx="2087042" cy="55916"/>
          </a:xfrm>
          <a:prstGeom prst="bentConnector4">
            <a:avLst>
              <a:gd name="adj1" fmla="val -2432"/>
              <a:gd name="adj2" fmla="val 1244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72085A0-0EE8-6E12-0F2A-1835D570D89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903743" y="1219605"/>
            <a:ext cx="2087042" cy="55916"/>
          </a:xfrm>
          <a:prstGeom prst="bentConnector4">
            <a:avLst>
              <a:gd name="adj1" fmla="val -2432"/>
              <a:gd name="adj2" fmla="val 12447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1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Shervin Tan</dc:creator>
  <cp:lastModifiedBy>Shervin Tan</cp:lastModifiedBy>
  <cp:revision>1</cp:revision>
  <dcterms:created xsi:type="dcterms:W3CDTF">2025-04-25T02:26:49Z</dcterms:created>
  <dcterms:modified xsi:type="dcterms:W3CDTF">2025-05-01T00:06:13Z</dcterms:modified>
</cp:coreProperties>
</file>