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  <p:embeddedFont>
      <p:font typeface="Source Code Pro Light" panose="020B0409030403020204" pitchFamily="49" charset="0"/>
      <p:regular r:id="rId23"/>
      <p:bold r:id="rId24"/>
      <p:italic r:id="rId25"/>
      <p:boldItalic r:id="rId26"/>
    </p:embeddedFont>
    <p:embeddedFont>
      <p:font typeface="Teko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6359503">
            <a:off x="4894670" y="-2515085"/>
            <a:ext cx="2096386" cy="7057056"/>
            <a:chOff x="613475" y="1071275"/>
            <a:chExt cx="1644975" cy="3712175"/>
          </a:xfrm>
        </p:grpSpPr>
        <p:sp>
          <p:nvSpPr>
            <p:cNvPr id="10" name="Google Shape;10;p2"/>
            <p:cNvSpPr/>
            <p:nvPr/>
          </p:nvSpPr>
          <p:spPr>
            <a:xfrm>
              <a:off x="781750" y="1161525"/>
              <a:ext cx="693850" cy="3590825"/>
            </a:xfrm>
            <a:custGeom>
              <a:avLst/>
              <a:gdLst/>
              <a:ahLst/>
              <a:cxnLst/>
              <a:rect l="l" t="t" r="r" b="b"/>
              <a:pathLst>
                <a:path w="27754" h="143633" extrusionOk="0">
                  <a:moveTo>
                    <a:pt x="0" y="0"/>
                  </a:moveTo>
                  <a:cubicBezTo>
                    <a:pt x="1595" y="1089"/>
                    <a:pt x="3287" y="2022"/>
                    <a:pt x="5076" y="2761"/>
                  </a:cubicBezTo>
                  <a:cubicBezTo>
                    <a:pt x="6846" y="3539"/>
                    <a:pt x="8674" y="4181"/>
                    <a:pt x="10502" y="4804"/>
                  </a:cubicBezTo>
                  <a:lnTo>
                    <a:pt x="13244" y="5718"/>
                  </a:lnTo>
                  <a:cubicBezTo>
                    <a:pt x="14159" y="6029"/>
                    <a:pt x="15073" y="6340"/>
                    <a:pt x="15967" y="6690"/>
                  </a:cubicBezTo>
                  <a:cubicBezTo>
                    <a:pt x="16862" y="7040"/>
                    <a:pt x="17757" y="7429"/>
                    <a:pt x="18612" y="7876"/>
                  </a:cubicBezTo>
                  <a:cubicBezTo>
                    <a:pt x="19488" y="8304"/>
                    <a:pt x="20305" y="8791"/>
                    <a:pt x="21102" y="9355"/>
                  </a:cubicBezTo>
                  <a:cubicBezTo>
                    <a:pt x="21491" y="9627"/>
                    <a:pt x="21841" y="9958"/>
                    <a:pt x="22172" y="10308"/>
                  </a:cubicBezTo>
                  <a:cubicBezTo>
                    <a:pt x="22502" y="10658"/>
                    <a:pt x="22775" y="11047"/>
                    <a:pt x="23027" y="11475"/>
                  </a:cubicBezTo>
                  <a:cubicBezTo>
                    <a:pt x="23514" y="12291"/>
                    <a:pt x="23903" y="13186"/>
                    <a:pt x="24194" y="14100"/>
                  </a:cubicBezTo>
                  <a:cubicBezTo>
                    <a:pt x="24817" y="15928"/>
                    <a:pt x="25109" y="17854"/>
                    <a:pt x="25089" y="19799"/>
                  </a:cubicBezTo>
                  <a:cubicBezTo>
                    <a:pt x="25031" y="21724"/>
                    <a:pt x="24720" y="23650"/>
                    <a:pt x="24136" y="25478"/>
                  </a:cubicBezTo>
                  <a:cubicBezTo>
                    <a:pt x="23553" y="27326"/>
                    <a:pt x="22794" y="29115"/>
                    <a:pt x="21899" y="30807"/>
                  </a:cubicBezTo>
                  <a:cubicBezTo>
                    <a:pt x="20985" y="32519"/>
                    <a:pt x="19877" y="34094"/>
                    <a:pt x="18807" y="35708"/>
                  </a:cubicBezTo>
                  <a:cubicBezTo>
                    <a:pt x="17737" y="37323"/>
                    <a:pt x="16706" y="38976"/>
                    <a:pt x="16006" y="40765"/>
                  </a:cubicBezTo>
                  <a:cubicBezTo>
                    <a:pt x="15637" y="41679"/>
                    <a:pt x="15403" y="42613"/>
                    <a:pt x="15248" y="43566"/>
                  </a:cubicBezTo>
                  <a:cubicBezTo>
                    <a:pt x="15150" y="44538"/>
                    <a:pt x="15131" y="45511"/>
                    <a:pt x="15228" y="46464"/>
                  </a:cubicBezTo>
                  <a:cubicBezTo>
                    <a:pt x="15442" y="48389"/>
                    <a:pt x="15851" y="50276"/>
                    <a:pt x="16473" y="52104"/>
                  </a:cubicBezTo>
                  <a:cubicBezTo>
                    <a:pt x="17056" y="53952"/>
                    <a:pt x="17815" y="55722"/>
                    <a:pt x="18729" y="57433"/>
                  </a:cubicBezTo>
                  <a:cubicBezTo>
                    <a:pt x="20557" y="60856"/>
                    <a:pt x="23008" y="63890"/>
                    <a:pt x="24642" y="67411"/>
                  </a:cubicBezTo>
                  <a:cubicBezTo>
                    <a:pt x="25556" y="69103"/>
                    <a:pt x="26295" y="70892"/>
                    <a:pt x="26878" y="72740"/>
                  </a:cubicBezTo>
                  <a:cubicBezTo>
                    <a:pt x="27423" y="74568"/>
                    <a:pt x="27676" y="76532"/>
                    <a:pt x="27365" y="78438"/>
                  </a:cubicBezTo>
                  <a:cubicBezTo>
                    <a:pt x="27209" y="79391"/>
                    <a:pt x="26898" y="80305"/>
                    <a:pt x="26451" y="81161"/>
                  </a:cubicBezTo>
                  <a:cubicBezTo>
                    <a:pt x="26003" y="82017"/>
                    <a:pt x="25420" y="82795"/>
                    <a:pt x="24758" y="83495"/>
                  </a:cubicBezTo>
                  <a:cubicBezTo>
                    <a:pt x="24078" y="84176"/>
                    <a:pt x="23339" y="84798"/>
                    <a:pt x="22522" y="85343"/>
                  </a:cubicBezTo>
                  <a:cubicBezTo>
                    <a:pt x="21744" y="85887"/>
                    <a:pt x="20927" y="86432"/>
                    <a:pt x="20285" y="87152"/>
                  </a:cubicBezTo>
                  <a:cubicBezTo>
                    <a:pt x="19935" y="87502"/>
                    <a:pt x="19682" y="87930"/>
                    <a:pt x="19488" y="88377"/>
                  </a:cubicBezTo>
                  <a:cubicBezTo>
                    <a:pt x="19293" y="88824"/>
                    <a:pt x="19215" y="89310"/>
                    <a:pt x="19215" y="89797"/>
                  </a:cubicBezTo>
                  <a:cubicBezTo>
                    <a:pt x="19215" y="90769"/>
                    <a:pt x="19643" y="91703"/>
                    <a:pt x="20188" y="92500"/>
                  </a:cubicBezTo>
                  <a:cubicBezTo>
                    <a:pt x="21277" y="94095"/>
                    <a:pt x="22794" y="95359"/>
                    <a:pt x="23805" y="97012"/>
                  </a:cubicBezTo>
                  <a:cubicBezTo>
                    <a:pt x="24311" y="97829"/>
                    <a:pt x="24622" y="98763"/>
                    <a:pt x="24681" y="99735"/>
                  </a:cubicBezTo>
                  <a:cubicBezTo>
                    <a:pt x="24720" y="100688"/>
                    <a:pt x="24525" y="101661"/>
                    <a:pt x="24155" y="102536"/>
                  </a:cubicBezTo>
                  <a:cubicBezTo>
                    <a:pt x="23786" y="103431"/>
                    <a:pt x="23300" y="104267"/>
                    <a:pt x="22697" y="105025"/>
                  </a:cubicBezTo>
                  <a:cubicBezTo>
                    <a:pt x="22094" y="105765"/>
                    <a:pt x="21433" y="106484"/>
                    <a:pt x="20732" y="107145"/>
                  </a:cubicBezTo>
                  <a:cubicBezTo>
                    <a:pt x="20032" y="107807"/>
                    <a:pt x="19332" y="108468"/>
                    <a:pt x="18671" y="109168"/>
                  </a:cubicBezTo>
                  <a:cubicBezTo>
                    <a:pt x="18009" y="109888"/>
                    <a:pt x="17407" y="110646"/>
                    <a:pt x="16843" y="111424"/>
                  </a:cubicBezTo>
                  <a:cubicBezTo>
                    <a:pt x="15734" y="113000"/>
                    <a:pt x="14684" y="114614"/>
                    <a:pt x="13692" y="116287"/>
                  </a:cubicBezTo>
                  <a:cubicBezTo>
                    <a:pt x="11688" y="119573"/>
                    <a:pt x="9977" y="123055"/>
                    <a:pt x="8596" y="126672"/>
                  </a:cubicBezTo>
                  <a:cubicBezTo>
                    <a:pt x="7915" y="128481"/>
                    <a:pt x="7351" y="130329"/>
                    <a:pt x="6943" y="132215"/>
                  </a:cubicBezTo>
                  <a:cubicBezTo>
                    <a:pt x="6515" y="134102"/>
                    <a:pt x="6301" y="136028"/>
                    <a:pt x="6320" y="137972"/>
                  </a:cubicBezTo>
                  <a:cubicBezTo>
                    <a:pt x="6320" y="136047"/>
                    <a:pt x="6534" y="134122"/>
                    <a:pt x="6962" y="132254"/>
                  </a:cubicBezTo>
                  <a:cubicBezTo>
                    <a:pt x="7390" y="130368"/>
                    <a:pt x="7954" y="128520"/>
                    <a:pt x="8635" y="126711"/>
                  </a:cubicBezTo>
                  <a:cubicBezTo>
                    <a:pt x="10016" y="123094"/>
                    <a:pt x="11727" y="119632"/>
                    <a:pt x="13731" y="116325"/>
                  </a:cubicBezTo>
                  <a:cubicBezTo>
                    <a:pt x="15753" y="113039"/>
                    <a:pt x="17834" y="109732"/>
                    <a:pt x="20791" y="107204"/>
                  </a:cubicBezTo>
                  <a:cubicBezTo>
                    <a:pt x="21491" y="106542"/>
                    <a:pt x="22152" y="105823"/>
                    <a:pt x="22775" y="105084"/>
                  </a:cubicBezTo>
                  <a:cubicBezTo>
                    <a:pt x="23358" y="104325"/>
                    <a:pt x="23864" y="103489"/>
                    <a:pt x="24233" y="102594"/>
                  </a:cubicBezTo>
                  <a:cubicBezTo>
                    <a:pt x="24603" y="101700"/>
                    <a:pt x="24778" y="100727"/>
                    <a:pt x="24739" y="99755"/>
                  </a:cubicBezTo>
                  <a:cubicBezTo>
                    <a:pt x="24700" y="98782"/>
                    <a:pt x="24389" y="97849"/>
                    <a:pt x="23864" y="97032"/>
                  </a:cubicBezTo>
                  <a:cubicBezTo>
                    <a:pt x="22852" y="95359"/>
                    <a:pt x="21335" y="94095"/>
                    <a:pt x="20246" y="92500"/>
                  </a:cubicBezTo>
                  <a:cubicBezTo>
                    <a:pt x="19702" y="91703"/>
                    <a:pt x="19293" y="90808"/>
                    <a:pt x="19293" y="89836"/>
                  </a:cubicBezTo>
                  <a:cubicBezTo>
                    <a:pt x="19293" y="89349"/>
                    <a:pt x="19390" y="88863"/>
                    <a:pt x="19565" y="88416"/>
                  </a:cubicBezTo>
                  <a:cubicBezTo>
                    <a:pt x="19760" y="87988"/>
                    <a:pt x="20032" y="87579"/>
                    <a:pt x="20343" y="87229"/>
                  </a:cubicBezTo>
                  <a:cubicBezTo>
                    <a:pt x="21005" y="86510"/>
                    <a:pt x="21802" y="85965"/>
                    <a:pt x="22600" y="85421"/>
                  </a:cubicBezTo>
                  <a:cubicBezTo>
                    <a:pt x="23397" y="84876"/>
                    <a:pt x="24155" y="84254"/>
                    <a:pt x="24836" y="83573"/>
                  </a:cubicBezTo>
                  <a:cubicBezTo>
                    <a:pt x="25497" y="82873"/>
                    <a:pt x="26081" y="82095"/>
                    <a:pt x="26528" y="81220"/>
                  </a:cubicBezTo>
                  <a:cubicBezTo>
                    <a:pt x="26976" y="80364"/>
                    <a:pt x="27287" y="79430"/>
                    <a:pt x="27442" y="78477"/>
                  </a:cubicBezTo>
                  <a:cubicBezTo>
                    <a:pt x="27754" y="76571"/>
                    <a:pt x="27501" y="74587"/>
                    <a:pt x="26956" y="72740"/>
                  </a:cubicBezTo>
                  <a:cubicBezTo>
                    <a:pt x="26392" y="70892"/>
                    <a:pt x="25653" y="69103"/>
                    <a:pt x="24739" y="67391"/>
                  </a:cubicBezTo>
                  <a:cubicBezTo>
                    <a:pt x="24272" y="66535"/>
                    <a:pt x="23844" y="65680"/>
                    <a:pt x="23358" y="64843"/>
                  </a:cubicBezTo>
                  <a:cubicBezTo>
                    <a:pt x="22872" y="64007"/>
                    <a:pt x="22366" y="63190"/>
                    <a:pt x="21841" y="62373"/>
                  </a:cubicBezTo>
                  <a:cubicBezTo>
                    <a:pt x="20791" y="60759"/>
                    <a:pt x="19721" y="59145"/>
                    <a:pt x="18807" y="57433"/>
                  </a:cubicBezTo>
                  <a:cubicBezTo>
                    <a:pt x="17893" y="55741"/>
                    <a:pt x="17154" y="53952"/>
                    <a:pt x="16551" y="52124"/>
                  </a:cubicBezTo>
                  <a:cubicBezTo>
                    <a:pt x="15928" y="50295"/>
                    <a:pt x="15501" y="48409"/>
                    <a:pt x="15306" y="46483"/>
                  </a:cubicBezTo>
                  <a:cubicBezTo>
                    <a:pt x="15209" y="45530"/>
                    <a:pt x="15209" y="44558"/>
                    <a:pt x="15325" y="43605"/>
                  </a:cubicBezTo>
                  <a:cubicBezTo>
                    <a:pt x="15462" y="42652"/>
                    <a:pt x="15695" y="41718"/>
                    <a:pt x="16065" y="40824"/>
                  </a:cubicBezTo>
                  <a:cubicBezTo>
                    <a:pt x="16765" y="39015"/>
                    <a:pt x="17796" y="37362"/>
                    <a:pt x="18846" y="35767"/>
                  </a:cubicBezTo>
                  <a:cubicBezTo>
                    <a:pt x="19916" y="34152"/>
                    <a:pt x="21024" y="32558"/>
                    <a:pt x="21938" y="30865"/>
                  </a:cubicBezTo>
                  <a:cubicBezTo>
                    <a:pt x="22852" y="29154"/>
                    <a:pt x="23591" y="27345"/>
                    <a:pt x="24175" y="25517"/>
                  </a:cubicBezTo>
                  <a:cubicBezTo>
                    <a:pt x="24758" y="23669"/>
                    <a:pt x="25089" y="21744"/>
                    <a:pt x="25128" y="19818"/>
                  </a:cubicBezTo>
                  <a:cubicBezTo>
                    <a:pt x="25147" y="17873"/>
                    <a:pt x="24856" y="15928"/>
                    <a:pt x="24233" y="14100"/>
                  </a:cubicBezTo>
                  <a:cubicBezTo>
                    <a:pt x="23942" y="13167"/>
                    <a:pt x="23553" y="12291"/>
                    <a:pt x="23066" y="11455"/>
                  </a:cubicBezTo>
                  <a:cubicBezTo>
                    <a:pt x="22813" y="11027"/>
                    <a:pt x="22522" y="10638"/>
                    <a:pt x="22211" y="10288"/>
                  </a:cubicBezTo>
                  <a:cubicBezTo>
                    <a:pt x="21860" y="9938"/>
                    <a:pt x="21510" y="9607"/>
                    <a:pt x="21102" y="9335"/>
                  </a:cubicBezTo>
                  <a:cubicBezTo>
                    <a:pt x="20324" y="8771"/>
                    <a:pt x="19488" y="8265"/>
                    <a:pt x="18632" y="7838"/>
                  </a:cubicBezTo>
                  <a:cubicBezTo>
                    <a:pt x="17757" y="7410"/>
                    <a:pt x="16881" y="7021"/>
                    <a:pt x="15987" y="6671"/>
                  </a:cubicBezTo>
                  <a:cubicBezTo>
                    <a:pt x="15073" y="6301"/>
                    <a:pt x="14159" y="6009"/>
                    <a:pt x="13244" y="5698"/>
                  </a:cubicBezTo>
                  <a:lnTo>
                    <a:pt x="10502" y="4784"/>
                  </a:lnTo>
                  <a:cubicBezTo>
                    <a:pt x="8674" y="4162"/>
                    <a:pt x="6846" y="3520"/>
                    <a:pt x="5076" y="2742"/>
                  </a:cubicBezTo>
                  <a:cubicBezTo>
                    <a:pt x="3287" y="2003"/>
                    <a:pt x="1595" y="1089"/>
                    <a:pt x="0" y="0"/>
                  </a:cubicBezTo>
                  <a:close/>
                  <a:moveTo>
                    <a:pt x="6320" y="137974"/>
                  </a:moveTo>
                  <a:cubicBezTo>
                    <a:pt x="6321" y="139899"/>
                    <a:pt x="6671" y="141824"/>
                    <a:pt x="7390" y="143632"/>
                  </a:cubicBezTo>
                  <a:cubicBezTo>
                    <a:pt x="6690" y="141824"/>
                    <a:pt x="6321" y="139899"/>
                    <a:pt x="6320" y="13797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4925" y="1169275"/>
              <a:ext cx="686100" cy="3568975"/>
            </a:xfrm>
            <a:custGeom>
              <a:avLst/>
              <a:gdLst/>
              <a:ahLst/>
              <a:cxnLst/>
              <a:rect l="l" t="t" r="r" b="b"/>
              <a:pathLst>
                <a:path w="27444" h="142759" extrusionOk="0">
                  <a:moveTo>
                    <a:pt x="0" y="1"/>
                  </a:moveTo>
                  <a:cubicBezTo>
                    <a:pt x="1537" y="1148"/>
                    <a:pt x="3190" y="2101"/>
                    <a:pt x="4960" y="2879"/>
                  </a:cubicBezTo>
                  <a:cubicBezTo>
                    <a:pt x="6710" y="3638"/>
                    <a:pt x="8519" y="4299"/>
                    <a:pt x="10347" y="4863"/>
                  </a:cubicBezTo>
                  <a:cubicBezTo>
                    <a:pt x="12175" y="5427"/>
                    <a:pt x="14004" y="6049"/>
                    <a:pt x="15774" y="6769"/>
                  </a:cubicBezTo>
                  <a:cubicBezTo>
                    <a:pt x="17563" y="7450"/>
                    <a:pt x="19294" y="8286"/>
                    <a:pt x="20928" y="9297"/>
                  </a:cubicBezTo>
                  <a:cubicBezTo>
                    <a:pt x="21317" y="9550"/>
                    <a:pt x="21706" y="9823"/>
                    <a:pt x="22075" y="10134"/>
                  </a:cubicBezTo>
                  <a:cubicBezTo>
                    <a:pt x="22270" y="10289"/>
                    <a:pt x="22425" y="10445"/>
                    <a:pt x="22600" y="10620"/>
                  </a:cubicBezTo>
                  <a:cubicBezTo>
                    <a:pt x="22775" y="10795"/>
                    <a:pt x="22931" y="10970"/>
                    <a:pt x="23067" y="11165"/>
                  </a:cubicBezTo>
                  <a:cubicBezTo>
                    <a:pt x="23631" y="11943"/>
                    <a:pt x="24078" y="12798"/>
                    <a:pt x="24390" y="13693"/>
                  </a:cubicBezTo>
                  <a:cubicBezTo>
                    <a:pt x="25070" y="15502"/>
                    <a:pt x="25440" y="17388"/>
                    <a:pt x="25498" y="19314"/>
                  </a:cubicBezTo>
                  <a:cubicBezTo>
                    <a:pt x="25518" y="19781"/>
                    <a:pt x="25479" y="20267"/>
                    <a:pt x="25479" y="20753"/>
                  </a:cubicBezTo>
                  <a:cubicBezTo>
                    <a:pt x="25459" y="20967"/>
                    <a:pt x="25420" y="21220"/>
                    <a:pt x="25401" y="21453"/>
                  </a:cubicBezTo>
                  <a:lnTo>
                    <a:pt x="25382" y="21823"/>
                  </a:lnTo>
                  <a:lnTo>
                    <a:pt x="25323" y="22173"/>
                  </a:lnTo>
                  <a:cubicBezTo>
                    <a:pt x="25206" y="23126"/>
                    <a:pt x="25012" y="24059"/>
                    <a:pt x="24740" y="24993"/>
                  </a:cubicBezTo>
                  <a:cubicBezTo>
                    <a:pt x="24487" y="25907"/>
                    <a:pt x="24156" y="26821"/>
                    <a:pt x="23806" y="27716"/>
                  </a:cubicBezTo>
                  <a:cubicBezTo>
                    <a:pt x="23437" y="28591"/>
                    <a:pt x="23048" y="29466"/>
                    <a:pt x="22600" y="30322"/>
                  </a:cubicBezTo>
                  <a:cubicBezTo>
                    <a:pt x="21764" y="32053"/>
                    <a:pt x="20675" y="33628"/>
                    <a:pt x="19586" y="35204"/>
                  </a:cubicBezTo>
                  <a:cubicBezTo>
                    <a:pt x="18516" y="36799"/>
                    <a:pt x="17446" y="38394"/>
                    <a:pt x="16629" y="40125"/>
                  </a:cubicBezTo>
                  <a:cubicBezTo>
                    <a:pt x="16201" y="41000"/>
                    <a:pt x="15871" y="41894"/>
                    <a:pt x="15657" y="42828"/>
                  </a:cubicBezTo>
                  <a:cubicBezTo>
                    <a:pt x="15423" y="43762"/>
                    <a:pt x="15326" y="44715"/>
                    <a:pt x="15365" y="45687"/>
                  </a:cubicBezTo>
                  <a:cubicBezTo>
                    <a:pt x="15443" y="47612"/>
                    <a:pt x="15754" y="49499"/>
                    <a:pt x="16299" y="51347"/>
                  </a:cubicBezTo>
                  <a:cubicBezTo>
                    <a:pt x="16804" y="53194"/>
                    <a:pt x="17485" y="55003"/>
                    <a:pt x="18302" y="56734"/>
                  </a:cubicBezTo>
                  <a:cubicBezTo>
                    <a:pt x="19177" y="58446"/>
                    <a:pt x="20130" y="60099"/>
                    <a:pt x="21180" y="61713"/>
                  </a:cubicBezTo>
                  <a:cubicBezTo>
                    <a:pt x="22250" y="63308"/>
                    <a:pt x="23203" y="64961"/>
                    <a:pt x="24078" y="66673"/>
                  </a:cubicBezTo>
                  <a:cubicBezTo>
                    <a:pt x="24954" y="68365"/>
                    <a:pt x="25829" y="70076"/>
                    <a:pt x="26432" y="71905"/>
                  </a:cubicBezTo>
                  <a:cubicBezTo>
                    <a:pt x="26607" y="72352"/>
                    <a:pt x="26743" y="72799"/>
                    <a:pt x="26860" y="73266"/>
                  </a:cubicBezTo>
                  <a:cubicBezTo>
                    <a:pt x="26976" y="73733"/>
                    <a:pt x="27093" y="74180"/>
                    <a:pt x="27151" y="74666"/>
                  </a:cubicBezTo>
                  <a:cubicBezTo>
                    <a:pt x="27249" y="75153"/>
                    <a:pt x="27307" y="75619"/>
                    <a:pt x="27346" y="76086"/>
                  </a:cubicBezTo>
                  <a:cubicBezTo>
                    <a:pt x="27365" y="76320"/>
                    <a:pt x="27365" y="76572"/>
                    <a:pt x="27365" y="76806"/>
                  </a:cubicBezTo>
                  <a:lnTo>
                    <a:pt x="27365" y="77175"/>
                  </a:lnTo>
                  <a:lnTo>
                    <a:pt x="27326" y="77525"/>
                  </a:lnTo>
                  <a:cubicBezTo>
                    <a:pt x="27307" y="77759"/>
                    <a:pt x="27307" y="77992"/>
                    <a:pt x="27268" y="78245"/>
                  </a:cubicBezTo>
                  <a:lnTo>
                    <a:pt x="27151" y="78945"/>
                  </a:lnTo>
                  <a:cubicBezTo>
                    <a:pt x="27132" y="79062"/>
                    <a:pt x="27093" y="79179"/>
                    <a:pt x="27074" y="79295"/>
                  </a:cubicBezTo>
                  <a:lnTo>
                    <a:pt x="26976" y="79645"/>
                  </a:lnTo>
                  <a:cubicBezTo>
                    <a:pt x="26899" y="79859"/>
                    <a:pt x="26840" y="80093"/>
                    <a:pt x="26762" y="80326"/>
                  </a:cubicBezTo>
                  <a:cubicBezTo>
                    <a:pt x="26412" y="81221"/>
                    <a:pt x="25926" y="82057"/>
                    <a:pt x="25343" y="82796"/>
                  </a:cubicBezTo>
                  <a:cubicBezTo>
                    <a:pt x="24740" y="83535"/>
                    <a:pt x="24040" y="84216"/>
                    <a:pt x="23281" y="84780"/>
                  </a:cubicBezTo>
                  <a:cubicBezTo>
                    <a:pt x="22522" y="85363"/>
                    <a:pt x="21706" y="85889"/>
                    <a:pt x="21005" y="86550"/>
                  </a:cubicBezTo>
                  <a:cubicBezTo>
                    <a:pt x="20655" y="86881"/>
                    <a:pt x="20344" y="87250"/>
                    <a:pt x="20091" y="87658"/>
                  </a:cubicBezTo>
                  <a:cubicBezTo>
                    <a:pt x="19838" y="88067"/>
                    <a:pt x="19683" y="88534"/>
                    <a:pt x="19625" y="89020"/>
                  </a:cubicBezTo>
                  <a:cubicBezTo>
                    <a:pt x="19566" y="89487"/>
                    <a:pt x="19586" y="89973"/>
                    <a:pt x="19702" y="90459"/>
                  </a:cubicBezTo>
                  <a:cubicBezTo>
                    <a:pt x="19838" y="90906"/>
                    <a:pt x="20033" y="91354"/>
                    <a:pt x="20286" y="91762"/>
                  </a:cubicBezTo>
                  <a:cubicBezTo>
                    <a:pt x="20811" y="92579"/>
                    <a:pt x="21414" y="93338"/>
                    <a:pt x="22075" y="94018"/>
                  </a:cubicBezTo>
                  <a:cubicBezTo>
                    <a:pt x="22736" y="94719"/>
                    <a:pt x="23359" y="95438"/>
                    <a:pt x="23923" y="96216"/>
                  </a:cubicBezTo>
                  <a:cubicBezTo>
                    <a:pt x="24506" y="96975"/>
                    <a:pt x="24915" y="97850"/>
                    <a:pt x="25090" y="98803"/>
                  </a:cubicBezTo>
                  <a:cubicBezTo>
                    <a:pt x="25245" y="99736"/>
                    <a:pt x="25148" y="100709"/>
                    <a:pt x="24856" y="101623"/>
                  </a:cubicBezTo>
                  <a:cubicBezTo>
                    <a:pt x="24545" y="102537"/>
                    <a:pt x="24117" y="103393"/>
                    <a:pt x="23553" y="104171"/>
                  </a:cubicBezTo>
                  <a:cubicBezTo>
                    <a:pt x="22989" y="104949"/>
                    <a:pt x="22367" y="105668"/>
                    <a:pt x="21686" y="106330"/>
                  </a:cubicBezTo>
                  <a:cubicBezTo>
                    <a:pt x="21005" y="107010"/>
                    <a:pt x="20305" y="107672"/>
                    <a:pt x="19663" y="108391"/>
                  </a:cubicBezTo>
                  <a:cubicBezTo>
                    <a:pt x="19333" y="108741"/>
                    <a:pt x="19022" y="109092"/>
                    <a:pt x="18730" y="109481"/>
                  </a:cubicBezTo>
                  <a:cubicBezTo>
                    <a:pt x="18438" y="109850"/>
                    <a:pt x="18166" y="110258"/>
                    <a:pt x="17894" y="110647"/>
                  </a:cubicBezTo>
                  <a:cubicBezTo>
                    <a:pt x="16804" y="112223"/>
                    <a:pt x="15793" y="113837"/>
                    <a:pt x="14840" y="115510"/>
                  </a:cubicBezTo>
                  <a:cubicBezTo>
                    <a:pt x="12914" y="118836"/>
                    <a:pt x="11300" y="122317"/>
                    <a:pt x="9978" y="125915"/>
                  </a:cubicBezTo>
                  <a:cubicBezTo>
                    <a:pt x="9316" y="127704"/>
                    <a:pt x="8791" y="129552"/>
                    <a:pt x="8402" y="131439"/>
                  </a:cubicBezTo>
                  <a:cubicBezTo>
                    <a:pt x="7994" y="133306"/>
                    <a:pt x="7799" y="135231"/>
                    <a:pt x="7819" y="137137"/>
                  </a:cubicBezTo>
                  <a:cubicBezTo>
                    <a:pt x="7838" y="139063"/>
                    <a:pt x="8208" y="140969"/>
                    <a:pt x="8908" y="142758"/>
                  </a:cubicBezTo>
                  <a:cubicBezTo>
                    <a:pt x="8227" y="140969"/>
                    <a:pt x="7858" y="139063"/>
                    <a:pt x="7858" y="137137"/>
                  </a:cubicBezTo>
                  <a:cubicBezTo>
                    <a:pt x="7838" y="135231"/>
                    <a:pt x="8013" y="133306"/>
                    <a:pt x="8422" y="131439"/>
                  </a:cubicBezTo>
                  <a:cubicBezTo>
                    <a:pt x="8830" y="129572"/>
                    <a:pt x="9355" y="127724"/>
                    <a:pt x="10017" y="125915"/>
                  </a:cubicBezTo>
                  <a:cubicBezTo>
                    <a:pt x="11339" y="122317"/>
                    <a:pt x="12953" y="118836"/>
                    <a:pt x="14879" y="115529"/>
                  </a:cubicBezTo>
                  <a:cubicBezTo>
                    <a:pt x="15832" y="113857"/>
                    <a:pt x="16843" y="112242"/>
                    <a:pt x="17932" y="110667"/>
                  </a:cubicBezTo>
                  <a:cubicBezTo>
                    <a:pt x="18205" y="110278"/>
                    <a:pt x="18477" y="109870"/>
                    <a:pt x="18769" y="109500"/>
                  </a:cubicBezTo>
                  <a:cubicBezTo>
                    <a:pt x="19060" y="109111"/>
                    <a:pt x="19372" y="108761"/>
                    <a:pt x="19702" y="108411"/>
                  </a:cubicBezTo>
                  <a:cubicBezTo>
                    <a:pt x="20344" y="107711"/>
                    <a:pt x="21044" y="107030"/>
                    <a:pt x="21725" y="106349"/>
                  </a:cubicBezTo>
                  <a:cubicBezTo>
                    <a:pt x="22406" y="105688"/>
                    <a:pt x="23028" y="104968"/>
                    <a:pt x="23612" y="104190"/>
                  </a:cubicBezTo>
                  <a:cubicBezTo>
                    <a:pt x="24156" y="103412"/>
                    <a:pt x="24604" y="102537"/>
                    <a:pt x="24895" y="101642"/>
                  </a:cubicBezTo>
                  <a:cubicBezTo>
                    <a:pt x="25206" y="100709"/>
                    <a:pt x="25284" y="99736"/>
                    <a:pt x="25148" y="98783"/>
                  </a:cubicBezTo>
                  <a:cubicBezTo>
                    <a:pt x="24954" y="97830"/>
                    <a:pt x="24565" y="96936"/>
                    <a:pt x="23981" y="96177"/>
                  </a:cubicBezTo>
                  <a:cubicBezTo>
                    <a:pt x="23398" y="95419"/>
                    <a:pt x="22775" y="94680"/>
                    <a:pt x="22133" y="93979"/>
                  </a:cubicBezTo>
                  <a:cubicBezTo>
                    <a:pt x="21453" y="93299"/>
                    <a:pt x="20869" y="92540"/>
                    <a:pt x="20344" y="91743"/>
                  </a:cubicBezTo>
                  <a:cubicBezTo>
                    <a:pt x="20091" y="91334"/>
                    <a:pt x="19897" y="90906"/>
                    <a:pt x="19780" y="90440"/>
                  </a:cubicBezTo>
                  <a:cubicBezTo>
                    <a:pt x="19644" y="89973"/>
                    <a:pt x="19625" y="89487"/>
                    <a:pt x="19683" y="89020"/>
                  </a:cubicBezTo>
                  <a:cubicBezTo>
                    <a:pt x="19741" y="88553"/>
                    <a:pt x="19916" y="88086"/>
                    <a:pt x="20150" y="87678"/>
                  </a:cubicBezTo>
                  <a:cubicBezTo>
                    <a:pt x="20402" y="87269"/>
                    <a:pt x="20714" y="86900"/>
                    <a:pt x="21064" y="86589"/>
                  </a:cubicBezTo>
                  <a:cubicBezTo>
                    <a:pt x="21764" y="85947"/>
                    <a:pt x="22561" y="85422"/>
                    <a:pt x="23320" y="84838"/>
                  </a:cubicBezTo>
                  <a:cubicBezTo>
                    <a:pt x="24098" y="84255"/>
                    <a:pt x="24798" y="83594"/>
                    <a:pt x="25401" y="82835"/>
                  </a:cubicBezTo>
                  <a:cubicBezTo>
                    <a:pt x="26004" y="82077"/>
                    <a:pt x="26471" y="81240"/>
                    <a:pt x="26821" y="80346"/>
                  </a:cubicBezTo>
                  <a:cubicBezTo>
                    <a:pt x="26899" y="80112"/>
                    <a:pt x="26976" y="79879"/>
                    <a:pt x="27035" y="79665"/>
                  </a:cubicBezTo>
                  <a:lnTo>
                    <a:pt x="27132" y="79315"/>
                  </a:lnTo>
                  <a:cubicBezTo>
                    <a:pt x="27171" y="79198"/>
                    <a:pt x="27210" y="79081"/>
                    <a:pt x="27229" y="78965"/>
                  </a:cubicBezTo>
                  <a:lnTo>
                    <a:pt x="27346" y="78245"/>
                  </a:lnTo>
                  <a:cubicBezTo>
                    <a:pt x="27385" y="78012"/>
                    <a:pt x="27385" y="77778"/>
                    <a:pt x="27404" y="77525"/>
                  </a:cubicBezTo>
                  <a:lnTo>
                    <a:pt x="27443" y="77175"/>
                  </a:lnTo>
                  <a:lnTo>
                    <a:pt x="27443" y="76806"/>
                  </a:lnTo>
                  <a:cubicBezTo>
                    <a:pt x="27424" y="76572"/>
                    <a:pt x="27424" y="76320"/>
                    <a:pt x="27424" y="76086"/>
                  </a:cubicBezTo>
                  <a:cubicBezTo>
                    <a:pt x="27365" y="75600"/>
                    <a:pt x="27288" y="75133"/>
                    <a:pt x="27229" y="74647"/>
                  </a:cubicBezTo>
                  <a:cubicBezTo>
                    <a:pt x="27171" y="74180"/>
                    <a:pt x="27074" y="73713"/>
                    <a:pt x="26937" y="73247"/>
                  </a:cubicBezTo>
                  <a:cubicBezTo>
                    <a:pt x="26801" y="72780"/>
                    <a:pt x="26685" y="72313"/>
                    <a:pt x="26510" y="71866"/>
                  </a:cubicBezTo>
                  <a:cubicBezTo>
                    <a:pt x="25868" y="70057"/>
                    <a:pt x="25070" y="68306"/>
                    <a:pt x="24156" y="66634"/>
                  </a:cubicBezTo>
                  <a:cubicBezTo>
                    <a:pt x="23281" y="64922"/>
                    <a:pt x="22309" y="63269"/>
                    <a:pt x="21239" y="61674"/>
                  </a:cubicBezTo>
                  <a:cubicBezTo>
                    <a:pt x="20189" y="60060"/>
                    <a:pt x="19236" y="58407"/>
                    <a:pt x="18380" y="56695"/>
                  </a:cubicBezTo>
                  <a:cubicBezTo>
                    <a:pt x="17543" y="54964"/>
                    <a:pt x="16863" y="53175"/>
                    <a:pt x="16357" y="51327"/>
                  </a:cubicBezTo>
                  <a:cubicBezTo>
                    <a:pt x="15812" y="49499"/>
                    <a:pt x="15501" y="47593"/>
                    <a:pt x="15423" y="45687"/>
                  </a:cubicBezTo>
                  <a:cubicBezTo>
                    <a:pt x="15326" y="43762"/>
                    <a:pt x="15871" y="41875"/>
                    <a:pt x="16668" y="40144"/>
                  </a:cubicBezTo>
                  <a:cubicBezTo>
                    <a:pt x="17485" y="38413"/>
                    <a:pt x="18574" y="36818"/>
                    <a:pt x="19644" y="35243"/>
                  </a:cubicBezTo>
                  <a:cubicBezTo>
                    <a:pt x="20714" y="33648"/>
                    <a:pt x="21803" y="32073"/>
                    <a:pt x="22659" y="30342"/>
                  </a:cubicBezTo>
                  <a:cubicBezTo>
                    <a:pt x="23086" y="29486"/>
                    <a:pt x="23475" y="28611"/>
                    <a:pt x="23845" y="27735"/>
                  </a:cubicBezTo>
                  <a:cubicBezTo>
                    <a:pt x="24195" y="26841"/>
                    <a:pt x="24506" y="25927"/>
                    <a:pt x="24779" y="25012"/>
                  </a:cubicBezTo>
                  <a:cubicBezTo>
                    <a:pt x="25031" y="24079"/>
                    <a:pt x="25226" y="23145"/>
                    <a:pt x="25362" y="22192"/>
                  </a:cubicBezTo>
                  <a:lnTo>
                    <a:pt x="25401" y="21842"/>
                  </a:lnTo>
                  <a:lnTo>
                    <a:pt x="25440" y="21492"/>
                  </a:lnTo>
                  <a:cubicBezTo>
                    <a:pt x="25459" y="21239"/>
                    <a:pt x="25479" y="21006"/>
                    <a:pt x="25498" y="20753"/>
                  </a:cubicBezTo>
                  <a:cubicBezTo>
                    <a:pt x="25518" y="20267"/>
                    <a:pt x="25537" y="19800"/>
                    <a:pt x="25518" y="19314"/>
                  </a:cubicBezTo>
                  <a:cubicBezTo>
                    <a:pt x="25479" y="17388"/>
                    <a:pt x="25090" y="15502"/>
                    <a:pt x="24428" y="13693"/>
                  </a:cubicBezTo>
                  <a:cubicBezTo>
                    <a:pt x="24098" y="12798"/>
                    <a:pt x="23651" y="11943"/>
                    <a:pt x="23086" y="11165"/>
                  </a:cubicBezTo>
                  <a:cubicBezTo>
                    <a:pt x="22950" y="10970"/>
                    <a:pt x="22795" y="10776"/>
                    <a:pt x="22620" y="10601"/>
                  </a:cubicBezTo>
                  <a:cubicBezTo>
                    <a:pt x="22445" y="10445"/>
                    <a:pt x="22270" y="10270"/>
                    <a:pt x="22095" y="10114"/>
                  </a:cubicBezTo>
                  <a:cubicBezTo>
                    <a:pt x="21725" y="9823"/>
                    <a:pt x="21336" y="9531"/>
                    <a:pt x="20928" y="9278"/>
                  </a:cubicBezTo>
                  <a:cubicBezTo>
                    <a:pt x="19294" y="8267"/>
                    <a:pt x="17563" y="7430"/>
                    <a:pt x="15774" y="6750"/>
                  </a:cubicBezTo>
                  <a:cubicBezTo>
                    <a:pt x="14004" y="6030"/>
                    <a:pt x="12175" y="5408"/>
                    <a:pt x="10347" y="4844"/>
                  </a:cubicBezTo>
                  <a:cubicBezTo>
                    <a:pt x="8519" y="4299"/>
                    <a:pt x="6710" y="3618"/>
                    <a:pt x="4960" y="2860"/>
                  </a:cubicBezTo>
                  <a:cubicBezTo>
                    <a:pt x="3209" y="2101"/>
                    <a:pt x="1537" y="1129"/>
                    <a:pt x="0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3750" y="1071275"/>
              <a:ext cx="776575" cy="3513800"/>
            </a:xfrm>
            <a:custGeom>
              <a:avLst/>
              <a:gdLst/>
              <a:ahLst/>
              <a:cxnLst/>
              <a:rect l="l" t="t" r="r" b="b"/>
              <a:pathLst>
                <a:path w="31063" h="140552" extrusionOk="0">
                  <a:moveTo>
                    <a:pt x="1" y="1"/>
                  </a:moveTo>
                  <a:cubicBezTo>
                    <a:pt x="1048" y="1584"/>
                    <a:pt x="2325" y="2994"/>
                    <a:pt x="3775" y="4212"/>
                  </a:cubicBezTo>
                  <a:cubicBezTo>
                    <a:pt x="5253" y="5399"/>
                    <a:pt x="6867" y="6410"/>
                    <a:pt x="8598" y="7208"/>
                  </a:cubicBezTo>
                  <a:cubicBezTo>
                    <a:pt x="10329" y="7986"/>
                    <a:pt x="12119" y="8666"/>
                    <a:pt x="13947" y="9191"/>
                  </a:cubicBezTo>
                  <a:cubicBezTo>
                    <a:pt x="14861" y="9483"/>
                    <a:pt x="15775" y="9717"/>
                    <a:pt x="16689" y="10028"/>
                  </a:cubicBezTo>
                  <a:cubicBezTo>
                    <a:pt x="17584" y="10320"/>
                    <a:pt x="18479" y="10650"/>
                    <a:pt x="19354" y="11020"/>
                  </a:cubicBezTo>
                  <a:cubicBezTo>
                    <a:pt x="21124" y="11739"/>
                    <a:pt x="22835" y="12556"/>
                    <a:pt x="24488" y="13490"/>
                  </a:cubicBezTo>
                  <a:cubicBezTo>
                    <a:pt x="24897" y="13743"/>
                    <a:pt x="25305" y="13976"/>
                    <a:pt x="25694" y="14268"/>
                  </a:cubicBezTo>
                  <a:cubicBezTo>
                    <a:pt x="25889" y="14404"/>
                    <a:pt x="26083" y="14521"/>
                    <a:pt x="26258" y="14696"/>
                  </a:cubicBezTo>
                  <a:cubicBezTo>
                    <a:pt x="26433" y="14871"/>
                    <a:pt x="26628" y="15007"/>
                    <a:pt x="26783" y="15182"/>
                  </a:cubicBezTo>
                  <a:cubicBezTo>
                    <a:pt x="27114" y="15512"/>
                    <a:pt x="27425" y="15882"/>
                    <a:pt x="27659" y="16290"/>
                  </a:cubicBezTo>
                  <a:cubicBezTo>
                    <a:pt x="27911" y="16699"/>
                    <a:pt x="28145" y="17127"/>
                    <a:pt x="28320" y="17555"/>
                  </a:cubicBezTo>
                  <a:cubicBezTo>
                    <a:pt x="28709" y="18430"/>
                    <a:pt x="29001" y="19325"/>
                    <a:pt x="29215" y="20258"/>
                  </a:cubicBezTo>
                  <a:cubicBezTo>
                    <a:pt x="29448" y="21172"/>
                    <a:pt x="29584" y="22125"/>
                    <a:pt x="29642" y="23078"/>
                  </a:cubicBezTo>
                  <a:cubicBezTo>
                    <a:pt x="29681" y="23292"/>
                    <a:pt x="29681" y="23526"/>
                    <a:pt x="29681" y="23778"/>
                  </a:cubicBezTo>
                  <a:lnTo>
                    <a:pt x="29681" y="24498"/>
                  </a:lnTo>
                  <a:cubicBezTo>
                    <a:pt x="29642" y="24965"/>
                    <a:pt x="29642" y="25451"/>
                    <a:pt x="29584" y="25918"/>
                  </a:cubicBezTo>
                  <a:cubicBezTo>
                    <a:pt x="29487" y="26851"/>
                    <a:pt x="29331" y="27804"/>
                    <a:pt x="29098" y="28719"/>
                  </a:cubicBezTo>
                  <a:cubicBezTo>
                    <a:pt x="28864" y="29633"/>
                    <a:pt x="28573" y="30547"/>
                    <a:pt x="28242" y="31441"/>
                  </a:cubicBezTo>
                  <a:cubicBezTo>
                    <a:pt x="27892" y="32317"/>
                    <a:pt x="27522" y="33192"/>
                    <a:pt x="27095" y="34048"/>
                  </a:cubicBezTo>
                  <a:cubicBezTo>
                    <a:pt x="26258" y="35759"/>
                    <a:pt x="25286" y="37393"/>
                    <a:pt x="24177" y="38929"/>
                  </a:cubicBezTo>
                  <a:cubicBezTo>
                    <a:pt x="23107" y="40505"/>
                    <a:pt x="21999" y="42061"/>
                    <a:pt x="21085" y="43733"/>
                  </a:cubicBezTo>
                  <a:cubicBezTo>
                    <a:pt x="20618" y="44550"/>
                    <a:pt x="20229" y="45425"/>
                    <a:pt x="19918" y="46320"/>
                  </a:cubicBezTo>
                  <a:cubicBezTo>
                    <a:pt x="19821" y="46553"/>
                    <a:pt x="19762" y="46787"/>
                    <a:pt x="19704" y="47001"/>
                  </a:cubicBezTo>
                  <a:cubicBezTo>
                    <a:pt x="19626" y="47234"/>
                    <a:pt x="19568" y="47468"/>
                    <a:pt x="19509" y="47701"/>
                  </a:cubicBezTo>
                  <a:cubicBezTo>
                    <a:pt x="19412" y="48168"/>
                    <a:pt x="19354" y="48635"/>
                    <a:pt x="19334" y="49121"/>
                  </a:cubicBezTo>
                  <a:cubicBezTo>
                    <a:pt x="19256" y="51027"/>
                    <a:pt x="19451" y="52933"/>
                    <a:pt x="19918" y="54781"/>
                  </a:cubicBezTo>
                  <a:cubicBezTo>
                    <a:pt x="20346" y="56628"/>
                    <a:pt x="20949" y="58456"/>
                    <a:pt x="21688" y="60207"/>
                  </a:cubicBezTo>
                  <a:cubicBezTo>
                    <a:pt x="22057" y="61063"/>
                    <a:pt x="22466" y="61938"/>
                    <a:pt x="22932" y="62774"/>
                  </a:cubicBezTo>
                  <a:cubicBezTo>
                    <a:pt x="23380" y="63610"/>
                    <a:pt x="23885" y="64427"/>
                    <a:pt x="24372" y="65225"/>
                  </a:cubicBezTo>
                  <a:cubicBezTo>
                    <a:pt x="25383" y="66858"/>
                    <a:pt x="26433" y="68453"/>
                    <a:pt x="27289" y="70145"/>
                  </a:cubicBezTo>
                  <a:cubicBezTo>
                    <a:pt x="28145" y="71837"/>
                    <a:pt x="29040" y="73510"/>
                    <a:pt x="29720" y="75299"/>
                  </a:cubicBezTo>
                  <a:cubicBezTo>
                    <a:pt x="30070" y="76175"/>
                    <a:pt x="30362" y="77089"/>
                    <a:pt x="30576" y="78003"/>
                  </a:cubicBezTo>
                  <a:cubicBezTo>
                    <a:pt x="30712" y="78470"/>
                    <a:pt x="30771" y="78936"/>
                    <a:pt x="30868" y="79403"/>
                  </a:cubicBezTo>
                  <a:cubicBezTo>
                    <a:pt x="30926" y="79870"/>
                    <a:pt x="30965" y="80337"/>
                    <a:pt x="30984" y="80823"/>
                  </a:cubicBezTo>
                  <a:cubicBezTo>
                    <a:pt x="31004" y="81290"/>
                    <a:pt x="30984" y="81757"/>
                    <a:pt x="30946" y="82243"/>
                  </a:cubicBezTo>
                  <a:cubicBezTo>
                    <a:pt x="30926" y="82476"/>
                    <a:pt x="30887" y="82690"/>
                    <a:pt x="30848" y="82943"/>
                  </a:cubicBezTo>
                  <a:cubicBezTo>
                    <a:pt x="30829" y="83040"/>
                    <a:pt x="30809" y="83176"/>
                    <a:pt x="30790" y="83293"/>
                  </a:cubicBezTo>
                  <a:lnTo>
                    <a:pt x="30712" y="83643"/>
                  </a:lnTo>
                  <a:cubicBezTo>
                    <a:pt x="30479" y="84557"/>
                    <a:pt x="30109" y="85433"/>
                    <a:pt x="29604" y="86249"/>
                  </a:cubicBezTo>
                  <a:cubicBezTo>
                    <a:pt x="29098" y="87047"/>
                    <a:pt x="28475" y="87766"/>
                    <a:pt x="27756" y="88389"/>
                  </a:cubicBezTo>
                  <a:cubicBezTo>
                    <a:pt x="27056" y="89031"/>
                    <a:pt x="26258" y="89556"/>
                    <a:pt x="25539" y="90178"/>
                  </a:cubicBezTo>
                  <a:cubicBezTo>
                    <a:pt x="25169" y="90470"/>
                    <a:pt x="24819" y="90820"/>
                    <a:pt x="24527" y="91189"/>
                  </a:cubicBezTo>
                  <a:cubicBezTo>
                    <a:pt x="24216" y="91559"/>
                    <a:pt x="24002" y="91987"/>
                    <a:pt x="23866" y="92454"/>
                  </a:cubicBezTo>
                  <a:cubicBezTo>
                    <a:pt x="23730" y="92920"/>
                    <a:pt x="23691" y="93387"/>
                    <a:pt x="23749" y="93873"/>
                  </a:cubicBezTo>
                  <a:cubicBezTo>
                    <a:pt x="23827" y="94340"/>
                    <a:pt x="23963" y="94807"/>
                    <a:pt x="24177" y="95235"/>
                  </a:cubicBezTo>
                  <a:cubicBezTo>
                    <a:pt x="24644" y="96071"/>
                    <a:pt x="25227" y="96830"/>
                    <a:pt x="25889" y="97530"/>
                  </a:cubicBezTo>
                  <a:cubicBezTo>
                    <a:pt x="26531" y="98230"/>
                    <a:pt x="27192" y="98911"/>
                    <a:pt x="27795" y="99630"/>
                  </a:cubicBezTo>
                  <a:cubicBezTo>
                    <a:pt x="28417" y="100350"/>
                    <a:pt x="28884" y="101186"/>
                    <a:pt x="29195" y="102101"/>
                  </a:cubicBezTo>
                  <a:cubicBezTo>
                    <a:pt x="29467" y="103015"/>
                    <a:pt x="29487" y="103968"/>
                    <a:pt x="29273" y="104901"/>
                  </a:cubicBezTo>
                  <a:cubicBezTo>
                    <a:pt x="29040" y="105815"/>
                    <a:pt x="28670" y="106710"/>
                    <a:pt x="28164" y="107507"/>
                  </a:cubicBezTo>
                  <a:cubicBezTo>
                    <a:pt x="27639" y="108305"/>
                    <a:pt x="27056" y="109044"/>
                    <a:pt x="26394" y="109725"/>
                  </a:cubicBezTo>
                  <a:cubicBezTo>
                    <a:pt x="25733" y="110425"/>
                    <a:pt x="25052" y="111086"/>
                    <a:pt x="24430" y="111806"/>
                  </a:cubicBezTo>
                  <a:cubicBezTo>
                    <a:pt x="24099" y="112156"/>
                    <a:pt x="23788" y="112506"/>
                    <a:pt x="23516" y="112895"/>
                  </a:cubicBezTo>
                  <a:cubicBezTo>
                    <a:pt x="23224" y="113284"/>
                    <a:pt x="22952" y="113673"/>
                    <a:pt x="22699" y="114062"/>
                  </a:cubicBezTo>
                  <a:cubicBezTo>
                    <a:pt x="21649" y="115657"/>
                    <a:pt x="20676" y="117290"/>
                    <a:pt x="19762" y="118963"/>
                  </a:cubicBezTo>
                  <a:cubicBezTo>
                    <a:pt x="17953" y="122308"/>
                    <a:pt x="16397" y="125790"/>
                    <a:pt x="15133" y="129388"/>
                  </a:cubicBezTo>
                  <a:cubicBezTo>
                    <a:pt x="16417" y="125809"/>
                    <a:pt x="17973" y="122328"/>
                    <a:pt x="19782" y="118982"/>
                  </a:cubicBezTo>
                  <a:cubicBezTo>
                    <a:pt x="20696" y="117310"/>
                    <a:pt x="21668" y="115676"/>
                    <a:pt x="22718" y="114101"/>
                  </a:cubicBezTo>
                  <a:cubicBezTo>
                    <a:pt x="22991" y="113692"/>
                    <a:pt x="23244" y="113303"/>
                    <a:pt x="23535" y="112914"/>
                  </a:cubicBezTo>
                  <a:cubicBezTo>
                    <a:pt x="23827" y="112545"/>
                    <a:pt x="24138" y="112175"/>
                    <a:pt x="24449" y="111825"/>
                  </a:cubicBezTo>
                  <a:cubicBezTo>
                    <a:pt x="25091" y="111125"/>
                    <a:pt x="25772" y="110464"/>
                    <a:pt x="26414" y="109764"/>
                  </a:cubicBezTo>
                  <a:cubicBezTo>
                    <a:pt x="27075" y="109083"/>
                    <a:pt x="27678" y="108344"/>
                    <a:pt x="28203" y="107546"/>
                  </a:cubicBezTo>
                  <a:cubicBezTo>
                    <a:pt x="28709" y="106729"/>
                    <a:pt x="29098" y="105835"/>
                    <a:pt x="29312" y="104901"/>
                  </a:cubicBezTo>
                  <a:cubicBezTo>
                    <a:pt x="29526" y="103968"/>
                    <a:pt x="29506" y="102995"/>
                    <a:pt x="29253" y="102081"/>
                  </a:cubicBezTo>
                  <a:cubicBezTo>
                    <a:pt x="28942" y="101167"/>
                    <a:pt x="28456" y="100331"/>
                    <a:pt x="27834" y="99611"/>
                  </a:cubicBezTo>
                  <a:cubicBezTo>
                    <a:pt x="27231" y="98872"/>
                    <a:pt x="26569" y="98191"/>
                    <a:pt x="25928" y="97491"/>
                  </a:cubicBezTo>
                  <a:cubicBezTo>
                    <a:pt x="25266" y="96810"/>
                    <a:pt x="24683" y="96052"/>
                    <a:pt x="24236" y="95215"/>
                  </a:cubicBezTo>
                  <a:cubicBezTo>
                    <a:pt x="24002" y="94788"/>
                    <a:pt x="23866" y="94340"/>
                    <a:pt x="23808" y="93873"/>
                  </a:cubicBezTo>
                  <a:cubicBezTo>
                    <a:pt x="23749" y="93407"/>
                    <a:pt x="23769" y="92920"/>
                    <a:pt x="23905" y="92473"/>
                  </a:cubicBezTo>
                  <a:cubicBezTo>
                    <a:pt x="24177" y="91540"/>
                    <a:pt x="24838" y="90820"/>
                    <a:pt x="25558" y="90217"/>
                  </a:cubicBezTo>
                  <a:cubicBezTo>
                    <a:pt x="26278" y="89595"/>
                    <a:pt x="27095" y="89089"/>
                    <a:pt x="27795" y="88447"/>
                  </a:cubicBezTo>
                  <a:cubicBezTo>
                    <a:pt x="28514" y="87805"/>
                    <a:pt x="29137" y="87086"/>
                    <a:pt x="29642" y="86269"/>
                  </a:cubicBezTo>
                  <a:cubicBezTo>
                    <a:pt x="30168" y="85471"/>
                    <a:pt x="30537" y="84577"/>
                    <a:pt x="30771" y="83643"/>
                  </a:cubicBezTo>
                  <a:lnTo>
                    <a:pt x="30848" y="83313"/>
                  </a:lnTo>
                  <a:cubicBezTo>
                    <a:pt x="30887" y="83196"/>
                    <a:pt x="30887" y="83079"/>
                    <a:pt x="30907" y="82943"/>
                  </a:cubicBezTo>
                  <a:cubicBezTo>
                    <a:pt x="30946" y="82710"/>
                    <a:pt x="30984" y="82496"/>
                    <a:pt x="31023" y="82243"/>
                  </a:cubicBezTo>
                  <a:cubicBezTo>
                    <a:pt x="31062" y="81776"/>
                    <a:pt x="31062" y="81290"/>
                    <a:pt x="31043" y="80823"/>
                  </a:cubicBezTo>
                  <a:cubicBezTo>
                    <a:pt x="31023" y="80337"/>
                    <a:pt x="30984" y="79870"/>
                    <a:pt x="30926" y="79384"/>
                  </a:cubicBezTo>
                  <a:cubicBezTo>
                    <a:pt x="30848" y="78917"/>
                    <a:pt x="30771" y="78450"/>
                    <a:pt x="30654" y="77983"/>
                  </a:cubicBezTo>
                  <a:cubicBezTo>
                    <a:pt x="30420" y="77069"/>
                    <a:pt x="30129" y="76155"/>
                    <a:pt x="29779" y="75261"/>
                  </a:cubicBezTo>
                  <a:cubicBezTo>
                    <a:pt x="29098" y="73491"/>
                    <a:pt x="28242" y="71799"/>
                    <a:pt x="27347" y="70107"/>
                  </a:cubicBezTo>
                  <a:cubicBezTo>
                    <a:pt x="26472" y="68414"/>
                    <a:pt x="25422" y="66820"/>
                    <a:pt x="24430" y="65205"/>
                  </a:cubicBezTo>
                  <a:cubicBezTo>
                    <a:pt x="23944" y="64388"/>
                    <a:pt x="23438" y="63572"/>
                    <a:pt x="22991" y="62735"/>
                  </a:cubicBezTo>
                  <a:cubicBezTo>
                    <a:pt x="22543" y="61899"/>
                    <a:pt x="22116" y="61043"/>
                    <a:pt x="21746" y="60187"/>
                  </a:cubicBezTo>
                  <a:cubicBezTo>
                    <a:pt x="21007" y="58437"/>
                    <a:pt x="20423" y="56628"/>
                    <a:pt x="19976" y="54781"/>
                  </a:cubicBezTo>
                  <a:cubicBezTo>
                    <a:pt x="19529" y="52933"/>
                    <a:pt x="19315" y="51027"/>
                    <a:pt x="19393" y="49140"/>
                  </a:cubicBezTo>
                  <a:cubicBezTo>
                    <a:pt x="19412" y="48654"/>
                    <a:pt x="19470" y="48187"/>
                    <a:pt x="19568" y="47720"/>
                  </a:cubicBezTo>
                  <a:cubicBezTo>
                    <a:pt x="19626" y="47487"/>
                    <a:pt x="19684" y="47254"/>
                    <a:pt x="19762" y="47040"/>
                  </a:cubicBezTo>
                  <a:cubicBezTo>
                    <a:pt x="19821" y="46806"/>
                    <a:pt x="19879" y="46573"/>
                    <a:pt x="19957" y="46359"/>
                  </a:cubicBezTo>
                  <a:cubicBezTo>
                    <a:pt x="20268" y="45464"/>
                    <a:pt x="20657" y="44589"/>
                    <a:pt x="21124" y="43753"/>
                  </a:cubicBezTo>
                  <a:cubicBezTo>
                    <a:pt x="22038" y="42100"/>
                    <a:pt x="23146" y="40544"/>
                    <a:pt x="24236" y="38968"/>
                  </a:cubicBezTo>
                  <a:cubicBezTo>
                    <a:pt x="25325" y="37432"/>
                    <a:pt x="26317" y="35779"/>
                    <a:pt x="27153" y="34087"/>
                  </a:cubicBezTo>
                  <a:cubicBezTo>
                    <a:pt x="27561" y="33231"/>
                    <a:pt x="27931" y="32356"/>
                    <a:pt x="28281" y="31461"/>
                  </a:cubicBezTo>
                  <a:cubicBezTo>
                    <a:pt x="28612" y="30566"/>
                    <a:pt x="28903" y="29652"/>
                    <a:pt x="29137" y="28738"/>
                  </a:cubicBezTo>
                  <a:cubicBezTo>
                    <a:pt x="29370" y="27824"/>
                    <a:pt x="29526" y="26871"/>
                    <a:pt x="29623" y="25937"/>
                  </a:cubicBezTo>
                  <a:cubicBezTo>
                    <a:pt x="29681" y="25451"/>
                    <a:pt x="29681" y="24984"/>
                    <a:pt x="29720" y="24498"/>
                  </a:cubicBezTo>
                  <a:lnTo>
                    <a:pt x="29720" y="23798"/>
                  </a:lnTo>
                  <a:cubicBezTo>
                    <a:pt x="29720" y="23564"/>
                    <a:pt x="29701" y="23312"/>
                    <a:pt x="29681" y="23078"/>
                  </a:cubicBezTo>
                  <a:cubicBezTo>
                    <a:pt x="29623" y="22125"/>
                    <a:pt x="29467" y="21192"/>
                    <a:pt x="29253" y="20258"/>
                  </a:cubicBezTo>
                  <a:cubicBezTo>
                    <a:pt x="29020" y="19325"/>
                    <a:pt x="28728" y="18430"/>
                    <a:pt x="28359" y="17555"/>
                  </a:cubicBezTo>
                  <a:cubicBezTo>
                    <a:pt x="28164" y="17107"/>
                    <a:pt x="27950" y="16679"/>
                    <a:pt x="27698" y="16290"/>
                  </a:cubicBezTo>
                  <a:cubicBezTo>
                    <a:pt x="27445" y="15882"/>
                    <a:pt x="27153" y="15493"/>
                    <a:pt x="26803" y="15162"/>
                  </a:cubicBezTo>
                  <a:cubicBezTo>
                    <a:pt x="26647" y="14987"/>
                    <a:pt x="26472" y="14832"/>
                    <a:pt x="26278" y="14676"/>
                  </a:cubicBezTo>
                  <a:cubicBezTo>
                    <a:pt x="26083" y="14540"/>
                    <a:pt x="25908" y="14384"/>
                    <a:pt x="25714" y="14248"/>
                  </a:cubicBezTo>
                  <a:cubicBezTo>
                    <a:pt x="25325" y="13957"/>
                    <a:pt x="24916" y="13723"/>
                    <a:pt x="24508" y="13470"/>
                  </a:cubicBezTo>
                  <a:cubicBezTo>
                    <a:pt x="22855" y="12556"/>
                    <a:pt x="21124" y="11720"/>
                    <a:pt x="19373" y="11000"/>
                  </a:cubicBezTo>
                  <a:cubicBezTo>
                    <a:pt x="18498" y="10650"/>
                    <a:pt x="17603" y="10320"/>
                    <a:pt x="16689" y="10008"/>
                  </a:cubicBezTo>
                  <a:cubicBezTo>
                    <a:pt x="15795" y="9697"/>
                    <a:pt x="14880" y="9464"/>
                    <a:pt x="13966" y="9191"/>
                  </a:cubicBezTo>
                  <a:cubicBezTo>
                    <a:pt x="12138" y="8647"/>
                    <a:pt x="10349" y="7986"/>
                    <a:pt x="8618" y="7208"/>
                  </a:cubicBezTo>
                  <a:cubicBezTo>
                    <a:pt x="6887" y="6410"/>
                    <a:pt x="5253" y="5399"/>
                    <a:pt x="3775" y="4193"/>
                  </a:cubicBezTo>
                  <a:cubicBezTo>
                    <a:pt x="2325" y="2994"/>
                    <a:pt x="1048" y="1584"/>
                    <a:pt x="1" y="1"/>
                  </a:cubicBezTo>
                  <a:close/>
                  <a:moveTo>
                    <a:pt x="15133" y="129388"/>
                  </a:moveTo>
                  <a:lnTo>
                    <a:pt x="15133" y="129388"/>
                  </a:lnTo>
                  <a:cubicBezTo>
                    <a:pt x="14491" y="131177"/>
                    <a:pt x="14005" y="133005"/>
                    <a:pt x="13616" y="134872"/>
                  </a:cubicBezTo>
                  <a:cubicBezTo>
                    <a:pt x="13260" y="136672"/>
                    <a:pt x="13084" y="138508"/>
                    <a:pt x="13107" y="140345"/>
                  </a:cubicBezTo>
                  <a:lnTo>
                    <a:pt x="13107" y="140345"/>
                  </a:lnTo>
                  <a:cubicBezTo>
                    <a:pt x="13085" y="138510"/>
                    <a:pt x="13261" y="136692"/>
                    <a:pt x="13636" y="134892"/>
                  </a:cubicBezTo>
                  <a:cubicBezTo>
                    <a:pt x="14005" y="133025"/>
                    <a:pt x="14511" y="131177"/>
                    <a:pt x="15133" y="129388"/>
                  </a:cubicBezTo>
                  <a:close/>
                  <a:moveTo>
                    <a:pt x="13107" y="140346"/>
                  </a:moveTo>
                  <a:cubicBezTo>
                    <a:pt x="13108" y="140415"/>
                    <a:pt x="13109" y="140483"/>
                    <a:pt x="13110" y="140552"/>
                  </a:cubicBezTo>
                  <a:cubicBezTo>
                    <a:pt x="13109" y="140483"/>
                    <a:pt x="13108" y="140415"/>
                    <a:pt x="13107" y="140346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1825" y="1073975"/>
              <a:ext cx="768275" cy="3498450"/>
            </a:xfrm>
            <a:custGeom>
              <a:avLst/>
              <a:gdLst/>
              <a:ahLst/>
              <a:cxnLst/>
              <a:rect l="l" t="t" r="r" b="b"/>
              <a:pathLst>
                <a:path w="30731" h="139938" extrusionOk="0">
                  <a:moveTo>
                    <a:pt x="1" y="1"/>
                  </a:moveTo>
                  <a:cubicBezTo>
                    <a:pt x="973" y="1634"/>
                    <a:pt x="2179" y="3093"/>
                    <a:pt x="3580" y="4357"/>
                  </a:cubicBezTo>
                  <a:cubicBezTo>
                    <a:pt x="4999" y="5622"/>
                    <a:pt x="6594" y="6672"/>
                    <a:pt x="8286" y="7508"/>
                  </a:cubicBezTo>
                  <a:cubicBezTo>
                    <a:pt x="9998" y="8325"/>
                    <a:pt x="11768" y="9006"/>
                    <a:pt x="13576" y="9531"/>
                  </a:cubicBezTo>
                  <a:cubicBezTo>
                    <a:pt x="14491" y="9803"/>
                    <a:pt x="15405" y="10017"/>
                    <a:pt x="16319" y="10289"/>
                  </a:cubicBezTo>
                  <a:cubicBezTo>
                    <a:pt x="17214" y="10562"/>
                    <a:pt x="18108" y="10873"/>
                    <a:pt x="18983" y="11223"/>
                  </a:cubicBezTo>
                  <a:cubicBezTo>
                    <a:pt x="19859" y="11573"/>
                    <a:pt x="20714" y="12001"/>
                    <a:pt x="21551" y="12409"/>
                  </a:cubicBezTo>
                  <a:cubicBezTo>
                    <a:pt x="22406" y="12818"/>
                    <a:pt x="23262" y="13226"/>
                    <a:pt x="24079" y="13693"/>
                  </a:cubicBezTo>
                  <a:cubicBezTo>
                    <a:pt x="24915" y="14140"/>
                    <a:pt x="25713" y="14646"/>
                    <a:pt x="26452" y="15229"/>
                  </a:cubicBezTo>
                  <a:cubicBezTo>
                    <a:pt x="26821" y="15521"/>
                    <a:pt x="27172" y="15832"/>
                    <a:pt x="27483" y="16202"/>
                  </a:cubicBezTo>
                  <a:cubicBezTo>
                    <a:pt x="27775" y="16571"/>
                    <a:pt x="28027" y="16960"/>
                    <a:pt x="28241" y="17369"/>
                  </a:cubicBezTo>
                  <a:cubicBezTo>
                    <a:pt x="28689" y="18205"/>
                    <a:pt x="29019" y="19100"/>
                    <a:pt x="29272" y="20014"/>
                  </a:cubicBezTo>
                  <a:cubicBezTo>
                    <a:pt x="29525" y="20909"/>
                    <a:pt x="29700" y="21842"/>
                    <a:pt x="29797" y="22795"/>
                  </a:cubicBezTo>
                  <a:lnTo>
                    <a:pt x="29836" y="23145"/>
                  </a:lnTo>
                  <a:lnTo>
                    <a:pt x="29856" y="23495"/>
                  </a:lnTo>
                  <a:cubicBezTo>
                    <a:pt x="29875" y="23729"/>
                    <a:pt x="29894" y="23962"/>
                    <a:pt x="29894" y="24196"/>
                  </a:cubicBezTo>
                  <a:cubicBezTo>
                    <a:pt x="29894" y="24662"/>
                    <a:pt x="29875" y="25149"/>
                    <a:pt x="29875" y="25615"/>
                  </a:cubicBezTo>
                  <a:cubicBezTo>
                    <a:pt x="29856" y="26082"/>
                    <a:pt x="29778" y="26549"/>
                    <a:pt x="29739" y="27016"/>
                  </a:cubicBezTo>
                  <a:cubicBezTo>
                    <a:pt x="29700" y="27249"/>
                    <a:pt x="29661" y="27482"/>
                    <a:pt x="29603" y="27716"/>
                  </a:cubicBezTo>
                  <a:lnTo>
                    <a:pt x="29544" y="28066"/>
                  </a:lnTo>
                  <a:lnTo>
                    <a:pt x="29467" y="28416"/>
                  </a:lnTo>
                  <a:cubicBezTo>
                    <a:pt x="29058" y="30264"/>
                    <a:pt x="28455" y="32053"/>
                    <a:pt x="27638" y="33765"/>
                  </a:cubicBezTo>
                  <a:cubicBezTo>
                    <a:pt x="27230" y="34620"/>
                    <a:pt x="26802" y="35457"/>
                    <a:pt x="26335" y="36274"/>
                  </a:cubicBezTo>
                  <a:cubicBezTo>
                    <a:pt x="25849" y="37090"/>
                    <a:pt x="25343" y="37888"/>
                    <a:pt x="24799" y="38666"/>
                  </a:cubicBezTo>
                  <a:cubicBezTo>
                    <a:pt x="23749" y="40222"/>
                    <a:pt x="22601" y="41719"/>
                    <a:pt x="21629" y="43334"/>
                  </a:cubicBezTo>
                  <a:cubicBezTo>
                    <a:pt x="21123" y="44150"/>
                    <a:pt x="20676" y="44987"/>
                    <a:pt x="20287" y="45843"/>
                  </a:cubicBezTo>
                  <a:lnTo>
                    <a:pt x="20150" y="46173"/>
                  </a:lnTo>
                  <a:lnTo>
                    <a:pt x="20034" y="46504"/>
                  </a:lnTo>
                  <a:cubicBezTo>
                    <a:pt x="19936" y="46718"/>
                    <a:pt x="19859" y="46951"/>
                    <a:pt x="19781" y="47165"/>
                  </a:cubicBezTo>
                  <a:cubicBezTo>
                    <a:pt x="19722" y="47398"/>
                    <a:pt x="19645" y="47612"/>
                    <a:pt x="19586" y="47846"/>
                  </a:cubicBezTo>
                  <a:cubicBezTo>
                    <a:pt x="19528" y="48079"/>
                    <a:pt x="19470" y="48293"/>
                    <a:pt x="19431" y="48546"/>
                  </a:cubicBezTo>
                  <a:cubicBezTo>
                    <a:pt x="19275" y="49480"/>
                    <a:pt x="19236" y="50433"/>
                    <a:pt x="19295" y="51366"/>
                  </a:cubicBezTo>
                  <a:cubicBezTo>
                    <a:pt x="19353" y="52319"/>
                    <a:pt x="19470" y="53253"/>
                    <a:pt x="19625" y="54186"/>
                  </a:cubicBezTo>
                  <a:cubicBezTo>
                    <a:pt x="19975" y="56053"/>
                    <a:pt x="20481" y="57882"/>
                    <a:pt x="21142" y="59652"/>
                  </a:cubicBezTo>
                  <a:cubicBezTo>
                    <a:pt x="21823" y="61421"/>
                    <a:pt x="22640" y="63133"/>
                    <a:pt x="23632" y="64747"/>
                  </a:cubicBezTo>
                  <a:cubicBezTo>
                    <a:pt x="24585" y="66361"/>
                    <a:pt x="25616" y="67956"/>
                    <a:pt x="26510" y="69610"/>
                  </a:cubicBezTo>
                  <a:cubicBezTo>
                    <a:pt x="26958" y="70426"/>
                    <a:pt x="27366" y="71282"/>
                    <a:pt x="27794" y="72118"/>
                  </a:cubicBezTo>
                  <a:cubicBezTo>
                    <a:pt x="28222" y="72974"/>
                    <a:pt x="28630" y="73811"/>
                    <a:pt x="29000" y="74686"/>
                  </a:cubicBezTo>
                  <a:cubicBezTo>
                    <a:pt x="29369" y="75542"/>
                    <a:pt x="29700" y="76436"/>
                    <a:pt x="29972" y="77350"/>
                  </a:cubicBezTo>
                  <a:cubicBezTo>
                    <a:pt x="30245" y="78245"/>
                    <a:pt x="30459" y="79159"/>
                    <a:pt x="30556" y="80093"/>
                  </a:cubicBezTo>
                  <a:cubicBezTo>
                    <a:pt x="30614" y="80559"/>
                    <a:pt x="30653" y="81046"/>
                    <a:pt x="30653" y="81512"/>
                  </a:cubicBezTo>
                  <a:cubicBezTo>
                    <a:pt x="30653" y="81979"/>
                    <a:pt x="30634" y="82446"/>
                    <a:pt x="30575" y="82913"/>
                  </a:cubicBezTo>
                  <a:cubicBezTo>
                    <a:pt x="30459" y="83846"/>
                    <a:pt x="30186" y="84760"/>
                    <a:pt x="29797" y="85616"/>
                  </a:cubicBezTo>
                  <a:cubicBezTo>
                    <a:pt x="29389" y="86472"/>
                    <a:pt x="28844" y="87250"/>
                    <a:pt x="28202" y="87931"/>
                  </a:cubicBezTo>
                  <a:cubicBezTo>
                    <a:pt x="27891" y="88281"/>
                    <a:pt x="27541" y="88611"/>
                    <a:pt x="27172" y="88903"/>
                  </a:cubicBezTo>
                  <a:cubicBezTo>
                    <a:pt x="26821" y="89214"/>
                    <a:pt x="26452" y="89487"/>
                    <a:pt x="26063" y="89798"/>
                  </a:cubicBezTo>
                  <a:cubicBezTo>
                    <a:pt x="25343" y="90381"/>
                    <a:pt x="24604" y="91023"/>
                    <a:pt x="24196" y="91898"/>
                  </a:cubicBezTo>
                  <a:cubicBezTo>
                    <a:pt x="23807" y="92774"/>
                    <a:pt x="23768" y="93765"/>
                    <a:pt x="24137" y="94680"/>
                  </a:cubicBezTo>
                  <a:cubicBezTo>
                    <a:pt x="24468" y="95555"/>
                    <a:pt x="25071" y="96313"/>
                    <a:pt x="25713" y="97014"/>
                  </a:cubicBezTo>
                  <a:cubicBezTo>
                    <a:pt x="26355" y="97714"/>
                    <a:pt x="27035" y="98375"/>
                    <a:pt x="27658" y="99075"/>
                  </a:cubicBezTo>
                  <a:cubicBezTo>
                    <a:pt x="28300" y="99756"/>
                    <a:pt x="28844" y="100534"/>
                    <a:pt x="29253" y="101390"/>
                  </a:cubicBezTo>
                  <a:cubicBezTo>
                    <a:pt x="29642" y="102265"/>
                    <a:pt x="29778" y="103218"/>
                    <a:pt x="29661" y="104151"/>
                  </a:cubicBezTo>
                  <a:cubicBezTo>
                    <a:pt x="29525" y="105085"/>
                    <a:pt x="29233" y="105999"/>
                    <a:pt x="28766" y="106816"/>
                  </a:cubicBezTo>
                  <a:cubicBezTo>
                    <a:pt x="28319" y="107652"/>
                    <a:pt x="27755" y="108411"/>
                    <a:pt x="27113" y="109111"/>
                  </a:cubicBezTo>
                  <a:cubicBezTo>
                    <a:pt x="26491" y="109811"/>
                    <a:pt x="25830" y="110492"/>
                    <a:pt x="25207" y="111192"/>
                  </a:cubicBezTo>
                  <a:cubicBezTo>
                    <a:pt x="24896" y="111562"/>
                    <a:pt x="24604" y="111912"/>
                    <a:pt x="24313" y="112301"/>
                  </a:cubicBezTo>
                  <a:cubicBezTo>
                    <a:pt x="24040" y="112670"/>
                    <a:pt x="23768" y="113079"/>
                    <a:pt x="23535" y="113468"/>
                  </a:cubicBezTo>
                  <a:cubicBezTo>
                    <a:pt x="22504" y="115082"/>
                    <a:pt x="21570" y="116716"/>
                    <a:pt x="20714" y="118388"/>
                  </a:cubicBezTo>
                  <a:cubicBezTo>
                    <a:pt x="19003" y="121753"/>
                    <a:pt x="17525" y="125234"/>
                    <a:pt x="16299" y="128832"/>
                  </a:cubicBezTo>
                  <a:cubicBezTo>
                    <a:pt x="15716" y="130622"/>
                    <a:pt x="15230" y="132450"/>
                    <a:pt x="14880" y="134298"/>
                  </a:cubicBezTo>
                  <a:cubicBezTo>
                    <a:pt x="14569" y="135938"/>
                    <a:pt x="14411" y="137609"/>
                    <a:pt x="14421" y="139296"/>
                  </a:cubicBezTo>
                  <a:lnTo>
                    <a:pt x="14421" y="139296"/>
                  </a:lnTo>
                  <a:cubicBezTo>
                    <a:pt x="14412" y="137620"/>
                    <a:pt x="14571" y="135936"/>
                    <a:pt x="14899" y="134298"/>
                  </a:cubicBezTo>
                  <a:cubicBezTo>
                    <a:pt x="15249" y="132450"/>
                    <a:pt x="15716" y="130622"/>
                    <a:pt x="16319" y="128832"/>
                  </a:cubicBezTo>
                  <a:cubicBezTo>
                    <a:pt x="17544" y="125234"/>
                    <a:pt x="19022" y="121753"/>
                    <a:pt x="20734" y="118388"/>
                  </a:cubicBezTo>
                  <a:cubicBezTo>
                    <a:pt x="21609" y="116696"/>
                    <a:pt x="22543" y="115062"/>
                    <a:pt x="23554" y="113468"/>
                  </a:cubicBezTo>
                  <a:cubicBezTo>
                    <a:pt x="23807" y="113079"/>
                    <a:pt x="24060" y="112670"/>
                    <a:pt x="24332" y="112301"/>
                  </a:cubicBezTo>
                  <a:cubicBezTo>
                    <a:pt x="24624" y="111912"/>
                    <a:pt x="24915" y="111562"/>
                    <a:pt x="25227" y="111192"/>
                  </a:cubicBezTo>
                  <a:cubicBezTo>
                    <a:pt x="25849" y="110492"/>
                    <a:pt x="26530" y="109831"/>
                    <a:pt x="27152" y="109111"/>
                  </a:cubicBezTo>
                  <a:cubicBezTo>
                    <a:pt x="27794" y="108411"/>
                    <a:pt x="28339" y="107652"/>
                    <a:pt x="28805" y="106816"/>
                  </a:cubicBezTo>
                  <a:cubicBezTo>
                    <a:pt x="29272" y="105999"/>
                    <a:pt x="29564" y="105085"/>
                    <a:pt x="29681" y="104151"/>
                  </a:cubicBezTo>
                  <a:cubicBezTo>
                    <a:pt x="29817" y="103198"/>
                    <a:pt x="29681" y="102226"/>
                    <a:pt x="29292" y="101370"/>
                  </a:cubicBezTo>
                  <a:cubicBezTo>
                    <a:pt x="28883" y="100514"/>
                    <a:pt x="28339" y="99717"/>
                    <a:pt x="27697" y="99036"/>
                  </a:cubicBezTo>
                  <a:cubicBezTo>
                    <a:pt x="27055" y="98336"/>
                    <a:pt x="26374" y="97675"/>
                    <a:pt x="25752" y="96975"/>
                  </a:cubicBezTo>
                  <a:cubicBezTo>
                    <a:pt x="25091" y="96294"/>
                    <a:pt x="24565" y="95496"/>
                    <a:pt x="24176" y="94641"/>
                  </a:cubicBezTo>
                  <a:cubicBezTo>
                    <a:pt x="23826" y="93765"/>
                    <a:pt x="23846" y="92774"/>
                    <a:pt x="24235" y="91918"/>
                  </a:cubicBezTo>
                  <a:cubicBezTo>
                    <a:pt x="24643" y="91062"/>
                    <a:pt x="25382" y="90420"/>
                    <a:pt x="26102" y="89817"/>
                  </a:cubicBezTo>
                  <a:cubicBezTo>
                    <a:pt x="26471" y="89526"/>
                    <a:pt x="26841" y="89253"/>
                    <a:pt x="27210" y="88942"/>
                  </a:cubicBezTo>
                  <a:cubicBezTo>
                    <a:pt x="27580" y="88650"/>
                    <a:pt x="27930" y="88320"/>
                    <a:pt x="28241" y="87970"/>
                  </a:cubicBezTo>
                  <a:cubicBezTo>
                    <a:pt x="28883" y="87289"/>
                    <a:pt x="29428" y="86491"/>
                    <a:pt x="29836" y="85636"/>
                  </a:cubicBezTo>
                  <a:cubicBezTo>
                    <a:pt x="30245" y="84780"/>
                    <a:pt x="30517" y="83866"/>
                    <a:pt x="30634" y="82932"/>
                  </a:cubicBezTo>
                  <a:cubicBezTo>
                    <a:pt x="30692" y="82465"/>
                    <a:pt x="30731" y="81979"/>
                    <a:pt x="30731" y="81512"/>
                  </a:cubicBezTo>
                  <a:cubicBezTo>
                    <a:pt x="30711" y="81046"/>
                    <a:pt x="30692" y="80579"/>
                    <a:pt x="30634" y="80093"/>
                  </a:cubicBezTo>
                  <a:cubicBezTo>
                    <a:pt x="30517" y="79159"/>
                    <a:pt x="30322" y="78226"/>
                    <a:pt x="30031" y="77331"/>
                  </a:cubicBezTo>
                  <a:cubicBezTo>
                    <a:pt x="29758" y="76417"/>
                    <a:pt x="29447" y="75542"/>
                    <a:pt x="29058" y="74666"/>
                  </a:cubicBezTo>
                  <a:cubicBezTo>
                    <a:pt x="28689" y="73811"/>
                    <a:pt x="28280" y="72935"/>
                    <a:pt x="27852" y="72099"/>
                  </a:cubicBezTo>
                  <a:cubicBezTo>
                    <a:pt x="27424" y="71263"/>
                    <a:pt x="27035" y="70407"/>
                    <a:pt x="26569" y="69571"/>
                  </a:cubicBezTo>
                  <a:cubicBezTo>
                    <a:pt x="25674" y="67917"/>
                    <a:pt x="24643" y="66323"/>
                    <a:pt x="23690" y="64708"/>
                  </a:cubicBezTo>
                  <a:cubicBezTo>
                    <a:pt x="22698" y="63094"/>
                    <a:pt x="21881" y="61382"/>
                    <a:pt x="21201" y="59632"/>
                  </a:cubicBezTo>
                  <a:cubicBezTo>
                    <a:pt x="20539" y="57862"/>
                    <a:pt x="20034" y="56034"/>
                    <a:pt x="19684" y="54186"/>
                  </a:cubicBezTo>
                  <a:cubicBezTo>
                    <a:pt x="19509" y="53253"/>
                    <a:pt x="19411" y="52319"/>
                    <a:pt x="19353" y="51366"/>
                  </a:cubicBezTo>
                  <a:cubicBezTo>
                    <a:pt x="19295" y="50433"/>
                    <a:pt x="19333" y="49480"/>
                    <a:pt x="19489" y="48565"/>
                  </a:cubicBezTo>
                  <a:cubicBezTo>
                    <a:pt x="19528" y="48332"/>
                    <a:pt x="19567" y="48118"/>
                    <a:pt x="19625" y="47865"/>
                  </a:cubicBezTo>
                  <a:cubicBezTo>
                    <a:pt x="19703" y="47632"/>
                    <a:pt x="19781" y="47398"/>
                    <a:pt x="19839" y="47185"/>
                  </a:cubicBezTo>
                  <a:cubicBezTo>
                    <a:pt x="19917" y="46951"/>
                    <a:pt x="20014" y="46737"/>
                    <a:pt x="20092" y="46504"/>
                  </a:cubicBezTo>
                  <a:lnTo>
                    <a:pt x="20209" y="46173"/>
                  </a:lnTo>
                  <a:lnTo>
                    <a:pt x="20345" y="45862"/>
                  </a:lnTo>
                  <a:cubicBezTo>
                    <a:pt x="20734" y="44987"/>
                    <a:pt x="21181" y="44150"/>
                    <a:pt x="21667" y="43353"/>
                  </a:cubicBezTo>
                  <a:cubicBezTo>
                    <a:pt x="22659" y="41739"/>
                    <a:pt x="23787" y="40241"/>
                    <a:pt x="24857" y="38666"/>
                  </a:cubicBezTo>
                  <a:cubicBezTo>
                    <a:pt x="25382" y="37888"/>
                    <a:pt x="25907" y="37090"/>
                    <a:pt x="26374" y="36274"/>
                  </a:cubicBezTo>
                  <a:cubicBezTo>
                    <a:pt x="26841" y="35476"/>
                    <a:pt x="27269" y="34620"/>
                    <a:pt x="27677" y="33765"/>
                  </a:cubicBezTo>
                  <a:cubicBezTo>
                    <a:pt x="28494" y="32053"/>
                    <a:pt x="29117" y="30264"/>
                    <a:pt x="29525" y="28416"/>
                  </a:cubicBezTo>
                  <a:lnTo>
                    <a:pt x="29603" y="28066"/>
                  </a:lnTo>
                  <a:lnTo>
                    <a:pt x="29661" y="27716"/>
                  </a:lnTo>
                  <a:cubicBezTo>
                    <a:pt x="29700" y="27482"/>
                    <a:pt x="29739" y="27269"/>
                    <a:pt x="29778" y="27016"/>
                  </a:cubicBezTo>
                  <a:cubicBezTo>
                    <a:pt x="29817" y="26549"/>
                    <a:pt x="29875" y="26082"/>
                    <a:pt x="29914" y="25615"/>
                  </a:cubicBezTo>
                  <a:cubicBezTo>
                    <a:pt x="29933" y="25149"/>
                    <a:pt x="29933" y="24662"/>
                    <a:pt x="29933" y="24196"/>
                  </a:cubicBezTo>
                  <a:cubicBezTo>
                    <a:pt x="29933" y="23962"/>
                    <a:pt x="29914" y="23729"/>
                    <a:pt x="29914" y="23495"/>
                  </a:cubicBezTo>
                  <a:lnTo>
                    <a:pt x="29875" y="23126"/>
                  </a:lnTo>
                  <a:lnTo>
                    <a:pt x="29836" y="22776"/>
                  </a:lnTo>
                  <a:cubicBezTo>
                    <a:pt x="29739" y="21842"/>
                    <a:pt x="29544" y="20909"/>
                    <a:pt x="29292" y="19995"/>
                  </a:cubicBezTo>
                  <a:cubicBezTo>
                    <a:pt x="29039" y="19080"/>
                    <a:pt x="28708" y="18205"/>
                    <a:pt x="28261" y="17349"/>
                  </a:cubicBezTo>
                  <a:cubicBezTo>
                    <a:pt x="28047" y="16941"/>
                    <a:pt x="27794" y="16533"/>
                    <a:pt x="27483" y="16182"/>
                  </a:cubicBezTo>
                  <a:cubicBezTo>
                    <a:pt x="27191" y="15813"/>
                    <a:pt x="26841" y="15482"/>
                    <a:pt x="26471" y="15210"/>
                  </a:cubicBezTo>
                  <a:cubicBezTo>
                    <a:pt x="25713" y="14627"/>
                    <a:pt x="24915" y="14101"/>
                    <a:pt x="24099" y="13673"/>
                  </a:cubicBezTo>
                  <a:cubicBezTo>
                    <a:pt x="23262" y="13207"/>
                    <a:pt x="22426" y="12798"/>
                    <a:pt x="21570" y="12390"/>
                  </a:cubicBezTo>
                  <a:cubicBezTo>
                    <a:pt x="20714" y="11981"/>
                    <a:pt x="19859" y="11554"/>
                    <a:pt x="18983" y="11203"/>
                  </a:cubicBezTo>
                  <a:cubicBezTo>
                    <a:pt x="18108" y="10853"/>
                    <a:pt x="17214" y="10523"/>
                    <a:pt x="16319" y="10270"/>
                  </a:cubicBezTo>
                  <a:cubicBezTo>
                    <a:pt x="15405" y="10017"/>
                    <a:pt x="14491" y="9784"/>
                    <a:pt x="13576" y="9511"/>
                  </a:cubicBezTo>
                  <a:cubicBezTo>
                    <a:pt x="11768" y="8986"/>
                    <a:pt x="9998" y="8306"/>
                    <a:pt x="8306" y="7489"/>
                  </a:cubicBezTo>
                  <a:cubicBezTo>
                    <a:pt x="6594" y="6672"/>
                    <a:pt x="5019" y="5602"/>
                    <a:pt x="3599" y="4357"/>
                  </a:cubicBezTo>
                  <a:cubicBezTo>
                    <a:pt x="2199" y="3093"/>
                    <a:pt x="993" y="1634"/>
                    <a:pt x="1" y="1"/>
                  </a:cubicBezTo>
                  <a:close/>
                  <a:moveTo>
                    <a:pt x="14421" y="139296"/>
                  </a:moveTo>
                  <a:cubicBezTo>
                    <a:pt x="14422" y="139510"/>
                    <a:pt x="14426" y="139724"/>
                    <a:pt x="14432" y="139938"/>
                  </a:cubicBezTo>
                  <a:cubicBezTo>
                    <a:pt x="14426" y="139724"/>
                    <a:pt x="14422" y="139510"/>
                    <a:pt x="14421" y="139296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800" y="1078650"/>
              <a:ext cx="759575" cy="3617300"/>
            </a:xfrm>
            <a:custGeom>
              <a:avLst/>
              <a:gdLst/>
              <a:ahLst/>
              <a:cxnLst/>
              <a:rect l="l" t="t" r="r" b="b"/>
              <a:pathLst>
                <a:path w="30383" h="144692" extrusionOk="0">
                  <a:moveTo>
                    <a:pt x="1" y="0"/>
                  </a:moveTo>
                  <a:cubicBezTo>
                    <a:pt x="912" y="1641"/>
                    <a:pt x="2054" y="3128"/>
                    <a:pt x="3387" y="4443"/>
                  </a:cubicBezTo>
                  <a:cubicBezTo>
                    <a:pt x="3845" y="4874"/>
                    <a:pt x="4322" y="5283"/>
                    <a:pt x="4817" y="5669"/>
                  </a:cubicBezTo>
                  <a:lnTo>
                    <a:pt x="4817" y="5669"/>
                  </a:lnTo>
                  <a:cubicBezTo>
                    <a:pt x="4322" y="5277"/>
                    <a:pt x="3845" y="4861"/>
                    <a:pt x="3387" y="4423"/>
                  </a:cubicBezTo>
                  <a:cubicBezTo>
                    <a:pt x="2054" y="3128"/>
                    <a:pt x="912" y="1641"/>
                    <a:pt x="1" y="0"/>
                  </a:cubicBezTo>
                  <a:close/>
                  <a:moveTo>
                    <a:pt x="4817" y="5669"/>
                  </a:moveTo>
                  <a:cubicBezTo>
                    <a:pt x="5795" y="6443"/>
                    <a:pt x="6841" y="7123"/>
                    <a:pt x="7938" y="7691"/>
                  </a:cubicBezTo>
                  <a:cubicBezTo>
                    <a:pt x="8775" y="8138"/>
                    <a:pt x="9630" y="8507"/>
                    <a:pt x="10506" y="8858"/>
                  </a:cubicBezTo>
                  <a:cubicBezTo>
                    <a:pt x="11381" y="9188"/>
                    <a:pt x="12275" y="9499"/>
                    <a:pt x="13170" y="9772"/>
                  </a:cubicBezTo>
                  <a:cubicBezTo>
                    <a:pt x="14959" y="10336"/>
                    <a:pt x="16807" y="10627"/>
                    <a:pt x="18577" y="11328"/>
                  </a:cubicBezTo>
                  <a:cubicBezTo>
                    <a:pt x="19452" y="11658"/>
                    <a:pt x="20308" y="12047"/>
                    <a:pt x="21125" y="12475"/>
                  </a:cubicBezTo>
                  <a:cubicBezTo>
                    <a:pt x="21961" y="12903"/>
                    <a:pt x="22798" y="13331"/>
                    <a:pt x="23634" y="13778"/>
                  </a:cubicBezTo>
                  <a:cubicBezTo>
                    <a:pt x="24470" y="14206"/>
                    <a:pt x="25268" y="14692"/>
                    <a:pt x="26046" y="15237"/>
                  </a:cubicBezTo>
                  <a:cubicBezTo>
                    <a:pt x="26843" y="15743"/>
                    <a:pt x="27524" y="16384"/>
                    <a:pt x="28088" y="17143"/>
                  </a:cubicBezTo>
                  <a:cubicBezTo>
                    <a:pt x="28593" y="17940"/>
                    <a:pt x="29002" y="18796"/>
                    <a:pt x="29274" y="19691"/>
                  </a:cubicBezTo>
                  <a:cubicBezTo>
                    <a:pt x="29293" y="19745"/>
                    <a:pt x="29311" y="19798"/>
                    <a:pt x="29329" y="19852"/>
                  </a:cubicBezTo>
                  <a:lnTo>
                    <a:pt x="29329" y="19852"/>
                  </a:lnTo>
                  <a:cubicBezTo>
                    <a:pt x="29310" y="19785"/>
                    <a:pt x="29292" y="19719"/>
                    <a:pt x="29274" y="19652"/>
                  </a:cubicBezTo>
                  <a:cubicBezTo>
                    <a:pt x="28982" y="18757"/>
                    <a:pt x="28593" y="17901"/>
                    <a:pt x="28088" y="17124"/>
                  </a:cubicBezTo>
                  <a:cubicBezTo>
                    <a:pt x="27524" y="16365"/>
                    <a:pt x="26843" y="15723"/>
                    <a:pt x="26046" y="15198"/>
                  </a:cubicBezTo>
                  <a:cubicBezTo>
                    <a:pt x="25268" y="14673"/>
                    <a:pt x="24470" y="14206"/>
                    <a:pt x="23634" y="13759"/>
                  </a:cubicBezTo>
                  <a:cubicBezTo>
                    <a:pt x="22817" y="13311"/>
                    <a:pt x="21981" y="12903"/>
                    <a:pt x="21144" y="12456"/>
                  </a:cubicBezTo>
                  <a:cubicBezTo>
                    <a:pt x="20308" y="12028"/>
                    <a:pt x="19452" y="11639"/>
                    <a:pt x="18577" y="11308"/>
                  </a:cubicBezTo>
                  <a:cubicBezTo>
                    <a:pt x="16827" y="10608"/>
                    <a:pt x="14979" y="10316"/>
                    <a:pt x="13190" y="9752"/>
                  </a:cubicBezTo>
                  <a:cubicBezTo>
                    <a:pt x="12275" y="9480"/>
                    <a:pt x="11400" y="9169"/>
                    <a:pt x="10525" y="8838"/>
                  </a:cubicBezTo>
                  <a:cubicBezTo>
                    <a:pt x="9650" y="8488"/>
                    <a:pt x="8794" y="8099"/>
                    <a:pt x="7958" y="7671"/>
                  </a:cubicBezTo>
                  <a:cubicBezTo>
                    <a:pt x="6847" y="7103"/>
                    <a:pt x="5796" y="6432"/>
                    <a:pt x="4817" y="5669"/>
                  </a:cubicBezTo>
                  <a:close/>
                  <a:moveTo>
                    <a:pt x="29329" y="19852"/>
                  </a:moveTo>
                  <a:lnTo>
                    <a:pt x="29329" y="19852"/>
                  </a:lnTo>
                  <a:cubicBezTo>
                    <a:pt x="29436" y="20233"/>
                    <a:pt x="29561" y="20616"/>
                    <a:pt x="29644" y="21013"/>
                  </a:cubicBezTo>
                  <a:lnTo>
                    <a:pt x="29799" y="21694"/>
                  </a:lnTo>
                  <a:lnTo>
                    <a:pt x="29884" y="22200"/>
                  </a:lnTo>
                  <a:lnTo>
                    <a:pt x="29884" y="22200"/>
                  </a:lnTo>
                  <a:lnTo>
                    <a:pt x="29819" y="21733"/>
                  </a:lnTo>
                  <a:lnTo>
                    <a:pt x="29663" y="21052"/>
                  </a:lnTo>
                  <a:cubicBezTo>
                    <a:pt x="29561" y="20642"/>
                    <a:pt x="29458" y="20246"/>
                    <a:pt x="29329" y="19852"/>
                  </a:cubicBezTo>
                  <a:close/>
                  <a:moveTo>
                    <a:pt x="29884" y="22200"/>
                  </a:moveTo>
                  <a:lnTo>
                    <a:pt x="29916" y="22433"/>
                  </a:lnTo>
                  <a:cubicBezTo>
                    <a:pt x="29922" y="22458"/>
                    <a:pt x="29928" y="22484"/>
                    <a:pt x="29934" y="22509"/>
                  </a:cubicBezTo>
                  <a:lnTo>
                    <a:pt x="29934" y="22509"/>
                  </a:lnTo>
                  <a:cubicBezTo>
                    <a:pt x="29928" y="22471"/>
                    <a:pt x="29922" y="22433"/>
                    <a:pt x="29916" y="22394"/>
                  </a:cubicBezTo>
                  <a:lnTo>
                    <a:pt x="29884" y="22200"/>
                  </a:lnTo>
                  <a:close/>
                  <a:moveTo>
                    <a:pt x="29934" y="22509"/>
                  </a:moveTo>
                  <a:cubicBezTo>
                    <a:pt x="29961" y="22704"/>
                    <a:pt x="29978" y="22899"/>
                    <a:pt x="29994" y="23094"/>
                  </a:cubicBezTo>
                  <a:cubicBezTo>
                    <a:pt x="30007" y="23253"/>
                    <a:pt x="30038" y="23403"/>
                    <a:pt x="30057" y="23557"/>
                  </a:cubicBezTo>
                  <a:lnTo>
                    <a:pt x="30057" y="23557"/>
                  </a:lnTo>
                  <a:cubicBezTo>
                    <a:pt x="30044" y="23415"/>
                    <a:pt x="30025" y="23274"/>
                    <a:pt x="30013" y="23133"/>
                  </a:cubicBezTo>
                  <a:cubicBezTo>
                    <a:pt x="29996" y="22925"/>
                    <a:pt x="29979" y="22717"/>
                    <a:pt x="29934" y="22509"/>
                  </a:cubicBezTo>
                  <a:close/>
                  <a:moveTo>
                    <a:pt x="30057" y="23557"/>
                  </a:moveTo>
                  <a:cubicBezTo>
                    <a:pt x="30066" y="23649"/>
                    <a:pt x="30072" y="23741"/>
                    <a:pt x="30072" y="23833"/>
                  </a:cubicBezTo>
                  <a:cubicBezTo>
                    <a:pt x="30074" y="23890"/>
                    <a:pt x="30077" y="23947"/>
                    <a:pt x="30079" y="24004"/>
                  </a:cubicBezTo>
                  <a:lnTo>
                    <a:pt x="30079" y="24004"/>
                  </a:lnTo>
                  <a:cubicBezTo>
                    <a:pt x="30077" y="23928"/>
                    <a:pt x="30075" y="23852"/>
                    <a:pt x="30072" y="23775"/>
                  </a:cubicBezTo>
                  <a:cubicBezTo>
                    <a:pt x="30072" y="23701"/>
                    <a:pt x="30066" y="23628"/>
                    <a:pt x="30057" y="23557"/>
                  </a:cubicBezTo>
                  <a:close/>
                  <a:moveTo>
                    <a:pt x="30079" y="24004"/>
                  </a:moveTo>
                  <a:cubicBezTo>
                    <a:pt x="30091" y="24409"/>
                    <a:pt x="30091" y="24802"/>
                    <a:pt x="30091" y="25195"/>
                  </a:cubicBezTo>
                  <a:cubicBezTo>
                    <a:pt x="30091" y="25428"/>
                    <a:pt x="30086" y="25662"/>
                    <a:pt x="30074" y="25895"/>
                  </a:cubicBezTo>
                  <a:lnTo>
                    <a:pt x="30074" y="25895"/>
                  </a:lnTo>
                  <a:cubicBezTo>
                    <a:pt x="30088" y="25675"/>
                    <a:pt x="30101" y="25454"/>
                    <a:pt x="30111" y="25234"/>
                  </a:cubicBezTo>
                  <a:cubicBezTo>
                    <a:pt x="30128" y="24824"/>
                    <a:pt x="30100" y="24414"/>
                    <a:pt x="30079" y="24004"/>
                  </a:cubicBezTo>
                  <a:close/>
                  <a:moveTo>
                    <a:pt x="30074" y="25895"/>
                  </a:moveTo>
                  <a:cubicBezTo>
                    <a:pt x="30070" y="25968"/>
                    <a:pt x="30065" y="26040"/>
                    <a:pt x="30061" y="26113"/>
                  </a:cubicBezTo>
                  <a:lnTo>
                    <a:pt x="30061" y="26113"/>
                  </a:lnTo>
                  <a:cubicBezTo>
                    <a:pt x="30066" y="26040"/>
                    <a:pt x="30070" y="25968"/>
                    <a:pt x="30074" y="25895"/>
                  </a:cubicBezTo>
                  <a:close/>
                  <a:moveTo>
                    <a:pt x="30061" y="26113"/>
                  </a:moveTo>
                  <a:cubicBezTo>
                    <a:pt x="30049" y="26274"/>
                    <a:pt x="30033" y="26434"/>
                    <a:pt x="30013" y="26595"/>
                  </a:cubicBezTo>
                  <a:cubicBezTo>
                    <a:pt x="29955" y="27062"/>
                    <a:pt x="29916" y="27529"/>
                    <a:pt x="29819" y="27976"/>
                  </a:cubicBezTo>
                  <a:cubicBezTo>
                    <a:pt x="29469" y="29824"/>
                    <a:pt x="28905" y="31613"/>
                    <a:pt x="28127" y="33325"/>
                  </a:cubicBezTo>
                  <a:cubicBezTo>
                    <a:pt x="27738" y="34180"/>
                    <a:pt x="27329" y="35017"/>
                    <a:pt x="26862" y="35853"/>
                  </a:cubicBezTo>
                  <a:cubicBezTo>
                    <a:pt x="26415" y="36670"/>
                    <a:pt x="25929" y="37467"/>
                    <a:pt x="25404" y="38245"/>
                  </a:cubicBezTo>
                  <a:cubicBezTo>
                    <a:pt x="24373" y="39821"/>
                    <a:pt x="23225" y="41299"/>
                    <a:pt x="22175" y="42855"/>
                  </a:cubicBezTo>
                  <a:cubicBezTo>
                    <a:pt x="21650" y="43633"/>
                    <a:pt x="21164" y="44450"/>
                    <a:pt x="20717" y="45267"/>
                  </a:cubicBezTo>
                  <a:cubicBezTo>
                    <a:pt x="20289" y="46103"/>
                    <a:pt x="19919" y="46978"/>
                    <a:pt x="19647" y="47873"/>
                  </a:cubicBezTo>
                  <a:cubicBezTo>
                    <a:pt x="19374" y="48767"/>
                    <a:pt x="19238" y="49720"/>
                    <a:pt x="19219" y="50654"/>
                  </a:cubicBezTo>
                  <a:cubicBezTo>
                    <a:pt x="19199" y="51588"/>
                    <a:pt x="19258" y="52541"/>
                    <a:pt x="19394" y="53455"/>
                  </a:cubicBezTo>
                  <a:cubicBezTo>
                    <a:pt x="19627" y="55322"/>
                    <a:pt x="20055" y="57169"/>
                    <a:pt x="20619" y="58939"/>
                  </a:cubicBezTo>
                  <a:cubicBezTo>
                    <a:pt x="21203" y="60729"/>
                    <a:pt x="21961" y="62460"/>
                    <a:pt x="22875" y="64093"/>
                  </a:cubicBezTo>
                  <a:cubicBezTo>
                    <a:pt x="23790" y="65747"/>
                    <a:pt x="24781" y="67341"/>
                    <a:pt x="25696" y="68956"/>
                  </a:cubicBezTo>
                  <a:cubicBezTo>
                    <a:pt x="26162" y="69773"/>
                    <a:pt x="26590" y="70628"/>
                    <a:pt x="26999" y="71465"/>
                  </a:cubicBezTo>
                  <a:cubicBezTo>
                    <a:pt x="27427" y="72282"/>
                    <a:pt x="27854" y="73137"/>
                    <a:pt x="28243" y="73993"/>
                  </a:cubicBezTo>
                  <a:cubicBezTo>
                    <a:pt x="29041" y="75685"/>
                    <a:pt x="29644" y="77455"/>
                    <a:pt x="30052" y="79283"/>
                  </a:cubicBezTo>
                  <a:lnTo>
                    <a:pt x="30111" y="79633"/>
                  </a:lnTo>
                  <a:lnTo>
                    <a:pt x="30169" y="79983"/>
                  </a:lnTo>
                  <a:cubicBezTo>
                    <a:pt x="30188" y="80217"/>
                    <a:pt x="30227" y="80431"/>
                    <a:pt x="30247" y="80684"/>
                  </a:cubicBezTo>
                  <a:lnTo>
                    <a:pt x="30305" y="81384"/>
                  </a:lnTo>
                  <a:cubicBezTo>
                    <a:pt x="30324" y="81617"/>
                    <a:pt x="30305" y="81831"/>
                    <a:pt x="30305" y="82084"/>
                  </a:cubicBezTo>
                  <a:cubicBezTo>
                    <a:pt x="30305" y="82317"/>
                    <a:pt x="30286" y="82551"/>
                    <a:pt x="30266" y="82765"/>
                  </a:cubicBezTo>
                  <a:cubicBezTo>
                    <a:pt x="30227" y="82998"/>
                    <a:pt x="30208" y="83251"/>
                    <a:pt x="30188" y="83465"/>
                  </a:cubicBezTo>
                  <a:cubicBezTo>
                    <a:pt x="30091" y="83932"/>
                    <a:pt x="29974" y="84379"/>
                    <a:pt x="29838" y="84826"/>
                  </a:cubicBezTo>
                  <a:cubicBezTo>
                    <a:pt x="29547" y="85721"/>
                    <a:pt x="29119" y="86557"/>
                    <a:pt x="28555" y="87296"/>
                  </a:cubicBezTo>
                  <a:cubicBezTo>
                    <a:pt x="27991" y="88055"/>
                    <a:pt x="27329" y="88716"/>
                    <a:pt x="26590" y="89300"/>
                  </a:cubicBezTo>
                  <a:cubicBezTo>
                    <a:pt x="25871" y="89883"/>
                    <a:pt x="25112" y="90486"/>
                    <a:pt x="24587" y="91264"/>
                  </a:cubicBezTo>
                  <a:cubicBezTo>
                    <a:pt x="24062" y="92061"/>
                    <a:pt x="23887" y="93053"/>
                    <a:pt x="24120" y="93987"/>
                  </a:cubicBezTo>
                  <a:cubicBezTo>
                    <a:pt x="24354" y="94920"/>
                    <a:pt x="24918" y="95698"/>
                    <a:pt x="25520" y="96418"/>
                  </a:cubicBezTo>
                  <a:cubicBezTo>
                    <a:pt x="26143" y="97118"/>
                    <a:pt x="26824" y="97760"/>
                    <a:pt x="27465" y="98441"/>
                  </a:cubicBezTo>
                  <a:cubicBezTo>
                    <a:pt x="28146" y="99102"/>
                    <a:pt x="28730" y="99841"/>
                    <a:pt x="29216" y="100619"/>
                  </a:cubicBezTo>
                  <a:cubicBezTo>
                    <a:pt x="29449" y="101028"/>
                    <a:pt x="29644" y="101455"/>
                    <a:pt x="29760" y="101903"/>
                  </a:cubicBezTo>
                  <a:cubicBezTo>
                    <a:pt x="29897" y="102370"/>
                    <a:pt x="29955" y="102836"/>
                    <a:pt x="29955" y="103303"/>
                  </a:cubicBezTo>
                  <a:cubicBezTo>
                    <a:pt x="29916" y="104237"/>
                    <a:pt x="29702" y="105151"/>
                    <a:pt x="29313" y="106007"/>
                  </a:cubicBezTo>
                  <a:cubicBezTo>
                    <a:pt x="28924" y="106862"/>
                    <a:pt x="28418" y="107660"/>
                    <a:pt x="27816" y="108360"/>
                  </a:cubicBezTo>
                  <a:cubicBezTo>
                    <a:pt x="27213" y="109099"/>
                    <a:pt x="26571" y="109780"/>
                    <a:pt x="25948" y="110480"/>
                  </a:cubicBezTo>
                  <a:cubicBezTo>
                    <a:pt x="25657" y="110830"/>
                    <a:pt x="25345" y="111199"/>
                    <a:pt x="25073" y="111588"/>
                  </a:cubicBezTo>
                  <a:cubicBezTo>
                    <a:pt x="24801" y="111958"/>
                    <a:pt x="24567" y="112366"/>
                    <a:pt x="24315" y="112775"/>
                  </a:cubicBezTo>
                  <a:cubicBezTo>
                    <a:pt x="23342" y="114370"/>
                    <a:pt x="22447" y="116023"/>
                    <a:pt x="21650" y="117715"/>
                  </a:cubicBezTo>
                  <a:cubicBezTo>
                    <a:pt x="20016" y="121099"/>
                    <a:pt x="18616" y="124581"/>
                    <a:pt x="17468" y="128159"/>
                  </a:cubicBezTo>
                  <a:cubicBezTo>
                    <a:pt x="18635" y="124600"/>
                    <a:pt x="20036" y="121119"/>
                    <a:pt x="21670" y="117734"/>
                  </a:cubicBezTo>
                  <a:cubicBezTo>
                    <a:pt x="22486" y="116042"/>
                    <a:pt x="23362" y="114389"/>
                    <a:pt x="24334" y="112794"/>
                  </a:cubicBezTo>
                  <a:cubicBezTo>
                    <a:pt x="24587" y="112386"/>
                    <a:pt x="24820" y="111977"/>
                    <a:pt x="25093" y="111608"/>
                  </a:cubicBezTo>
                  <a:cubicBezTo>
                    <a:pt x="25384" y="111238"/>
                    <a:pt x="25676" y="110869"/>
                    <a:pt x="25968" y="110499"/>
                  </a:cubicBezTo>
                  <a:cubicBezTo>
                    <a:pt x="26590" y="109799"/>
                    <a:pt x="27232" y="109118"/>
                    <a:pt x="27835" y="108399"/>
                  </a:cubicBezTo>
                  <a:cubicBezTo>
                    <a:pt x="28438" y="107679"/>
                    <a:pt x="28944" y="106882"/>
                    <a:pt x="29352" y="106026"/>
                  </a:cubicBezTo>
                  <a:cubicBezTo>
                    <a:pt x="29741" y="105170"/>
                    <a:pt x="29955" y="104237"/>
                    <a:pt x="29974" y="103303"/>
                  </a:cubicBezTo>
                  <a:cubicBezTo>
                    <a:pt x="29994" y="102836"/>
                    <a:pt x="29935" y="102370"/>
                    <a:pt x="29799" y="101903"/>
                  </a:cubicBezTo>
                  <a:cubicBezTo>
                    <a:pt x="29683" y="101455"/>
                    <a:pt x="29488" y="101008"/>
                    <a:pt x="29255" y="100619"/>
                  </a:cubicBezTo>
                  <a:cubicBezTo>
                    <a:pt x="28749" y="99822"/>
                    <a:pt x="28166" y="99083"/>
                    <a:pt x="27504" y="98421"/>
                  </a:cubicBezTo>
                  <a:cubicBezTo>
                    <a:pt x="26843" y="97741"/>
                    <a:pt x="26162" y="97099"/>
                    <a:pt x="25559" y="96399"/>
                  </a:cubicBezTo>
                  <a:cubicBezTo>
                    <a:pt x="24937" y="95698"/>
                    <a:pt x="24392" y="94901"/>
                    <a:pt x="24159" y="93987"/>
                  </a:cubicBezTo>
                  <a:cubicBezTo>
                    <a:pt x="23926" y="93073"/>
                    <a:pt x="24101" y="92100"/>
                    <a:pt x="24626" y="91322"/>
                  </a:cubicBezTo>
                  <a:cubicBezTo>
                    <a:pt x="25151" y="90544"/>
                    <a:pt x="25890" y="89961"/>
                    <a:pt x="26610" y="89377"/>
                  </a:cubicBezTo>
                  <a:cubicBezTo>
                    <a:pt x="27368" y="88794"/>
                    <a:pt x="28029" y="88133"/>
                    <a:pt x="28593" y="87374"/>
                  </a:cubicBezTo>
                  <a:cubicBezTo>
                    <a:pt x="29158" y="86616"/>
                    <a:pt x="29605" y="85779"/>
                    <a:pt x="29897" y="84885"/>
                  </a:cubicBezTo>
                  <a:cubicBezTo>
                    <a:pt x="30033" y="84437"/>
                    <a:pt x="30149" y="83971"/>
                    <a:pt x="30227" y="83523"/>
                  </a:cubicBezTo>
                  <a:cubicBezTo>
                    <a:pt x="30266" y="83290"/>
                    <a:pt x="30286" y="83056"/>
                    <a:pt x="30305" y="82823"/>
                  </a:cubicBezTo>
                  <a:cubicBezTo>
                    <a:pt x="30344" y="82590"/>
                    <a:pt x="30363" y="82356"/>
                    <a:pt x="30344" y="82103"/>
                  </a:cubicBezTo>
                  <a:cubicBezTo>
                    <a:pt x="30344" y="81870"/>
                    <a:pt x="30383" y="81656"/>
                    <a:pt x="30344" y="81403"/>
                  </a:cubicBezTo>
                  <a:lnTo>
                    <a:pt x="30305" y="80703"/>
                  </a:lnTo>
                  <a:cubicBezTo>
                    <a:pt x="30286" y="80470"/>
                    <a:pt x="30247" y="80236"/>
                    <a:pt x="30227" y="80003"/>
                  </a:cubicBezTo>
                  <a:lnTo>
                    <a:pt x="30169" y="79653"/>
                  </a:lnTo>
                  <a:lnTo>
                    <a:pt x="30111" y="79303"/>
                  </a:lnTo>
                  <a:cubicBezTo>
                    <a:pt x="29702" y="77475"/>
                    <a:pt x="29099" y="75685"/>
                    <a:pt x="28282" y="73993"/>
                  </a:cubicBezTo>
                  <a:cubicBezTo>
                    <a:pt x="27893" y="73137"/>
                    <a:pt x="27465" y="72301"/>
                    <a:pt x="27057" y="71465"/>
                  </a:cubicBezTo>
                  <a:cubicBezTo>
                    <a:pt x="26649" y="70609"/>
                    <a:pt x="26221" y="69773"/>
                    <a:pt x="25754" y="68956"/>
                  </a:cubicBezTo>
                  <a:cubicBezTo>
                    <a:pt x="24840" y="67322"/>
                    <a:pt x="23828" y="65747"/>
                    <a:pt x="22934" y="64093"/>
                  </a:cubicBezTo>
                  <a:cubicBezTo>
                    <a:pt x="22020" y="62460"/>
                    <a:pt x="21261" y="60748"/>
                    <a:pt x="20678" y="58959"/>
                  </a:cubicBezTo>
                  <a:cubicBezTo>
                    <a:pt x="20094" y="57169"/>
                    <a:pt x="19686" y="55341"/>
                    <a:pt x="19433" y="53494"/>
                  </a:cubicBezTo>
                  <a:cubicBezTo>
                    <a:pt x="19316" y="52560"/>
                    <a:pt x="19258" y="51626"/>
                    <a:pt x="19277" y="50693"/>
                  </a:cubicBezTo>
                  <a:cubicBezTo>
                    <a:pt x="19277" y="49740"/>
                    <a:pt x="19413" y="48826"/>
                    <a:pt x="19686" y="47931"/>
                  </a:cubicBezTo>
                  <a:cubicBezTo>
                    <a:pt x="19958" y="47017"/>
                    <a:pt x="20328" y="46161"/>
                    <a:pt x="20775" y="45325"/>
                  </a:cubicBezTo>
                  <a:cubicBezTo>
                    <a:pt x="21203" y="44508"/>
                    <a:pt x="21689" y="43691"/>
                    <a:pt x="22214" y="42913"/>
                  </a:cubicBezTo>
                  <a:cubicBezTo>
                    <a:pt x="23245" y="41357"/>
                    <a:pt x="24392" y="39860"/>
                    <a:pt x="25443" y="38304"/>
                  </a:cubicBezTo>
                  <a:cubicBezTo>
                    <a:pt x="25948" y="37526"/>
                    <a:pt x="26435" y="36728"/>
                    <a:pt x="26901" y="35892"/>
                  </a:cubicBezTo>
                  <a:cubicBezTo>
                    <a:pt x="27349" y="35075"/>
                    <a:pt x="27757" y="34239"/>
                    <a:pt x="28146" y="33383"/>
                  </a:cubicBezTo>
                  <a:cubicBezTo>
                    <a:pt x="28924" y="31672"/>
                    <a:pt x="29488" y="29882"/>
                    <a:pt x="29838" y="28035"/>
                  </a:cubicBezTo>
                  <a:cubicBezTo>
                    <a:pt x="29916" y="27568"/>
                    <a:pt x="29994" y="27101"/>
                    <a:pt x="30033" y="26634"/>
                  </a:cubicBezTo>
                  <a:cubicBezTo>
                    <a:pt x="30040" y="26460"/>
                    <a:pt x="30050" y="26287"/>
                    <a:pt x="30061" y="26113"/>
                  </a:cubicBezTo>
                  <a:close/>
                  <a:moveTo>
                    <a:pt x="17468" y="128159"/>
                  </a:moveTo>
                  <a:lnTo>
                    <a:pt x="17468" y="128159"/>
                  </a:lnTo>
                  <a:cubicBezTo>
                    <a:pt x="16885" y="129949"/>
                    <a:pt x="16438" y="131757"/>
                    <a:pt x="16107" y="133605"/>
                  </a:cubicBezTo>
                  <a:cubicBezTo>
                    <a:pt x="16438" y="131777"/>
                    <a:pt x="16904" y="129949"/>
                    <a:pt x="17468" y="128159"/>
                  </a:cubicBezTo>
                  <a:close/>
                  <a:moveTo>
                    <a:pt x="15699" y="139206"/>
                  </a:moveTo>
                  <a:cubicBezTo>
                    <a:pt x="15757" y="141093"/>
                    <a:pt x="16146" y="142941"/>
                    <a:pt x="16827" y="144691"/>
                  </a:cubicBezTo>
                  <a:cubicBezTo>
                    <a:pt x="16146" y="142941"/>
                    <a:pt x="15757" y="141074"/>
                    <a:pt x="15699" y="139206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9525" y="1280625"/>
              <a:ext cx="568425" cy="3401700"/>
            </a:xfrm>
            <a:custGeom>
              <a:avLst/>
              <a:gdLst/>
              <a:ahLst/>
              <a:cxnLst/>
              <a:rect l="l" t="t" r="r" b="b"/>
              <a:pathLst>
                <a:path w="22737" h="136068" extrusionOk="0">
                  <a:moveTo>
                    <a:pt x="1" y="1"/>
                  </a:moveTo>
                  <a:cubicBezTo>
                    <a:pt x="817" y="468"/>
                    <a:pt x="1654" y="876"/>
                    <a:pt x="2529" y="1226"/>
                  </a:cubicBezTo>
                  <a:cubicBezTo>
                    <a:pt x="3384" y="1576"/>
                    <a:pt x="4260" y="1887"/>
                    <a:pt x="5154" y="2159"/>
                  </a:cubicBezTo>
                  <a:cubicBezTo>
                    <a:pt x="4260" y="1887"/>
                    <a:pt x="3384" y="1576"/>
                    <a:pt x="2529" y="1206"/>
                  </a:cubicBezTo>
                  <a:cubicBezTo>
                    <a:pt x="1654" y="856"/>
                    <a:pt x="817" y="468"/>
                    <a:pt x="1" y="1"/>
                  </a:cubicBezTo>
                  <a:close/>
                  <a:moveTo>
                    <a:pt x="5165" y="2163"/>
                  </a:moveTo>
                  <a:lnTo>
                    <a:pt x="5165" y="2163"/>
                  </a:lnTo>
                  <a:cubicBezTo>
                    <a:pt x="6056" y="2434"/>
                    <a:pt x="6947" y="2666"/>
                    <a:pt x="7858" y="2899"/>
                  </a:cubicBezTo>
                  <a:lnTo>
                    <a:pt x="9219" y="3249"/>
                  </a:lnTo>
                  <a:cubicBezTo>
                    <a:pt x="9686" y="3365"/>
                    <a:pt x="10114" y="3501"/>
                    <a:pt x="10561" y="3638"/>
                  </a:cubicBezTo>
                  <a:cubicBezTo>
                    <a:pt x="11456" y="3949"/>
                    <a:pt x="12312" y="4299"/>
                    <a:pt x="13148" y="4707"/>
                  </a:cubicBezTo>
                  <a:cubicBezTo>
                    <a:pt x="13556" y="4921"/>
                    <a:pt x="13965" y="5135"/>
                    <a:pt x="14373" y="5369"/>
                  </a:cubicBezTo>
                  <a:lnTo>
                    <a:pt x="15579" y="6030"/>
                  </a:lnTo>
                  <a:cubicBezTo>
                    <a:pt x="16396" y="6477"/>
                    <a:pt x="17213" y="6944"/>
                    <a:pt x="18010" y="7430"/>
                  </a:cubicBezTo>
                  <a:cubicBezTo>
                    <a:pt x="18788" y="7916"/>
                    <a:pt x="19527" y="8500"/>
                    <a:pt x="20189" y="9142"/>
                  </a:cubicBezTo>
                  <a:cubicBezTo>
                    <a:pt x="20811" y="9842"/>
                    <a:pt x="21297" y="10639"/>
                    <a:pt x="21609" y="11515"/>
                  </a:cubicBezTo>
                  <a:cubicBezTo>
                    <a:pt x="21939" y="12390"/>
                    <a:pt x="22192" y="13284"/>
                    <a:pt x="22367" y="14199"/>
                  </a:cubicBezTo>
                  <a:cubicBezTo>
                    <a:pt x="22542" y="15113"/>
                    <a:pt x="22659" y="16027"/>
                    <a:pt x="22659" y="16960"/>
                  </a:cubicBezTo>
                  <a:cubicBezTo>
                    <a:pt x="22698" y="17427"/>
                    <a:pt x="22698" y="17894"/>
                    <a:pt x="22639" y="18361"/>
                  </a:cubicBezTo>
                  <a:cubicBezTo>
                    <a:pt x="22600" y="18827"/>
                    <a:pt x="22581" y="19294"/>
                    <a:pt x="22503" y="19742"/>
                  </a:cubicBezTo>
                  <a:cubicBezTo>
                    <a:pt x="22231" y="21589"/>
                    <a:pt x="21725" y="23379"/>
                    <a:pt x="20986" y="25090"/>
                  </a:cubicBezTo>
                  <a:cubicBezTo>
                    <a:pt x="20617" y="25946"/>
                    <a:pt x="20228" y="26802"/>
                    <a:pt x="19780" y="27619"/>
                  </a:cubicBezTo>
                  <a:cubicBezTo>
                    <a:pt x="19586" y="28027"/>
                    <a:pt x="19352" y="28435"/>
                    <a:pt x="19119" y="28824"/>
                  </a:cubicBezTo>
                  <a:cubicBezTo>
                    <a:pt x="18866" y="29233"/>
                    <a:pt x="18633" y="29622"/>
                    <a:pt x="18380" y="30011"/>
                  </a:cubicBezTo>
                  <a:cubicBezTo>
                    <a:pt x="17369" y="31586"/>
                    <a:pt x="16221" y="33064"/>
                    <a:pt x="15151" y="34581"/>
                  </a:cubicBezTo>
                  <a:cubicBezTo>
                    <a:pt x="14082" y="36098"/>
                    <a:pt x="13051" y="37654"/>
                    <a:pt x="12351" y="39405"/>
                  </a:cubicBezTo>
                  <a:cubicBezTo>
                    <a:pt x="12253" y="39619"/>
                    <a:pt x="12176" y="39833"/>
                    <a:pt x="12117" y="40066"/>
                  </a:cubicBezTo>
                  <a:cubicBezTo>
                    <a:pt x="12039" y="40280"/>
                    <a:pt x="11962" y="40494"/>
                    <a:pt x="11903" y="40727"/>
                  </a:cubicBezTo>
                  <a:cubicBezTo>
                    <a:pt x="11767" y="41175"/>
                    <a:pt x="11689" y="41641"/>
                    <a:pt x="11631" y="42108"/>
                  </a:cubicBezTo>
                  <a:cubicBezTo>
                    <a:pt x="11534" y="43022"/>
                    <a:pt x="11534" y="43956"/>
                    <a:pt x="11592" y="44889"/>
                  </a:cubicBezTo>
                  <a:cubicBezTo>
                    <a:pt x="11728" y="46757"/>
                    <a:pt x="12059" y="48604"/>
                    <a:pt x="12565" y="50394"/>
                  </a:cubicBezTo>
                  <a:cubicBezTo>
                    <a:pt x="13051" y="52202"/>
                    <a:pt x="13712" y="53953"/>
                    <a:pt x="14548" y="55625"/>
                  </a:cubicBezTo>
                  <a:cubicBezTo>
                    <a:pt x="15385" y="57279"/>
                    <a:pt x="16357" y="58873"/>
                    <a:pt x="17291" y="60488"/>
                  </a:cubicBezTo>
                  <a:cubicBezTo>
                    <a:pt x="18224" y="62083"/>
                    <a:pt x="19022" y="63775"/>
                    <a:pt x="19839" y="65447"/>
                  </a:cubicBezTo>
                  <a:cubicBezTo>
                    <a:pt x="20675" y="67120"/>
                    <a:pt x="21356" y="68851"/>
                    <a:pt x="21842" y="70640"/>
                  </a:cubicBezTo>
                  <a:cubicBezTo>
                    <a:pt x="22095" y="71554"/>
                    <a:pt x="22250" y="72468"/>
                    <a:pt x="22309" y="73402"/>
                  </a:cubicBezTo>
                  <a:lnTo>
                    <a:pt x="22348" y="73733"/>
                  </a:lnTo>
                  <a:lnTo>
                    <a:pt x="22348" y="74083"/>
                  </a:lnTo>
                  <a:cubicBezTo>
                    <a:pt x="22348" y="74297"/>
                    <a:pt x="22367" y="74550"/>
                    <a:pt x="22348" y="74763"/>
                  </a:cubicBezTo>
                  <a:lnTo>
                    <a:pt x="22289" y="75464"/>
                  </a:lnTo>
                  <a:cubicBezTo>
                    <a:pt x="22270" y="75580"/>
                    <a:pt x="22250" y="75697"/>
                    <a:pt x="22231" y="75814"/>
                  </a:cubicBezTo>
                  <a:lnTo>
                    <a:pt x="22173" y="76144"/>
                  </a:lnTo>
                  <a:cubicBezTo>
                    <a:pt x="21803" y="77992"/>
                    <a:pt x="20869" y="79665"/>
                    <a:pt x="19489" y="80909"/>
                  </a:cubicBezTo>
                  <a:cubicBezTo>
                    <a:pt x="18808" y="81551"/>
                    <a:pt x="18049" y="82096"/>
                    <a:pt x="17427" y="82815"/>
                  </a:cubicBezTo>
                  <a:cubicBezTo>
                    <a:pt x="17116" y="83185"/>
                    <a:pt x="16882" y="83593"/>
                    <a:pt x="16727" y="84041"/>
                  </a:cubicBezTo>
                  <a:cubicBezTo>
                    <a:pt x="16571" y="84488"/>
                    <a:pt x="16513" y="84955"/>
                    <a:pt x="16571" y="85422"/>
                  </a:cubicBezTo>
                  <a:cubicBezTo>
                    <a:pt x="16649" y="86375"/>
                    <a:pt x="17155" y="87211"/>
                    <a:pt x="17738" y="87931"/>
                  </a:cubicBezTo>
                  <a:cubicBezTo>
                    <a:pt x="18341" y="88631"/>
                    <a:pt x="18983" y="89312"/>
                    <a:pt x="19664" y="89953"/>
                  </a:cubicBezTo>
                  <a:cubicBezTo>
                    <a:pt x="20344" y="90595"/>
                    <a:pt x="20967" y="91276"/>
                    <a:pt x="21531" y="92015"/>
                  </a:cubicBezTo>
                  <a:cubicBezTo>
                    <a:pt x="22095" y="92774"/>
                    <a:pt x="22464" y="93649"/>
                    <a:pt x="22581" y="94563"/>
                  </a:cubicBezTo>
                  <a:cubicBezTo>
                    <a:pt x="22659" y="95496"/>
                    <a:pt x="22542" y="96430"/>
                    <a:pt x="22211" y="97305"/>
                  </a:cubicBezTo>
                  <a:cubicBezTo>
                    <a:pt x="21900" y="98180"/>
                    <a:pt x="21453" y="98997"/>
                    <a:pt x="20889" y="99736"/>
                  </a:cubicBezTo>
                  <a:cubicBezTo>
                    <a:pt x="20325" y="100475"/>
                    <a:pt x="19702" y="101176"/>
                    <a:pt x="19100" y="101895"/>
                  </a:cubicBezTo>
                  <a:cubicBezTo>
                    <a:pt x="18497" y="102595"/>
                    <a:pt x="17952" y="103354"/>
                    <a:pt x="17524" y="104190"/>
                  </a:cubicBezTo>
                  <a:lnTo>
                    <a:pt x="16182" y="106641"/>
                  </a:lnTo>
                  <a:cubicBezTo>
                    <a:pt x="15754" y="107458"/>
                    <a:pt x="15365" y="108313"/>
                    <a:pt x="14976" y="109169"/>
                  </a:cubicBezTo>
                  <a:cubicBezTo>
                    <a:pt x="13440" y="112553"/>
                    <a:pt x="12137" y="116054"/>
                    <a:pt x="11028" y="119613"/>
                  </a:cubicBezTo>
                  <a:cubicBezTo>
                    <a:pt x="9958" y="123173"/>
                    <a:pt x="9200" y="126887"/>
                    <a:pt x="9375" y="130622"/>
                  </a:cubicBezTo>
                  <a:cubicBezTo>
                    <a:pt x="9453" y="132489"/>
                    <a:pt x="9842" y="134317"/>
                    <a:pt x="10522" y="136068"/>
                  </a:cubicBezTo>
                  <a:cubicBezTo>
                    <a:pt x="9842" y="134317"/>
                    <a:pt x="9472" y="132489"/>
                    <a:pt x="9394" y="130622"/>
                  </a:cubicBezTo>
                  <a:cubicBezTo>
                    <a:pt x="9219" y="126887"/>
                    <a:pt x="9978" y="123173"/>
                    <a:pt x="11048" y="119613"/>
                  </a:cubicBezTo>
                  <a:cubicBezTo>
                    <a:pt x="12156" y="116054"/>
                    <a:pt x="13479" y="112573"/>
                    <a:pt x="14996" y="109169"/>
                  </a:cubicBezTo>
                  <a:cubicBezTo>
                    <a:pt x="15385" y="108333"/>
                    <a:pt x="15774" y="107477"/>
                    <a:pt x="16221" y="106660"/>
                  </a:cubicBezTo>
                  <a:lnTo>
                    <a:pt x="17544" y="104210"/>
                  </a:lnTo>
                  <a:cubicBezTo>
                    <a:pt x="17991" y="103393"/>
                    <a:pt x="18516" y="102615"/>
                    <a:pt x="19119" y="101915"/>
                  </a:cubicBezTo>
                  <a:cubicBezTo>
                    <a:pt x="19722" y="101195"/>
                    <a:pt x="20344" y="100514"/>
                    <a:pt x="20908" y="99756"/>
                  </a:cubicBezTo>
                  <a:cubicBezTo>
                    <a:pt x="21492" y="99017"/>
                    <a:pt x="21939" y="98200"/>
                    <a:pt x="22250" y="97325"/>
                  </a:cubicBezTo>
                  <a:cubicBezTo>
                    <a:pt x="22581" y="96430"/>
                    <a:pt x="22698" y="95496"/>
                    <a:pt x="22600" y="94563"/>
                  </a:cubicBezTo>
                  <a:cubicBezTo>
                    <a:pt x="22484" y="93629"/>
                    <a:pt x="22134" y="92754"/>
                    <a:pt x="21570" y="91996"/>
                  </a:cubicBezTo>
                  <a:cubicBezTo>
                    <a:pt x="21006" y="91256"/>
                    <a:pt x="20364" y="90556"/>
                    <a:pt x="19683" y="89914"/>
                  </a:cubicBezTo>
                  <a:cubicBezTo>
                    <a:pt x="19022" y="89273"/>
                    <a:pt x="18380" y="88611"/>
                    <a:pt x="17758" y="87911"/>
                  </a:cubicBezTo>
                  <a:cubicBezTo>
                    <a:pt x="17174" y="87192"/>
                    <a:pt x="16688" y="86355"/>
                    <a:pt x="16610" y="85422"/>
                  </a:cubicBezTo>
                  <a:cubicBezTo>
                    <a:pt x="16552" y="84955"/>
                    <a:pt x="16610" y="84488"/>
                    <a:pt x="16766" y="84060"/>
                  </a:cubicBezTo>
                  <a:cubicBezTo>
                    <a:pt x="16921" y="83613"/>
                    <a:pt x="17155" y="83224"/>
                    <a:pt x="17466" y="82874"/>
                  </a:cubicBezTo>
                  <a:cubicBezTo>
                    <a:pt x="18069" y="82154"/>
                    <a:pt x="18827" y="81610"/>
                    <a:pt x="19508" y="80968"/>
                  </a:cubicBezTo>
                  <a:cubicBezTo>
                    <a:pt x="20908" y="79704"/>
                    <a:pt x="21861" y="78031"/>
                    <a:pt x="22211" y="76183"/>
                  </a:cubicBezTo>
                  <a:lnTo>
                    <a:pt x="22289" y="75833"/>
                  </a:lnTo>
                  <a:cubicBezTo>
                    <a:pt x="22309" y="75717"/>
                    <a:pt x="22328" y="75600"/>
                    <a:pt x="22328" y="75483"/>
                  </a:cubicBezTo>
                  <a:lnTo>
                    <a:pt x="22406" y="74802"/>
                  </a:lnTo>
                  <a:lnTo>
                    <a:pt x="22406" y="74102"/>
                  </a:lnTo>
                  <a:lnTo>
                    <a:pt x="22406" y="73752"/>
                  </a:lnTo>
                  <a:lnTo>
                    <a:pt x="22367" y="73402"/>
                  </a:lnTo>
                  <a:cubicBezTo>
                    <a:pt x="22309" y="72468"/>
                    <a:pt x="22153" y="71535"/>
                    <a:pt x="21920" y="70640"/>
                  </a:cubicBezTo>
                  <a:cubicBezTo>
                    <a:pt x="21414" y="68831"/>
                    <a:pt x="20753" y="67081"/>
                    <a:pt x="19916" y="65428"/>
                  </a:cubicBezTo>
                  <a:cubicBezTo>
                    <a:pt x="19100" y="63755"/>
                    <a:pt x="18283" y="62063"/>
                    <a:pt x="17369" y="60449"/>
                  </a:cubicBezTo>
                  <a:cubicBezTo>
                    <a:pt x="16435" y="58835"/>
                    <a:pt x="15463" y="57240"/>
                    <a:pt x="14626" y="55587"/>
                  </a:cubicBezTo>
                  <a:cubicBezTo>
                    <a:pt x="13770" y="53933"/>
                    <a:pt x="13109" y="52183"/>
                    <a:pt x="12642" y="50374"/>
                  </a:cubicBezTo>
                  <a:cubicBezTo>
                    <a:pt x="12137" y="48585"/>
                    <a:pt x="11806" y="46757"/>
                    <a:pt x="11670" y="44889"/>
                  </a:cubicBezTo>
                  <a:cubicBezTo>
                    <a:pt x="11592" y="43975"/>
                    <a:pt x="11612" y="43042"/>
                    <a:pt x="11709" y="42108"/>
                  </a:cubicBezTo>
                  <a:cubicBezTo>
                    <a:pt x="11748" y="41641"/>
                    <a:pt x="11845" y="41194"/>
                    <a:pt x="11962" y="40747"/>
                  </a:cubicBezTo>
                  <a:cubicBezTo>
                    <a:pt x="12020" y="40513"/>
                    <a:pt x="12098" y="40299"/>
                    <a:pt x="12176" y="40085"/>
                  </a:cubicBezTo>
                  <a:cubicBezTo>
                    <a:pt x="12253" y="39852"/>
                    <a:pt x="12331" y="39638"/>
                    <a:pt x="12409" y="39424"/>
                  </a:cubicBezTo>
                  <a:cubicBezTo>
                    <a:pt x="13109" y="37693"/>
                    <a:pt x="14140" y="36137"/>
                    <a:pt x="15210" y="34601"/>
                  </a:cubicBezTo>
                  <a:cubicBezTo>
                    <a:pt x="16279" y="33084"/>
                    <a:pt x="17427" y="31606"/>
                    <a:pt x="18438" y="30050"/>
                  </a:cubicBezTo>
                  <a:cubicBezTo>
                    <a:pt x="18672" y="29661"/>
                    <a:pt x="18944" y="29252"/>
                    <a:pt x="19158" y="28863"/>
                  </a:cubicBezTo>
                  <a:cubicBezTo>
                    <a:pt x="19391" y="28455"/>
                    <a:pt x="19625" y="28046"/>
                    <a:pt x="19839" y="27638"/>
                  </a:cubicBezTo>
                  <a:cubicBezTo>
                    <a:pt x="20286" y="26821"/>
                    <a:pt x="20675" y="25965"/>
                    <a:pt x="21044" y="25110"/>
                  </a:cubicBezTo>
                  <a:cubicBezTo>
                    <a:pt x="21764" y="23398"/>
                    <a:pt x="22270" y="21589"/>
                    <a:pt x="22542" y="19742"/>
                  </a:cubicBezTo>
                  <a:cubicBezTo>
                    <a:pt x="22620" y="19294"/>
                    <a:pt x="22678" y="18827"/>
                    <a:pt x="22698" y="18361"/>
                  </a:cubicBezTo>
                  <a:cubicBezTo>
                    <a:pt x="22717" y="17894"/>
                    <a:pt x="22737" y="17427"/>
                    <a:pt x="22717" y="16960"/>
                  </a:cubicBezTo>
                  <a:cubicBezTo>
                    <a:pt x="22698" y="16027"/>
                    <a:pt x="22600" y="15093"/>
                    <a:pt x="22406" y="14179"/>
                  </a:cubicBezTo>
                  <a:cubicBezTo>
                    <a:pt x="22231" y="13265"/>
                    <a:pt x="21978" y="12370"/>
                    <a:pt x="21647" y="11495"/>
                  </a:cubicBezTo>
                  <a:cubicBezTo>
                    <a:pt x="21336" y="10600"/>
                    <a:pt x="20850" y="9803"/>
                    <a:pt x="20228" y="9103"/>
                  </a:cubicBezTo>
                  <a:cubicBezTo>
                    <a:pt x="19547" y="8442"/>
                    <a:pt x="18808" y="7878"/>
                    <a:pt x="18030" y="7391"/>
                  </a:cubicBezTo>
                  <a:cubicBezTo>
                    <a:pt x="17232" y="6886"/>
                    <a:pt x="16416" y="6438"/>
                    <a:pt x="15599" y="5991"/>
                  </a:cubicBezTo>
                  <a:lnTo>
                    <a:pt x="14354" y="5330"/>
                  </a:lnTo>
                  <a:cubicBezTo>
                    <a:pt x="13945" y="5096"/>
                    <a:pt x="13556" y="4863"/>
                    <a:pt x="13129" y="4668"/>
                  </a:cubicBezTo>
                  <a:cubicBezTo>
                    <a:pt x="12292" y="4241"/>
                    <a:pt x="11437" y="3890"/>
                    <a:pt x="10542" y="3599"/>
                  </a:cubicBezTo>
                  <a:cubicBezTo>
                    <a:pt x="10114" y="3443"/>
                    <a:pt x="9667" y="3307"/>
                    <a:pt x="9219" y="3210"/>
                  </a:cubicBezTo>
                  <a:lnTo>
                    <a:pt x="7858" y="2879"/>
                  </a:lnTo>
                  <a:cubicBezTo>
                    <a:pt x="6947" y="2666"/>
                    <a:pt x="6056" y="2434"/>
                    <a:pt x="5165" y="2163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7275" y="1086775"/>
              <a:ext cx="765050" cy="3696675"/>
            </a:xfrm>
            <a:custGeom>
              <a:avLst/>
              <a:gdLst/>
              <a:ahLst/>
              <a:cxnLst/>
              <a:rect l="l" t="t" r="r" b="b"/>
              <a:pathLst>
                <a:path w="30602" h="147867" extrusionOk="0">
                  <a:moveTo>
                    <a:pt x="1" y="0"/>
                  </a:moveTo>
                  <a:cubicBezTo>
                    <a:pt x="816" y="1644"/>
                    <a:pt x="1842" y="3191"/>
                    <a:pt x="3042" y="4584"/>
                  </a:cubicBezTo>
                  <a:cubicBezTo>
                    <a:pt x="4287" y="5965"/>
                    <a:pt x="5726" y="7171"/>
                    <a:pt x="7321" y="8124"/>
                  </a:cubicBezTo>
                  <a:cubicBezTo>
                    <a:pt x="8916" y="9058"/>
                    <a:pt x="10608" y="9816"/>
                    <a:pt x="12397" y="10361"/>
                  </a:cubicBezTo>
                  <a:cubicBezTo>
                    <a:pt x="13272" y="10653"/>
                    <a:pt x="14167" y="10905"/>
                    <a:pt x="15062" y="11119"/>
                  </a:cubicBezTo>
                  <a:cubicBezTo>
                    <a:pt x="15509" y="11217"/>
                    <a:pt x="15956" y="11314"/>
                    <a:pt x="16423" y="11411"/>
                  </a:cubicBezTo>
                  <a:cubicBezTo>
                    <a:pt x="16870" y="11508"/>
                    <a:pt x="17318" y="11606"/>
                    <a:pt x="17765" y="11722"/>
                  </a:cubicBezTo>
                  <a:cubicBezTo>
                    <a:pt x="19554" y="12228"/>
                    <a:pt x="21246" y="13006"/>
                    <a:pt x="22802" y="13998"/>
                  </a:cubicBezTo>
                  <a:cubicBezTo>
                    <a:pt x="24417" y="14931"/>
                    <a:pt x="26050" y="15807"/>
                    <a:pt x="27490" y="16993"/>
                  </a:cubicBezTo>
                  <a:cubicBezTo>
                    <a:pt x="27840" y="17285"/>
                    <a:pt x="28151" y="17596"/>
                    <a:pt x="28462" y="17965"/>
                  </a:cubicBezTo>
                  <a:cubicBezTo>
                    <a:pt x="28734" y="18316"/>
                    <a:pt x="28987" y="18724"/>
                    <a:pt x="29182" y="19132"/>
                  </a:cubicBezTo>
                  <a:cubicBezTo>
                    <a:pt x="29571" y="19969"/>
                    <a:pt x="29882" y="20844"/>
                    <a:pt x="30076" y="21758"/>
                  </a:cubicBezTo>
                  <a:cubicBezTo>
                    <a:pt x="30135" y="21972"/>
                    <a:pt x="30174" y="22205"/>
                    <a:pt x="30213" y="22439"/>
                  </a:cubicBezTo>
                  <a:cubicBezTo>
                    <a:pt x="30252" y="22653"/>
                    <a:pt x="30310" y="22867"/>
                    <a:pt x="30349" y="23120"/>
                  </a:cubicBezTo>
                  <a:cubicBezTo>
                    <a:pt x="30407" y="23567"/>
                    <a:pt x="30446" y="24034"/>
                    <a:pt x="30485" y="24500"/>
                  </a:cubicBezTo>
                  <a:cubicBezTo>
                    <a:pt x="30524" y="24948"/>
                    <a:pt x="30524" y="25415"/>
                    <a:pt x="30524" y="25881"/>
                  </a:cubicBezTo>
                  <a:cubicBezTo>
                    <a:pt x="30504" y="26329"/>
                    <a:pt x="30504" y="26795"/>
                    <a:pt x="30446" y="27262"/>
                  </a:cubicBezTo>
                  <a:cubicBezTo>
                    <a:pt x="30232" y="29090"/>
                    <a:pt x="29785" y="30899"/>
                    <a:pt x="29104" y="32630"/>
                  </a:cubicBezTo>
                  <a:cubicBezTo>
                    <a:pt x="28423" y="34342"/>
                    <a:pt x="27587" y="35995"/>
                    <a:pt x="26615" y="37570"/>
                  </a:cubicBezTo>
                  <a:cubicBezTo>
                    <a:pt x="25661" y="39146"/>
                    <a:pt x="24514" y="40624"/>
                    <a:pt x="23425" y="42102"/>
                  </a:cubicBezTo>
                  <a:cubicBezTo>
                    <a:pt x="22336" y="43600"/>
                    <a:pt x="21227" y="45117"/>
                    <a:pt x="20410" y="46770"/>
                  </a:cubicBezTo>
                  <a:cubicBezTo>
                    <a:pt x="19982" y="47606"/>
                    <a:pt x="19652" y="48462"/>
                    <a:pt x="19418" y="49376"/>
                  </a:cubicBezTo>
                  <a:cubicBezTo>
                    <a:pt x="19224" y="50271"/>
                    <a:pt x="19127" y="51204"/>
                    <a:pt x="19146" y="52138"/>
                  </a:cubicBezTo>
                  <a:cubicBezTo>
                    <a:pt x="19146" y="53985"/>
                    <a:pt x="19379" y="55833"/>
                    <a:pt x="19788" y="57642"/>
                  </a:cubicBezTo>
                  <a:cubicBezTo>
                    <a:pt x="20196" y="59451"/>
                    <a:pt x="20760" y="61221"/>
                    <a:pt x="21519" y="62913"/>
                  </a:cubicBezTo>
                  <a:cubicBezTo>
                    <a:pt x="22258" y="64624"/>
                    <a:pt x="23211" y="66200"/>
                    <a:pt x="24144" y="67853"/>
                  </a:cubicBezTo>
                  <a:cubicBezTo>
                    <a:pt x="24592" y="68650"/>
                    <a:pt x="25059" y="69467"/>
                    <a:pt x="25467" y="70284"/>
                  </a:cubicBezTo>
                  <a:cubicBezTo>
                    <a:pt x="25895" y="71101"/>
                    <a:pt x="26284" y="71957"/>
                    <a:pt x="26692" y="72773"/>
                  </a:cubicBezTo>
                  <a:cubicBezTo>
                    <a:pt x="27548" y="74427"/>
                    <a:pt x="28268" y="76138"/>
                    <a:pt x="28851" y="77889"/>
                  </a:cubicBezTo>
                  <a:cubicBezTo>
                    <a:pt x="29143" y="78764"/>
                    <a:pt x="29357" y="79658"/>
                    <a:pt x="29493" y="80573"/>
                  </a:cubicBezTo>
                  <a:cubicBezTo>
                    <a:pt x="29649" y="81487"/>
                    <a:pt x="29688" y="82420"/>
                    <a:pt x="29610" y="83334"/>
                  </a:cubicBezTo>
                  <a:lnTo>
                    <a:pt x="29590" y="83684"/>
                  </a:lnTo>
                  <a:lnTo>
                    <a:pt x="29532" y="84015"/>
                  </a:lnTo>
                  <a:cubicBezTo>
                    <a:pt x="29493" y="84248"/>
                    <a:pt x="29474" y="84482"/>
                    <a:pt x="29415" y="84696"/>
                  </a:cubicBezTo>
                  <a:cubicBezTo>
                    <a:pt x="29318" y="85143"/>
                    <a:pt x="29162" y="85590"/>
                    <a:pt x="29007" y="86018"/>
                  </a:cubicBezTo>
                  <a:cubicBezTo>
                    <a:pt x="28637" y="86874"/>
                    <a:pt x="28151" y="87672"/>
                    <a:pt x="27548" y="88352"/>
                  </a:cubicBezTo>
                  <a:cubicBezTo>
                    <a:pt x="26945" y="89072"/>
                    <a:pt x="26187" y="89616"/>
                    <a:pt x="25545" y="90278"/>
                  </a:cubicBezTo>
                  <a:cubicBezTo>
                    <a:pt x="25214" y="90608"/>
                    <a:pt x="24922" y="90978"/>
                    <a:pt x="24708" y="91386"/>
                  </a:cubicBezTo>
                  <a:cubicBezTo>
                    <a:pt x="24475" y="91795"/>
                    <a:pt x="24339" y="92262"/>
                    <a:pt x="24319" y="92728"/>
                  </a:cubicBezTo>
                  <a:cubicBezTo>
                    <a:pt x="24300" y="93195"/>
                    <a:pt x="24358" y="93662"/>
                    <a:pt x="24533" y="94090"/>
                  </a:cubicBezTo>
                  <a:cubicBezTo>
                    <a:pt x="24689" y="94537"/>
                    <a:pt x="24922" y="94946"/>
                    <a:pt x="25195" y="95315"/>
                  </a:cubicBezTo>
                  <a:cubicBezTo>
                    <a:pt x="25759" y="96035"/>
                    <a:pt x="26401" y="96715"/>
                    <a:pt x="27081" y="97338"/>
                  </a:cubicBezTo>
                  <a:cubicBezTo>
                    <a:pt x="27762" y="97960"/>
                    <a:pt x="28423" y="98621"/>
                    <a:pt x="29026" y="99322"/>
                  </a:cubicBezTo>
                  <a:cubicBezTo>
                    <a:pt x="29649" y="100002"/>
                    <a:pt x="30096" y="100819"/>
                    <a:pt x="30349" y="101714"/>
                  </a:cubicBezTo>
                  <a:cubicBezTo>
                    <a:pt x="30563" y="102628"/>
                    <a:pt x="30563" y="103562"/>
                    <a:pt x="30310" y="104456"/>
                  </a:cubicBezTo>
                  <a:cubicBezTo>
                    <a:pt x="30076" y="105351"/>
                    <a:pt x="29707" y="106207"/>
                    <a:pt x="29182" y="106965"/>
                  </a:cubicBezTo>
                  <a:cubicBezTo>
                    <a:pt x="28657" y="107724"/>
                    <a:pt x="28054" y="108424"/>
                    <a:pt x="27470" y="109163"/>
                  </a:cubicBezTo>
                  <a:cubicBezTo>
                    <a:pt x="26887" y="109863"/>
                    <a:pt x="26362" y="110641"/>
                    <a:pt x="25934" y="111458"/>
                  </a:cubicBezTo>
                  <a:lnTo>
                    <a:pt x="24689" y="113947"/>
                  </a:lnTo>
                  <a:cubicBezTo>
                    <a:pt x="24261" y="114764"/>
                    <a:pt x="23892" y="115620"/>
                    <a:pt x="23542" y="116476"/>
                  </a:cubicBezTo>
                  <a:cubicBezTo>
                    <a:pt x="22102" y="119879"/>
                    <a:pt x="20877" y="123380"/>
                    <a:pt x="19827" y="126920"/>
                  </a:cubicBezTo>
                  <a:cubicBezTo>
                    <a:pt x="18815" y="130460"/>
                    <a:pt x="18096" y="134155"/>
                    <a:pt x="18310" y="137870"/>
                  </a:cubicBezTo>
                  <a:cubicBezTo>
                    <a:pt x="18115" y="134155"/>
                    <a:pt x="18815" y="130479"/>
                    <a:pt x="19846" y="126920"/>
                  </a:cubicBezTo>
                  <a:cubicBezTo>
                    <a:pt x="20896" y="123380"/>
                    <a:pt x="22141" y="119879"/>
                    <a:pt x="23561" y="116476"/>
                  </a:cubicBezTo>
                  <a:cubicBezTo>
                    <a:pt x="23931" y="115620"/>
                    <a:pt x="24300" y="114764"/>
                    <a:pt x="24708" y="113947"/>
                  </a:cubicBezTo>
                  <a:lnTo>
                    <a:pt x="25973" y="111458"/>
                  </a:lnTo>
                  <a:cubicBezTo>
                    <a:pt x="26770" y="109785"/>
                    <a:pt x="28170" y="108502"/>
                    <a:pt x="29201" y="106965"/>
                  </a:cubicBezTo>
                  <a:cubicBezTo>
                    <a:pt x="29726" y="106207"/>
                    <a:pt x="30115" y="105351"/>
                    <a:pt x="30349" y="104456"/>
                  </a:cubicBezTo>
                  <a:cubicBezTo>
                    <a:pt x="30602" y="103542"/>
                    <a:pt x="30602" y="102589"/>
                    <a:pt x="30388" y="101694"/>
                  </a:cubicBezTo>
                  <a:cubicBezTo>
                    <a:pt x="30135" y="100780"/>
                    <a:pt x="29688" y="99963"/>
                    <a:pt x="29065" y="99263"/>
                  </a:cubicBezTo>
                  <a:cubicBezTo>
                    <a:pt x="28443" y="98563"/>
                    <a:pt x="27801" y="97902"/>
                    <a:pt x="27120" y="97279"/>
                  </a:cubicBezTo>
                  <a:cubicBezTo>
                    <a:pt x="26420" y="96657"/>
                    <a:pt x="25798" y="95976"/>
                    <a:pt x="25234" y="95257"/>
                  </a:cubicBezTo>
                  <a:cubicBezTo>
                    <a:pt x="24942" y="94887"/>
                    <a:pt x="24728" y="94479"/>
                    <a:pt x="24572" y="94031"/>
                  </a:cubicBezTo>
                  <a:cubicBezTo>
                    <a:pt x="24397" y="93604"/>
                    <a:pt x="24339" y="93137"/>
                    <a:pt x="24358" y="92689"/>
                  </a:cubicBezTo>
                  <a:cubicBezTo>
                    <a:pt x="24397" y="92223"/>
                    <a:pt x="24514" y="91775"/>
                    <a:pt x="24747" y="91367"/>
                  </a:cubicBezTo>
                  <a:cubicBezTo>
                    <a:pt x="24961" y="90978"/>
                    <a:pt x="25253" y="90608"/>
                    <a:pt x="25584" y="90278"/>
                  </a:cubicBezTo>
                  <a:cubicBezTo>
                    <a:pt x="26226" y="89616"/>
                    <a:pt x="26965" y="89052"/>
                    <a:pt x="27568" y="88352"/>
                  </a:cubicBezTo>
                  <a:cubicBezTo>
                    <a:pt x="28190" y="87652"/>
                    <a:pt x="28676" y="86855"/>
                    <a:pt x="29026" y="85999"/>
                  </a:cubicBezTo>
                  <a:cubicBezTo>
                    <a:pt x="29201" y="85571"/>
                    <a:pt x="29337" y="85124"/>
                    <a:pt x="29454" y="84676"/>
                  </a:cubicBezTo>
                  <a:cubicBezTo>
                    <a:pt x="29512" y="84443"/>
                    <a:pt x="29532" y="84210"/>
                    <a:pt x="29571" y="83976"/>
                  </a:cubicBezTo>
                  <a:lnTo>
                    <a:pt x="29629" y="83646"/>
                  </a:lnTo>
                  <a:lnTo>
                    <a:pt x="29649" y="83295"/>
                  </a:lnTo>
                  <a:cubicBezTo>
                    <a:pt x="29726" y="82362"/>
                    <a:pt x="29688" y="81428"/>
                    <a:pt x="29532" y="80514"/>
                  </a:cubicBezTo>
                  <a:cubicBezTo>
                    <a:pt x="29396" y="79600"/>
                    <a:pt x="29182" y="78686"/>
                    <a:pt x="28890" y="77811"/>
                  </a:cubicBezTo>
                  <a:cubicBezTo>
                    <a:pt x="28307" y="76041"/>
                    <a:pt x="27587" y="74329"/>
                    <a:pt x="26731" y="72676"/>
                  </a:cubicBezTo>
                  <a:cubicBezTo>
                    <a:pt x="26342" y="71859"/>
                    <a:pt x="25953" y="71004"/>
                    <a:pt x="25525" y="70187"/>
                  </a:cubicBezTo>
                  <a:cubicBezTo>
                    <a:pt x="25097" y="69370"/>
                    <a:pt x="24650" y="68572"/>
                    <a:pt x="24183" y="67756"/>
                  </a:cubicBezTo>
                  <a:cubicBezTo>
                    <a:pt x="23289" y="66141"/>
                    <a:pt x="22336" y="64566"/>
                    <a:pt x="21577" y="62874"/>
                  </a:cubicBezTo>
                  <a:cubicBezTo>
                    <a:pt x="20819" y="61182"/>
                    <a:pt x="20255" y="59412"/>
                    <a:pt x="19866" y="57603"/>
                  </a:cubicBezTo>
                  <a:cubicBezTo>
                    <a:pt x="19438" y="55794"/>
                    <a:pt x="19204" y="53966"/>
                    <a:pt x="19185" y="52118"/>
                  </a:cubicBezTo>
                  <a:cubicBezTo>
                    <a:pt x="19165" y="51185"/>
                    <a:pt x="19263" y="50271"/>
                    <a:pt x="19477" y="49357"/>
                  </a:cubicBezTo>
                  <a:cubicBezTo>
                    <a:pt x="19710" y="48462"/>
                    <a:pt x="20021" y="47606"/>
                    <a:pt x="20449" y="46789"/>
                  </a:cubicBezTo>
                  <a:cubicBezTo>
                    <a:pt x="21266" y="45117"/>
                    <a:pt x="22355" y="43619"/>
                    <a:pt x="23444" y="42121"/>
                  </a:cubicBezTo>
                  <a:cubicBezTo>
                    <a:pt x="24553" y="40643"/>
                    <a:pt x="25681" y="39165"/>
                    <a:pt x="26653" y="37590"/>
                  </a:cubicBezTo>
                  <a:cubicBezTo>
                    <a:pt x="27626" y="36014"/>
                    <a:pt x="28443" y="34342"/>
                    <a:pt x="29143" y="32630"/>
                  </a:cubicBezTo>
                  <a:cubicBezTo>
                    <a:pt x="29824" y="30899"/>
                    <a:pt x="30271" y="29090"/>
                    <a:pt x="30465" y="27243"/>
                  </a:cubicBezTo>
                  <a:cubicBezTo>
                    <a:pt x="30524" y="26795"/>
                    <a:pt x="30524" y="26329"/>
                    <a:pt x="30543" y="25862"/>
                  </a:cubicBezTo>
                  <a:cubicBezTo>
                    <a:pt x="30543" y="25395"/>
                    <a:pt x="30543" y="24928"/>
                    <a:pt x="30504" y="24481"/>
                  </a:cubicBezTo>
                  <a:cubicBezTo>
                    <a:pt x="30485" y="24014"/>
                    <a:pt x="30427" y="23547"/>
                    <a:pt x="30368" y="23081"/>
                  </a:cubicBezTo>
                  <a:cubicBezTo>
                    <a:pt x="30329" y="22867"/>
                    <a:pt x="30290" y="22633"/>
                    <a:pt x="30232" y="22400"/>
                  </a:cubicBezTo>
                  <a:cubicBezTo>
                    <a:pt x="30193" y="22186"/>
                    <a:pt x="30154" y="21953"/>
                    <a:pt x="30096" y="21719"/>
                  </a:cubicBezTo>
                  <a:cubicBezTo>
                    <a:pt x="29901" y="20825"/>
                    <a:pt x="29590" y="19949"/>
                    <a:pt x="29201" y="19113"/>
                  </a:cubicBezTo>
                  <a:cubicBezTo>
                    <a:pt x="28987" y="18685"/>
                    <a:pt x="28754" y="18277"/>
                    <a:pt x="28462" y="17927"/>
                  </a:cubicBezTo>
                  <a:cubicBezTo>
                    <a:pt x="28170" y="17576"/>
                    <a:pt x="27840" y="17246"/>
                    <a:pt x="27490" y="16954"/>
                  </a:cubicBezTo>
                  <a:cubicBezTo>
                    <a:pt x="26070" y="15768"/>
                    <a:pt x="24417" y="14892"/>
                    <a:pt x="22822" y="13978"/>
                  </a:cubicBezTo>
                  <a:cubicBezTo>
                    <a:pt x="21246" y="12967"/>
                    <a:pt x="19554" y="12208"/>
                    <a:pt x="17765" y="11703"/>
                  </a:cubicBezTo>
                  <a:cubicBezTo>
                    <a:pt x="17318" y="11567"/>
                    <a:pt x="16870" y="11489"/>
                    <a:pt x="16423" y="11392"/>
                  </a:cubicBezTo>
                  <a:cubicBezTo>
                    <a:pt x="15956" y="11275"/>
                    <a:pt x="15509" y="11178"/>
                    <a:pt x="15062" y="11080"/>
                  </a:cubicBezTo>
                  <a:cubicBezTo>
                    <a:pt x="14167" y="10866"/>
                    <a:pt x="13272" y="10614"/>
                    <a:pt x="12378" y="10341"/>
                  </a:cubicBezTo>
                  <a:cubicBezTo>
                    <a:pt x="10608" y="9797"/>
                    <a:pt x="8916" y="9038"/>
                    <a:pt x="7321" y="8105"/>
                  </a:cubicBezTo>
                  <a:cubicBezTo>
                    <a:pt x="5726" y="7152"/>
                    <a:pt x="4287" y="5965"/>
                    <a:pt x="3061" y="4584"/>
                  </a:cubicBezTo>
                  <a:cubicBezTo>
                    <a:pt x="1842" y="3191"/>
                    <a:pt x="816" y="1644"/>
                    <a:pt x="1" y="0"/>
                  </a:cubicBezTo>
                  <a:close/>
                  <a:moveTo>
                    <a:pt x="18310" y="137870"/>
                  </a:moveTo>
                  <a:cubicBezTo>
                    <a:pt x="18387" y="139718"/>
                    <a:pt x="18776" y="141546"/>
                    <a:pt x="19457" y="143277"/>
                  </a:cubicBezTo>
                  <a:cubicBezTo>
                    <a:pt x="20157" y="144988"/>
                    <a:pt x="21188" y="146544"/>
                    <a:pt x="22511" y="147867"/>
                  </a:cubicBezTo>
                  <a:lnTo>
                    <a:pt x="22511" y="147867"/>
                  </a:lnTo>
                  <a:cubicBezTo>
                    <a:pt x="21188" y="146544"/>
                    <a:pt x="20157" y="144988"/>
                    <a:pt x="19457" y="143257"/>
                  </a:cubicBezTo>
                  <a:cubicBezTo>
                    <a:pt x="18776" y="141546"/>
                    <a:pt x="18407" y="139718"/>
                    <a:pt x="18310" y="13787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7975" y="1207225"/>
              <a:ext cx="700675" cy="3561650"/>
            </a:xfrm>
            <a:custGeom>
              <a:avLst/>
              <a:gdLst/>
              <a:ahLst/>
              <a:cxnLst/>
              <a:rect l="l" t="t" r="r" b="b"/>
              <a:pathLst>
                <a:path w="28027" h="142466" extrusionOk="0">
                  <a:moveTo>
                    <a:pt x="1" y="1"/>
                  </a:moveTo>
                  <a:lnTo>
                    <a:pt x="1" y="1"/>
                  </a:lnTo>
                  <a:cubicBezTo>
                    <a:pt x="1168" y="1420"/>
                    <a:pt x="2548" y="2645"/>
                    <a:pt x="4104" y="3637"/>
                  </a:cubicBezTo>
                  <a:cubicBezTo>
                    <a:pt x="4882" y="4142"/>
                    <a:pt x="5699" y="4590"/>
                    <a:pt x="6535" y="4959"/>
                  </a:cubicBezTo>
                  <a:cubicBezTo>
                    <a:pt x="5699" y="4570"/>
                    <a:pt x="4882" y="4123"/>
                    <a:pt x="4123" y="3637"/>
                  </a:cubicBezTo>
                  <a:cubicBezTo>
                    <a:pt x="2568" y="2645"/>
                    <a:pt x="1168" y="1420"/>
                    <a:pt x="1" y="1"/>
                  </a:cubicBezTo>
                  <a:close/>
                  <a:moveTo>
                    <a:pt x="6535" y="4959"/>
                  </a:moveTo>
                  <a:lnTo>
                    <a:pt x="6535" y="4959"/>
                  </a:lnTo>
                  <a:cubicBezTo>
                    <a:pt x="7371" y="5348"/>
                    <a:pt x="8227" y="5679"/>
                    <a:pt x="9102" y="5990"/>
                  </a:cubicBezTo>
                  <a:cubicBezTo>
                    <a:pt x="10853" y="6574"/>
                    <a:pt x="12623" y="7021"/>
                    <a:pt x="14451" y="7332"/>
                  </a:cubicBezTo>
                  <a:cubicBezTo>
                    <a:pt x="15345" y="7527"/>
                    <a:pt x="16221" y="7799"/>
                    <a:pt x="17076" y="8149"/>
                  </a:cubicBezTo>
                  <a:cubicBezTo>
                    <a:pt x="17932" y="8480"/>
                    <a:pt x="18749" y="8888"/>
                    <a:pt x="19547" y="9355"/>
                  </a:cubicBezTo>
                  <a:cubicBezTo>
                    <a:pt x="21083" y="10366"/>
                    <a:pt x="22717" y="11222"/>
                    <a:pt x="24195" y="12311"/>
                  </a:cubicBezTo>
                  <a:cubicBezTo>
                    <a:pt x="24953" y="12836"/>
                    <a:pt x="25615" y="13498"/>
                    <a:pt x="26140" y="14237"/>
                  </a:cubicBezTo>
                  <a:cubicBezTo>
                    <a:pt x="26626" y="15034"/>
                    <a:pt x="26976" y="15870"/>
                    <a:pt x="27229" y="16765"/>
                  </a:cubicBezTo>
                  <a:cubicBezTo>
                    <a:pt x="27462" y="17660"/>
                    <a:pt x="27637" y="18554"/>
                    <a:pt x="27735" y="19468"/>
                  </a:cubicBezTo>
                  <a:cubicBezTo>
                    <a:pt x="27793" y="19935"/>
                    <a:pt x="27813" y="20383"/>
                    <a:pt x="27832" y="20849"/>
                  </a:cubicBezTo>
                  <a:lnTo>
                    <a:pt x="27832" y="21530"/>
                  </a:lnTo>
                  <a:cubicBezTo>
                    <a:pt x="27851" y="21763"/>
                    <a:pt x="27832" y="21997"/>
                    <a:pt x="27813" y="22230"/>
                  </a:cubicBezTo>
                  <a:cubicBezTo>
                    <a:pt x="27696" y="24058"/>
                    <a:pt x="27307" y="25867"/>
                    <a:pt x="26684" y="27598"/>
                  </a:cubicBezTo>
                  <a:cubicBezTo>
                    <a:pt x="26043" y="29329"/>
                    <a:pt x="25245" y="30982"/>
                    <a:pt x="24312" y="32577"/>
                  </a:cubicBezTo>
                  <a:cubicBezTo>
                    <a:pt x="23339" y="34133"/>
                    <a:pt x="22289" y="35650"/>
                    <a:pt x="21161" y="37089"/>
                  </a:cubicBezTo>
                  <a:cubicBezTo>
                    <a:pt x="20013" y="38529"/>
                    <a:pt x="18963" y="40046"/>
                    <a:pt x="17991" y="41602"/>
                  </a:cubicBezTo>
                  <a:cubicBezTo>
                    <a:pt x="17524" y="42399"/>
                    <a:pt x="17115" y="43235"/>
                    <a:pt x="16804" y="44091"/>
                  </a:cubicBezTo>
                  <a:cubicBezTo>
                    <a:pt x="16474" y="44966"/>
                    <a:pt x="16279" y="45861"/>
                    <a:pt x="16221" y="46795"/>
                  </a:cubicBezTo>
                  <a:cubicBezTo>
                    <a:pt x="16104" y="48623"/>
                    <a:pt x="16221" y="50471"/>
                    <a:pt x="16551" y="52299"/>
                  </a:cubicBezTo>
                  <a:cubicBezTo>
                    <a:pt x="16863" y="54108"/>
                    <a:pt x="17349" y="55897"/>
                    <a:pt x="18010" y="57608"/>
                  </a:cubicBezTo>
                  <a:cubicBezTo>
                    <a:pt x="18671" y="59339"/>
                    <a:pt x="19566" y="60954"/>
                    <a:pt x="20461" y="62568"/>
                  </a:cubicBezTo>
                  <a:cubicBezTo>
                    <a:pt x="20908" y="63365"/>
                    <a:pt x="21355" y="64182"/>
                    <a:pt x="21783" y="64980"/>
                  </a:cubicBezTo>
                  <a:cubicBezTo>
                    <a:pt x="22211" y="65797"/>
                    <a:pt x="22600" y="66613"/>
                    <a:pt x="23009" y="67450"/>
                  </a:cubicBezTo>
                  <a:cubicBezTo>
                    <a:pt x="23845" y="69083"/>
                    <a:pt x="24584" y="70776"/>
                    <a:pt x="25245" y="72487"/>
                  </a:cubicBezTo>
                  <a:cubicBezTo>
                    <a:pt x="25576" y="73343"/>
                    <a:pt x="25829" y="74218"/>
                    <a:pt x="26023" y="75113"/>
                  </a:cubicBezTo>
                  <a:cubicBezTo>
                    <a:pt x="26237" y="76007"/>
                    <a:pt x="26354" y="76922"/>
                    <a:pt x="26393" y="77836"/>
                  </a:cubicBezTo>
                  <a:cubicBezTo>
                    <a:pt x="26412" y="78750"/>
                    <a:pt x="26315" y="79664"/>
                    <a:pt x="26101" y="80559"/>
                  </a:cubicBezTo>
                  <a:cubicBezTo>
                    <a:pt x="25848" y="81453"/>
                    <a:pt x="25479" y="82290"/>
                    <a:pt x="24973" y="83048"/>
                  </a:cubicBezTo>
                  <a:cubicBezTo>
                    <a:pt x="24701" y="83437"/>
                    <a:pt x="24409" y="83787"/>
                    <a:pt x="24098" y="84118"/>
                  </a:cubicBezTo>
                  <a:cubicBezTo>
                    <a:pt x="23806" y="84468"/>
                    <a:pt x="23456" y="84779"/>
                    <a:pt x="23125" y="85090"/>
                  </a:cubicBezTo>
                  <a:cubicBezTo>
                    <a:pt x="22795" y="85401"/>
                    <a:pt x="22483" y="85751"/>
                    <a:pt x="22211" y="86121"/>
                  </a:cubicBezTo>
                  <a:cubicBezTo>
                    <a:pt x="21939" y="86491"/>
                    <a:pt x="21725" y="86918"/>
                    <a:pt x="21628" y="87366"/>
                  </a:cubicBezTo>
                  <a:cubicBezTo>
                    <a:pt x="21511" y="87833"/>
                    <a:pt x="21511" y="88299"/>
                    <a:pt x="21628" y="88747"/>
                  </a:cubicBezTo>
                  <a:cubicBezTo>
                    <a:pt x="21725" y="89194"/>
                    <a:pt x="21900" y="89641"/>
                    <a:pt x="22153" y="90030"/>
                  </a:cubicBezTo>
                  <a:cubicBezTo>
                    <a:pt x="22678" y="90789"/>
                    <a:pt x="23281" y="91489"/>
                    <a:pt x="23962" y="92092"/>
                  </a:cubicBezTo>
                  <a:cubicBezTo>
                    <a:pt x="24642" y="92734"/>
                    <a:pt x="25342" y="93337"/>
                    <a:pt x="25965" y="93998"/>
                  </a:cubicBezTo>
                  <a:cubicBezTo>
                    <a:pt x="26626" y="94640"/>
                    <a:pt x="27151" y="95398"/>
                    <a:pt x="27540" y="96235"/>
                  </a:cubicBezTo>
                  <a:cubicBezTo>
                    <a:pt x="27871" y="97090"/>
                    <a:pt x="27968" y="98024"/>
                    <a:pt x="27832" y="98938"/>
                  </a:cubicBezTo>
                  <a:cubicBezTo>
                    <a:pt x="27696" y="99852"/>
                    <a:pt x="27385" y="100727"/>
                    <a:pt x="26918" y="101505"/>
                  </a:cubicBezTo>
                  <a:cubicBezTo>
                    <a:pt x="26023" y="103100"/>
                    <a:pt x="24603" y="104403"/>
                    <a:pt x="23825" y="106076"/>
                  </a:cubicBezTo>
                  <a:cubicBezTo>
                    <a:pt x="23047" y="107749"/>
                    <a:pt x="22250" y="109402"/>
                    <a:pt x="21589" y="111113"/>
                  </a:cubicBezTo>
                  <a:cubicBezTo>
                    <a:pt x="20908" y="112825"/>
                    <a:pt x="20305" y="114556"/>
                    <a:pt x="19722" y="116306"/>
                  </a:cubicBezTo>
                  <a:cubicBezTo>
                    <a:pt x="19158" y="118057"/>
                    <a:pt x="18594" y="119807"/>
                    <a:pt x="18107" y="121596"/>
                  </a:cubicBezTo>
                  <a:cubicBezTo>
                    <a:pt x="17154" y="125136"/>
                    <a:pt x="16493" y="128812"/>
                    <a:pt x="16707" y="132488"/>
                  </a:cubicBezTo>
                  <a:cubicBezTo>
                    <a:pt x="16804" y="134336"/>
                    <a:pt x="17193" y="136164"/>
                    <a:pt x="17874" y="137875"/>
                  </a:cubicBezTo>
                  <a:cubicBezTo>
                    <a:pt x="17213" y="136144"/>
                    <a:pt x="16824" y="134336"/>
                    <a:pt x="16726" y="132488"/>
                  </a:cubicBezTo>
                  <a:cubicBezTo>
                    <a:pt x="16493" y="128812"/>
                    <a:pt x="17154" y="125136"/>
                    <a:pt x="18127" y="121596"/>
                  </a:cubicBezTo>
                  <a:cubicBezTo>
                    <a:pt x="18613" y="119827"/>
                    <a:pt x="19177" y="118076"/>
                    <a:pt x="19760" y="116326"/>
                  </a:cubicBezTo>
                  <a:cubicBezTo>
                    <a:pt x="20325" y="114575"/>
                    <a:pt x="20966" y="112864"/>
                    <a:pt x="21608" y="111133"/>
                  </a:cubicBezTo>
                  <a:cubicBezTo>
                    <a:pt x="22269" y="109421"/>
                    <a:pt x="23067" y="107768"/>
                    <a:pt x="23864" y="106095"/>
                  </a:cubicBezTo>
                  <a:cubicBezTo>
                    <a:pt x="24642" y="104423"/>
                    <a:pt x="26043" y="103139"/>
                    <a:pt x="26957" y="101544"/>
                  </a:cubicBezTo>
                  <a:cubicBezTo>
                    <a:pt x="27424" y="100747"/>
                    <a:pt x="27735" y="99852"/>
                    <a:pt x="27871" y="98938"/>
                  </a:cubicBezTo>
                  <a:cubicBezTo>
                    <a:pt x="28026" y="98024"/>
                    <a:pt x="27910" y="97090"/>
                    <a:pt x="27579" y="96235"/>
                  </a:cubicBezTo>
                  <a:cubicBezTo>
                    <a:pt x="27210" y="95398"/>
                    <a:pt x="26665" y="94620"/>
                    <a:pt x="26004" y="93979"/>
                  </a:cubicBezTo>
                  <a:cubicBezTo>
                    <a:pt x="25381" y="93317"/>
                    <a:pt x="24681" y="92695"/>
                    <a:pt x="24020" y="92072"/>
                  </a:cubicBezTo>
                  <a:cubicBezTo>
                    <a:pt x="23320" y="91470"/>
                    <a:pt x="22717" y="90769"/>
                    <a:pt x="22211" y="90011"/>
                  </a:cubicBezTo>
                  <a:cubicBezTo>
                    <a:pt x="21958" y="89622"/>
                    <a:pt x="21783" y="89194"/>
                    <a:pt x="21686" y="88747"/>
                  </a:cubicBezTo>
                  <a:cubicBezTo>
                    <a:pt x="21569" y="88299"/>
                    <a:pt x="21569" y="87833"/>
                    <a:pt x="21686" y="87385"/>
                  </a:cubicBezTo>
                  <a:cubicBezTo>
                    <a:pt x="21783" y="86957"/>
                    <a:pt x="21978" y="86529"/>
                    <a:pt x="22250" y="86160"/>
                  </a:cubicBezTo>
                  <a:cubicBezTo>
                    <a:pt x="22542" y="85790"/>
                    <a:pt x="22833" y="85460"/>
                    <a:pt x="23184" y="85149"/>
                  </a:cubicBezTo>
                  <a:cubicBezTo>
                    <a:pt x="23514" y="84818"/>
                    <a:pt x="23845" y="84507"/>
                    <a:pt x="24156" y="84176"/>
                  </a:cubicBezTo>
                  <a:cubicBezTo>
                    <a:pt x="24487" y="83826"/>
                    <a:pt x="24778" y="83476"/>
                    <a:pt x="25031" y="83087"/>
                  </a:cubicBezTo>
                  <a:cubicBezTo>
                    <a:pt x="25556" y="82328"/>
                    <a:pt x="25926" y="81473"/>
                    <a:pt x="26179" y="80578"/>
                  </a:cubicBezTo>
                  <a:cubicBezTo>
                    <a:pt x="26393" y="79683"/>
                    <a:pt x="26490" y="78769"/>
                    <a:pt x="26471" y="77836"/>
                  </a:cubicBezTo>
                  <a:cubicBezTo>
                    <a:pt x="26451" y="76922"/>
                    <a:pt x="26334" y="76007"/>
                    <a:pt x="26120" y="75113"/>
                  </a:cubicBezTo>
                  <a:cubicBezTo>
                    <a:pt x="25906" y="74218"/>
                    <a:pt x="25634" y="73323"/>
                    <a:pt x="25323" y="72468"/>
                  </a:cubicBezTo>
                  <a:cubicBezTo>
                    <a:pt x="24662" y="70737"/>
                    <a:pt x="23903" y="69064"/>
                    <a:pt x="23067" y="67411"/>
                  </a:cubicBezTo>
                  <a:cubicBezTo>
                    <a:pt x="22678" y="66594"/>
                    <a:pt x="22269" y="65758"/>
                    <a:pt x="21842" y="64941"/>
                  </a:cubicBezTo>
                  <a:cubicBezTo>
                    <a:pt x="21414" y="64124"/>
                    <a:pt x="20966" y="63327"/>
                    <a:pt x="20519" y="62529"/>
                  </a:cubicBezTo>
                  <a:cubicBezTo>
                    <a:pt x="19624" y="60915"/>
                    <a:pt x="18730" y="59301"/>
                    <a:pt x="18068" y="57589"/>
                  </a:cubicBezTo>
                  <a:cubicBezTo>
                    <a:pt x="17407" y="55877"/>
                    <a:pt x="16921" y="54088"/>
                    <a:pt x="16610" y="52279"/>
                  </a:cubicBezTo>
                  <a:cubicBezTo>
                    <a:pt x="16279" y="50471"/>
                    <a:pt x="16162" y="48623"/>
                    <a:pt x="16279" y="46795"/>
                  </a:cubicBezTo>
                  <a:cubicBezTo>
                    <a:pt x="16337" y="45881"/>
                    <a:pt x="16532" y="44966"/>
                    <a:pt x="16863" y="44111"/>
                  </a:cubicBezTo>
                  <a:cubicBezTo>
                    <a:pt x="17174" y="43255"/>
                    <a:pt x="17563" y="42419"/>
                    <a:pt x="18049" y="41641"/>
                  </a:cubicBezTo>
                  <a:cubicBezTo>
                    <a:pt x="19002" y="40065"/>
                    <a:pt x="20052" y="38568"/>
                    <a:pt x="21200" y="37128"/>
                  </a:cubicBezTo>
                  <a:cubicBezTo>
                    <a:pt x="22347" y="35670"/>
                    <a:pt x="23378" y="34153"/>
                    <a:pt x="24331" y="32577"/>
                  </a:cubicBezTo>
                  <a:cubicBezTo>
                    <a:pt x="25284" y="31002"/>
                    <a:pt x="26082" y="29329"/>
                    <a:pt x="26704" y="27598"/>
                  </a:cubicBezTo>
                  <a:cubicBezTo>
                    <a:pt x="27346" y="25867"/>
                    <a:pt x="27735" y="24058"/>
                    <a:pt x="27851" y="22211"/>
                  </a:cubicBezTo>
                  <a:cubicBezTo>
                    <a:pt x="27890" y="21977"/>
                    <a:pt x="27890" y="21744"/>
                    <a:pt x="27890" y="21511"/>
                  </a:cubicBezTo>
                  <a:lnTo>
                    <a:pt x="27890" y="20830"/>
                  </a:lnTo>
                  <a:cubicBezTo>
                    <a:pt x="27851" y="20363"/>
                    <a:pt x="27851" y="19896"/>
                    <a:pt x="27793" y="19449"/>
                  </a:cubicBezTo>
                  <a:cubicBezTo>
                    <a:pt x="27676" y="18535"/>
                    <a:pt x="27501" y="17621"/>
                    <a:pt x="27268" y="16746"/>
                  </a:cubicBezTo>
                  <a:cubicBezTo>
                    <a:pt x="27015" y="15851"/>
                    <a:pt x="26646" y="14995"/>
                    <a:pt x="26179" y="14217"/>
                  </a:cubicBezTo>
                  <a:cubicBezTo>
                    <a:pt x="25634" y="13459"/>
                    <a:pt x="24973" y="12797"/>
                    <a:pt x="24214" y="12272"/>
                  </a:cubicBezTo>
                  <a:cubicBezTo>
                    <a:pt x="22736" y="11183"/>
                    <a:pt x="21103" y="10327"/>
                    <a:pt x="19566" y="9316"/>
                  </a:cubicBezTo>
                  <a:cubicBezTo>
                    <a:pt x="18769" y="8849"/>
                    <a:pt x="17952" y="8441"/>
                    <a:pt x="17076" y="8110"/>
                  </a:cubicBezTo>
                  <a:cubicBezTo>
                    <a:pt x="16240" y="7760"/>
                    <a:pt x="15345" y="7488"/>
                    <a:pt x="14451" y="7313"/>
                  </a:cubicBezTo>
                  <a:cubicBezTo>
                    <a:pt x="12642" y="6982"/>
                    <a:pt x="10853" y="6535"/>
                    <a:pt x="9102" y="5971"/>
                  </a:cubicBezTo>
                  <a:cubicBezTo>
                    <a:pt x="8227" y="5660"/>
                    <a:pt x="7371" y="5329"/>
                    <a:pt x="6535" y="4959"/>
                  </a:cubicBezTo>
                  <a:close/>
                  <a:moveTo>
                    <a:pt x="17874" y="137875"/>
                  </a:moveTo>
                  <a:cubicBezTo>
                    <a:pt x="18555" y="139587"/>
                    <a:pt x="19585" y="141143"/>
                    <a:pt x="20889" y="142465"/>
                  </a:cubicBezTo>
                  <a:cubicBezTo>
                    <a:pt x="19585" y="141143"/>
                    <a:pt x="18574" y="139587"/>
                    <a:pt x="17874" y="137875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4075" y="1093950"/>
              <a:ext cx="778475" cy="3659850"/>
            </a:xfrm>
            <a:custGeom>
              <a:avLst/>
              <a:gdLst/>
              <a:ahLst/>
              <a:cxnLst/>
              <a:rect l="l" t="t" r="r" b="b"/>
              <a:pathLst>
                <a:path w="31139" h="146394" extrusionOk="0">
                  <a:moveTo>
                    <a:pt x="0" y="1"/>
                  </a:moveTo>
                  <a:cubicBezTo>
                    <a:pt x="739" y="1673"/>
                    <a:pt x="1653" y="3267"/>
                    <a:pt x="2723" y="4725"/>
                  </a:cubicBezTo>
                  <a:cubicBezTo>
                    <a:pt x="3851" y="6184"/>
                    <a:pt x="5193" y="7468"/>
                    <a:pt x="6690" y="8498"/>
                  </a:cubicBezTo>
                  <a:cubicBezTo>
                    <a:pt x="7449" y="9024"/>
                    <a:pt x="8246" y="9490"/>
                    <a:pt x="9063" y="9899"/>
                  </a:cubicBezTo>
                  <a:cubicBezTo>
                    <a:pt x="9880" y="10288"/>
                    <a:pt x="10736" y="10638"/>
                    <a:pt x="11591" y="10949"/>
                  </a:cubicBezTo>
                  <a:cubicBezTo>
                    <a:pt x="13322" y="11552"/>
                    <a:pt x="15092" y="12019"/>
                    <a:pt x="16901" y="12330"/>
                  </a:cubicBezTo>
                  <a:cubicBezTo>
                    <a:pt x="18710" y="12602"/>
                    <a:pt x="20460" y="13205"/>
                    <a:pt x="22055" y="14061"/>
                  </a:cubicBezTo>
                  <a:cubicBezTo>
                    <a:pt x="22872" y="14489"/>
                    <a:pt x="23611" y="15033"/>
                    <a:pt x="24370" y="15520"/>
                  </a:cubicBezTo>
                  <a:cubicBezTo>
                    <a:pt x="25148" y="16025"/>
                    <a:pt x="25926" y="16492"/>
                    <a:pt x="26684" y="17017"/>
                  </a:cubicBezTo>
                  <a:cubicBezTo>
                    <a:pt x="27443" y="17523"/>
                    <a:pt x="28143" y="18106"/>
                    <a:pt x="28785" y="18768"/>
                  </a:cubicBezTo>
                  <a:cubicBezTo>
                    <a:pt x="29388" y="19448"/>
                    <a:pt x="29854" y="20265"/>
                    <a:pt x="30127" y="21121"/>
                  </a:cubicBezTo>
                  <a:cubicBezTo>
                    <a:pt x="30418" y="21996"/>
                    <a:pt x="30632" y="22891"/>
                    <a:pt x="30769" y="23786"/>
                  </a:cubicBezTo>
                  <a:cubicBezTo>
                    <a:pt x="30846" y="24233"/>
                    <a:pt x="30885" y="24700"/>
                    <a:pt x="30924" y="25147"/>
                  </a:cubicBezTo>
                  <a:cubicBezTo>
                    <a:pt x="30963" y="25380"/>
                    <a:pt x="30963" y="25614"/>
                    <a:pt x="30963" y="25828"/>
                  </a:cubicBezTo>
                  <a:lnTo>
                    <a:pt x="30963" y="26178"/>
                  </a:lnTo>
                  <a:lnTo>
                    <a:pt x="30963" y="26508"/>
                  </a:lnTo>
                  <a:cubicBezTo>
                    <a:pt x="30905" y="28356"/>
                    <a:pt x="30593" y="30165"/>
                    <a:pt x="30029" y="31896"/>
                  </a:cubicBezTo>
                  <a:cubicBezTo>
                    <a:pt x="29446" y="33627"/>
                    <a:pt x="28687" y="35299"/>
                    <a:pt x="27773" y="36894"/>
                  </a:cubicBezTo>
                  <a:cubicBezTo>
                    <a:pt x="26859" y="38470"/>
                    <a:pt x="25848" y="39987"/>
                    <a:pt x="24720" y="41426"/>
                  </a:cubicBezTo>
                  <a:cubicBezTo>
                    <a:pt x="23611" y="42885"/>
                    <a:pt x="22464" y="44304"/>
                    <a:pt x="21452" y="45841"/>
                  </a:cubicBezTo>
                  <a:cubicBezTo>
                    <a:pt x="20927" y="46599"/>
                    <a:pt x="20480" y="47397"/>
                    <a:pt x="20091" y="48214"/>
                  </a:cubicBezTo>
                  <a:cubicBezTo>
                    <a:pt x="19896" y="48642"/>
                    <a:pt x="19721" y="49050"/>
                    <a:pt x="19566" y="49478"/>
                  </a:cubicBezTo>
                  <a:cubicBezTo>
                    <a:pt x="19410" y="49925"/>
                    <a:pt x="19293" y="50373"/>
                    <a:pt x="19196" y="50820"/>
                  </a:cubicBezTo>
                  <a:cubicBezTo>
                    <a:pt x="18943" y="52629"/>
                    <a:pt x="18924" y="54476"/>
                    <a:pt x="19177" y="56285"/>
                  </a:cubicBezTo>
                  <a:cubicBezTo>
                    <a:pt x="19293" y="57199"/>
                    <a:pt x="19449" y="58113"/>
                    <a:pt x="19643" y="59008"/>
                  </a:cubicBezTo>
                  <a:cubicBezTo>
                    <a:pt x="19819" y="59903"/>
                    <a:pt x="20071" y="60778"/>
                    <a:pt x="20344" y="61653"/>
                  </a:cubicBezTo>
                  <a:cubicBezTo>
                    <a:pt x="20635" y="62528"/>
                    <a:pt x="20986" y="63384"/>
                    <a:pt x="21355" y="64221"/>
                  </a:cubicBezTo>
                  <a:cubicBezTo>
                    <a:pt x="21744" y="65037"/>
                    <a:pt x="22172" y="65854"/>
                    <a:pt x="22600" y="66652"/>
                  </a:cubicBezTo>
                  <a:cubicBezTo>
                    <a:pt x="23456" y="68285"/>
                    <a:pt x="24370" y="69861"/>
                    <a:pt x="25148" y="71514"/>
                  </a:cubicBezTo>
                  <a:cubicBezTo>
                    <a:pt x="25926" y="73167"/>
                    <a:pt x="26762" y="74801"/>
                    <a:pt x="27443" y="76493"/>
                  </a:cubicBezTo>
                  <a:cubicBezTo>
                    <a:pt x="28162" y="78185"/>
                    <a:pt x="28649" y="79955"/>
                    <a:pt x="28901" y="81764"/>
                  </a:cubicBezTo>
                  <a:cubicBezTo>
                    <a:pt x="29018" y="82658"/>
                    <a:pt x="29018" y="83592"/>
                    <a:pt x="28901" y="84487"/>
                  </a:cubicBezTo>
                  <a:cubicBezTo>
                    <a:pt x="28804" y="85401"/>
                    <a:pt x="28532" y="86276"/>
                    <a:pt x="28123" y="87093"/>
                  </a:cubicBezTo>
                  <a:cubicBezTo>
                    <a:pt x="27715" y="87910"/>
                    <a:pt x="27170" y="88649"/>
                    <a:pt x="26529" y="89291"/>
                  </a:cubicBezTo>
                  <a:cubicBezTo>
                    <a:pt x="25887" y="89952"/>
                    <a:pt x="25187" y="90574"/>
                    <a:pt x="24817" y="91449"/>
                  </a:cubicBezTo>
                  <a:cubicBezTo>
                    <a:pt x="24467" y="92305"/>
                    <a:pt x="24525" y="93278"/>
                    <a:pt x="24953" y="94114"/>
                  </a:cubicBezTo>
                  <a:cubicBezTo>
                    <a:pt x="25381" y="94931"/>
                    <a:pt x="25965" y="95650"/>
                    <a:pt x="26645" y="96253"/>
                  </a:cubicBezTo>
                  <a:cubicBezTo>
                    <a:pt x="27307" y="96876"/>
                    <a:pt x="28007" y="97479"/>
                    <a:pt x="28687" y="98101"/>
                  </a:cubicBezTo>
                  <a:cubicBezTo>
                    <a:pt x="29349" y="98704"/>
                    <a:pt x="29952" y="99404"/>
                    <a:pt x="30438" y="100182"/>
                  </a:cubicBezTo>
                  <a:cubicBezTo>
                    <a:pt x="30885" y="100980"/>
                    <a:pt x="31099" y="101894"/>
                    <a:pt x="31080" y="102808"/>
                  </a:cubicBezTo>
                  <a:cubicBezTo>
                    <a:pt x="31041" y="103722"/>
                    <a:pt x="30807" y="104617"/>
                    <a:pt x="30418" y="105453"/>
                  </a:cubicBezTo>
                  <a:cubicBezTo>
                    <a:pt x="29640" y="107106"/>
                    <a:pt x="28260" y="108409"/>
                    <a:pt x="27501" y="110082"/>
                  </a:cubicBezTo>
                  <a:cubicBezTo>
                    <a:pt x="26781" y="111754"/>
                    <a:pt x="26023" y="113447"/>
                    <a:pt x="25420" y="115158"/>
                  </a:cubicBezTo>
                  <a:cubicBezTo>
                    <a:pt x="24817" y="116889"/>
                    <a:pt x="24234" y="118620"/>
                    <a:pt x="23708" y="120370"/>
                  </a:cubicBezTo>
                  <a:cubicBezTo>
                    <a:pt x="23183" y="122121"/>
                    <a:pt x="22658" y="123871"/>
                    <a:pt x="22191" y="125641"/>
                  </a:cubicBezTo>
                  <a:cubicBezTo>
                    <a:pt x="21997" y="126393"/>
                    <a:pt x="21817" y="127150"/>
                    <a:pt x="21656" y="127911"/>
                  </a:cubicBezTo>
                  <a:lnTo>
                    <a:pt x="21656" y="127911"/>
                  </a:lnTo>
                  <a:cubicBezTo>
                    <a:pt x="21818" y="127156"/>
                    <a:pt x="21998" y="126405"/>
                    <a:pt x="22191" y="125661"/>
                  </a:cubicBezTo>
                  <a:cubicBezTo>
                    <a:pt x="22658" y="123891"/>
                    <a:pt x="23183" y="122140"/>
                    <a:pt x="23728" y="120390"/>
                  </a:cubicBezTo>
                  <a:cubicBezTo>
                    <a:pt x="24253" y="118639"/>
                    <a:pt x="24836" y="116909"/>
                    <a:pt x="25439" y="115178"/>
                  </a:cubicBezTo>
                  <a:cubicBezTo>
                    <a:pt x="26042" y="113447"/>
                    <a:pt x="26801" y="111793"/>
                    <a:pt x="27520" y="110101"/>
                  </a:cubicBezTo>
                  <a:cubicBezTo>
                    <a:pt x="28279" y="108429"/>
                    <a:pt x="29660" y="107145"/>
                    <a:pt x="30438" y="105472"/>
                  </a:cubicBezTo>
                  <a:cubicBezTo>
                    <a:pt x="30846" y="104636"/>
                    <a:pt x="31060" y="103741"/>
                    <a:pt x="31099" y="102827"/>
                  </a:cubicBezTo>
                  <a:cubicBezTo>
                    <a:pt x="31138" y="101894"/>
                    <a:pt x="30924" y="100980"/>
                    <a:pt x="30457" y="100182"/>
                  </a:cubicBezTo>
                  <a:cubicBezTo>
                    <a:pt x="29971" y="99404"/>
                    <a:pt x="29388" y="98685"/>
                    <a:pt x="28707" y="98082"/>
                  </a:cubicBezTo>
                  <a:cubicBezTo>
                    <a:pt x="28046" y="97440"/>
                    <a:pt x="27345" y="96856"/>
                    <a:pt x="26684" y="96234"/>
                  </a:cubicBezTo>
                  <a:cubicBezTo>
                    <a:pt x="25984" y="95631"/>
                    <a:pt x="25420" y="94911"/>
                    <a:pt x="24973" y="94114"/>
                  </a:cubicBezTo>
                  <a:cubicBezTo>
                    <a:pt x="24545" y="93297"/>
                    <a:pt x="24506" y="92325"/>
                    <a:pt x="24856" y="91469"/>
                  </a:cubicBezTo>
                  <a:cubicBezTo>
                    <a:pt x="25206" y="90633"/>
                    <a:pt x="25906" y="89991"/>
                    <a:pt x="26548" y="89349"/>
                  </a:cubicBezTo>
                  <a:cubicBezTo>
                    <a:pt x="27190" y="88707"/>
                    <a:pt x="27734" y="87949"/>
                    <a:pt x="28162" y="87132"/>
                  </a:cubicBezTo>
                  <a:cubicBezTo>
                    <a:pt x="28551" y="86315"/>
                    <a:pt x="28824" y="85420"/>
                    <a:pt x="28940" y="84506"/>
                  </a:cubicBezTo>
                  <a:cubicBezTo>
                    <a:pt x="29076" y="83592"/>
                    <a:pt x="29076" y="82658"/>
                    <a:pt x="28960" y="81744"/>
                  </a:cubicBezTo>
                  <a:cubicBezTo>
                    <a:pt x="28726" y="79916"/>
                    <a:pt x="28221" y="78146"/>
                    <a:pt x="27501" y="76454"/>
                  </a:cubicBezTo>
                  <a:cubicBezTo>
                    <a:pt x="26820" y="74762"/>
                    <a:pt x="25984" y="73128"/>
                    <a:pt x="25206" y="71475"/>
                  </a:cubicBezTo>
                  <a:cubicBezTo>
                    <a:pt x="24428" y="69822"/>
                    <a:pt x="23533" y="68227"/>
                    <a:pt x="22658" y="66613"/>
                  </a:cubicBezTo>
                  <a:cubicBezTo>
                    <a:pt x="22230" y="65815"/>
                    <a:pt x="21802" y="65018"/>
                    <a:pt x="21433" y="64182"/>
                  </a:cubicBezTo>
                  <a:cubicBezTo>
                    <a:pt x="21044" y="63345"/>
                    <a:pt x="20713" y="62509"/>
                    <a:pt x="20421" y="61634"/>
                  </a:cubicBezTo>
                  <a:cubicBezTo>
                    <a:pt x="20149" y="60778"/>
                    <a:pt x="19896" y="59883"/>
                    <a:pt x="19702" y="59008"/>
                  </a:cubicBezTo>
                  <a:cubicBezTo>
                    <a:pt x="19507" y="58113"/>
                    <a:pt x="19352" y="57199"/>
                    <a:pt x="19255" y="56305"/>
                  </a:cubicBezTo>
                  <a:cubicBezTo>
                    <a:pt x="19002" y="54496"/>
                    <a:pt x="19002" y="52648"/>
                    <a:pt x="19274" y="50839"/>
                  </a:cubicBezTo>
                  <a:cubicBezTo>
                    <a:pt x="19352" y="50392"/>
                    <a:pt x="19468" y="49945"/>
                    <a:pt x="19624" y="49517"/>
                  </a:cubicBezTo>
                  <a:cubicBezTo>
                    <a:pt x="19780" y="49089"/>
                    <a:pt x="19935" y="48661"/>
                    <a:pt x="20149" y="48253"/>
                  </a:cubicBezTo>
                  <a:cubicBezTo>
                    <a:pt x="20538" y="47436"/>
                    <a:pt x="20986" y="46638"/>
                    <a:pt x="21491" y="45880"/>
                  </a:cubicBezTo>
                  <a:cubicBezTo>
                    <a:pt x="22503" y="44363"/>
                    <a:pt x="23650" y="42943"/>
                    <a:pt x="24759" y="41484"/>
                  </a:cubicBezTo>
                  <a:cubicBezTo>
                    <a:pt x="25887" y="40026"/>
                    <a:pt x="26918" y="38509"/>
                    <a:pt x="27832" y="36914"/>
                  </a:cubicBezTo>
                  <a:cubicBezTo>
                    <a:pt x="28746" y="35319"/>
                    <a:pt x="29504" y="33646"/>
                    <a:pt x="30068" y="31896"/>
                  </a:cubicBezTo>
                  <a:cubicBezTo>
                    <a:pt x="30652" y="30165"/>
                    <a:pt x="30963" y="28337"/>
                    <a:pt x="31002" y="26508"/>
                  </a:cubicBezTo>
                  <a:lnTo>
                    <a:pt x="31002" y="26178"/>
                  </a:lnTo>
                  <a:lnTo>
                    <a:pt x="30982" y="25828"/>
                  </a:lnTo>
                  <a:cubicBezTo>
                    <a:pt x="30982" y="25594"/>
                    <a:pt x="30982" y="25361"/>
                    <a:pt x="30963" y="25147"/>
                  </a:cubicBezTo>
                  <a:cubicBezTo>
                    <a:pt x="30924" y="24680"/>
                    <a:pt x="30885" y="24233"/>
                    <a:pt x="30807" y="23766"/>
                  </a:cubicBezTo>
                  <a:cubicBezTo>
                    <a:pt x="30671" y="22871"/>
                    <a:pt x="30457" y="21977"/>
                    <a:pt x="30146" y="21102"/>
                  </a:cubicBezTo>
                  <a:cubicBezTo>
                    <a:pt x="29835" y="20246"/>
                    <a:pt x="29446" y="19390"/>
                    <a:pt x="28804" y="18729"/>
                  </a:cubicBezTo>
                  <a:cubicBezTo>
                    <a:pt x="28162" y="18067"/>
                    <a:pt x="27462" y="17484"/>
                    <a:pt x="26704" y="16978"/>
                  </a:cubicBezTo>
                  <a:cubicBezTo>
                    <a:pt x="25945" y="16473"/>
                    <a:pt x="25167" y="15947"/>
                    <a:pt x="24389" y="15500"/>
                  </a:cubicBezTo>
                  <a:cubicBezTo>
                    <a:pt x="23611" y="15033"/>
                    <a:pt x="22892" y="14469"/>
                    <a:pt x="22075" y="14041"/>
                  </a:cubicBezTo>
                  <a:cubicBezTo>
                    <a:pt x="20460" y="13166"/>
                    <a:pt x="18710" y="12563"/>
                    <a:pt x="16901" y="12310"/>
                  </a:cubicBezTo>
                  <a:cubicBezTo>
                    <a:pt x="15092" y="11999"/>
                    <a:pt x="13322" y="11533"/>
                    <a:pt x="11591" y="10930"/>
                  </a:cubicBezTo>
                  <a:cubicBezTo>
                    <a:pt x="10736" y="10618"/>
                    <a:pt x="9880" y="10268"/>
                    <a:pt x="9063" y="9879"/>
                  </a:cubicBezTo>
                  <a:cubicBezTo>
                    <a:pt x="8246" y="9471"/>
                    <a:pt x="7449" y="9004"/>
                    <a:pt x="6710" y="8479"/>
                  </a:cubicBezTo>
                  <a:cubicBezTo>
                    <a:pt x="5193" y="7448"/>
                    <a:pt x="3851" y="6184"/>
                    <a:pt x="2742" y="4725"/>
                  </a:cubicBezTo>
                  <a:cubicBezTo>
                    <a:pt x="1653" y="3248"/>
                    <a:pt x="739" y="1673"/>
                    <a:pt x="0" y="1"/>
                  </a:cubicBezTo>
                  <a:close/>
                  <a:moveTo>
                    <a:pt x="21656" y="127911"/>
                  </a:moveTo>
                  <a:cubicBezTo>
                    <a:pt x="21053" y="130728"/>
                    <a:pt x="20708" y="133615"/>
                    <a:pt x="20908" y="136513"/>
                  </a:cubicBezTo>
                  <a:cubicBezTo>
                    <a:pt x="21024" y="138342"/>
                    <a:pt x="21413" y="140131"/>
                    <a:pt x="22075" y="141842"/>
                  </a:cubicBezTo>
                  <a:cubicBezTo>
                    <a:pt x="22755" y="143535"/>
                    <a:pt x="23767" y="145090"/>
                    <a:pt x="25050" y="146394"/>
                  </a:cubicBezTo>
                  <a:cubicBezTo>
                    <a:pt x="23767" y="145090"/>
                    <a:pt x="22755" y="143535"/>
                    <a:pt x="22075" y="141823"/>
                  </a:cubicBezTo>
                  <a:cubicBezTo>
                    <a:pt x="21413" y="140131"/>
                    <a:pt x="21024" y="138322"/>
                    <a:pt x="20908" y="136494"/>
                  </a:cubicBezTo>
                  <a:cubicBezTo>
                    <a:pt x="20724" y="133614"/>
                    <a:pt x="21059" y="130734"/>
                    <a:pt x="21656" y="12791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275" y="1217450"/>
              <a:ext cx="721100" cy="3521775"/>
            </a:xfrm>
            <a:custGeom>
              <a:avLst/>
              <a:gdLst/>
              <a:ahLst/>
              <a:cxnLst/>
              <a:rect l="l" t="t" r="r" b="b"/>
              <a:pathLst>
                <a:path w="28844" h="140871" extrusionOk="0">
                  <a:moveTo>
                    <a:pt x="1" y="0"/>
                  </a:moveTo>
                  <a:cubicBezTo>
                    <a:pt x="1051" y="1478"/>
                    <a:pt x="2334" y="2781"/>
                    <a:pt x="3793" y="3870"/>
                  </a:cubicBezTo>
                  <a:cubicBezTo>
                    <a:pt x="5271" y="4959"/>
                    <a:pt x="6885" y="5815"/>
                    <a:pt x="8616" y="6437"/>
                  </a:cubicBezTo>
                  <a:cubicBezTo>
                    <a:pt x="10308" y="7079"/>
                    <a:pt x="12078" y="7565"/>
                    <a:pt x="13867" y="7876"/>
                  </a:cubicBezTo>
                  <a:cubicBezTo>
                    <a:pt x="14315" y="7973"/>
                    <a:pt x="14762" y="8051"/>
                    <a:pt x="15209" y="8129"/>
                  </a:cubicBezTo>
                  <a:cubicBezTo>
                    <a:pt x="15657" y="8187"/>
                    <a:pt x="16104" y="8285"/>
                    <a:pt x="16551" y="8401"/>
                  </a:cubicBezTo>
                  <a:cubicBezTo>
                    <a:pt x="17427" y="8654"/>
                    <a:pt x="18282" y="8965"/>
                    <a:pt x="19099" y="9354"/>
                  </a:cubicBezTo>
                  <a:cubicBezTo>
                    <a:pt x="19916" y="9743"/>
                    <a:pt x="20714" y="10210"/>
                    <a:pt x="21433" y="10755"/>
                  </a:cubicBezTo>
                  <a:cubicBezTo>
                    <a:pt x="22172" y="11280"/>
                    <a:pt x="22931" y="11766"/>
                    <a:pt x="23689" y="12272"/>
                  </a:cubicBezTo>
                  <a:cubicBezTo>
                    <a:pt x="24448" y="12777"/>
                    <a:pt x="25168" y="13322"/>
                    <a:pt x="25868" y="13925"/>
                  </a:cubicBezTo>
                  <a:cubicBezTo>
                    <a:pt x="26198" y="14217"/>
                    <a:pt x="26510" y="14547"/>
                    <a:pt x="26801" y="14897"/>
                  </a:cubicBezTo>
                  <a:cubicBezTo>
                    <a:pt x="27093" y="15247"/>
                    <a:pt x="27326" y="15636"/>
                    <a:pt x="27501" y="16064"/>
                  </a:cubicBezTo>
                  <a:cubicBezTo>
                    <a:pt x="27871" y="16901"/>
                    <a:pt x="28124" y="17776"/>
                    <a:pt x="28299" y="18651"/>
                  </a:cubicBezTo>
                  <a:cubicBezTo>
                    <a:pt x="28396" y="19098"/>
                    <a:pt x="28435" y="19565"/>
                    <a:pt x="28513" y="20012"/>
                  </a:cubicBezTo>
                  <a:cubicBezTo>
                    <a:pt x="28532" y="20226"/>
                    <a:pt x="28552" y="20460"/>
                    <a:pt x="28571" y="20674"/>
                  </a:cubicBezTo>
                  <a:cubicBezTo>
                    <a:pt x="28591" y="20907"/>
                    <a:pt x="28591" y="21141"/>
                    <a:pt x="28591" y="21374"/>
                  </a:cubicBezTo>
                  <a:cubicBezTo>
                    <a:pt x="28630" y="23183"/>
                    <a:pt x="28396" y="24991"/>
                    <a:pt x="27871" y="26742"/>
                  </a:cubicBezTo>
                  <a:cubicBezTo>
                    <a:pt x="27618" y="27617"/>
                    <a:pt x="27307" y="28473"/>
                    <a:pt x="26957" y="29309"/>
                  </a:cubicBezTo>
                  <a:cubicBezTo>
                    <a:pt x="26587" y="30146"/>
                    <a:pt x="26198" y="30962"/>
                    <a:pt x="25770" y="31760"/>
                  </a:cubicBezTo>
                  <a:cubicBezTo>
                    <a:pt x="24895" y="33355"/>
                    <a:pt x="23884" y="34872"/>
                    <a:pt x="22775" y="36311"/>
                  </a:cubicBezTo>
                  <a:cubicBezTo>
                    <a:pt x="21686" y="37770"/>
                    <a:pt x="20519" y="39170"/>
                    <a:pt x="19449" y="40648"/>
                  </a:cubicBezTo>
                  <a:cubicBezTo>
                    <a:pt x="18380" y="42126"/>
                    <a:pt x="17407" y="43682"/>
                    <a:pt x="16843" y="45433"/>
                  </a:cubicBezTo>
                  <a:cubicBezTo>
                    <a:pt x="16571" y="46288"/>
                    <a:pt x="16415" y="47203"/>
                    <a:pt x="16376" y="48117"/>
                  </a:cubicBezTo>
                  <a:cubicBezTo>
                    <a:pt x="16318" y="49031"/>
                    <a:pt x="16318" y="49945"/>
                    <a:pt x="16376" y="50840"/>
                  </a:cubicBezTo>
                  <a:cubicBezTo>
                    <a:pt x="16513" y="52668"/>
                    <a:pt x="16804" y="54457"/>
                    <a:pt x="17271" y="56227"/>
                  </a:cubicBezTo>
                  <a:cubicBezTo>
                    <a:pt x="17757" y="57977"/>
                    <a:pt x="18419" y="59689"/>
                    <a:pt x="19274" y="61303"/>
                  </a:cubicBezTo>
                  <a:cubicBezTo>
                    <a:pt x="20091" y="62918"/>
                    <a:pt x="21025" y="64493"/>
                    <a:pt x="21783" y="66146"/>
                  </a:cubicBezTo>
                  <a:cubicBezTo>
                    <a:pt x="22561" y="67780"/>
                    <a:pt x="23378" y="69414"/>
                    <a:pt x="24117" y="71067"/>
                  </a:cubicBezTo>
                  <a:cubicBezTo>
                    <a:pt x="24856" y="72720"/>
                    <a:pt x="25440" y="74451"/>
                    <a:pt x="25809" y="76240"/>
                  </a:cubicBezTo>
                  <a:cubicBezTo>
                    <a:pt x="26004" y="77115"/>
                    <a:pt x="26082" y="78030"/>
                    <a:pt x="26062" y="78944"/>
                  </a:cubicBezTo>
                  <a:cubicBezTo>
                    <a:pt x="26062" y="79158"/>
                    <a:pt x="26043" y="79391"/>
                    <a:pt x="26023" y="79624"/>
                  </a:cubicBezTo>
                  <a:cubicBezTo>
                    <a:pt x="26004" y="79838"/>
                    <a:pt x="25984" y="80072"/>
                    <a:pt x="25946" y="80286"/>
                  </a:cubicBezTo>
                  <a:cubicBezTo>
                    <a:pt x="25868" y="80733"/>
                    <a:pt x="25751" y="81180"/>
                    <a:pt x="25615" y="81608"/>
                  </a:cubicBezTo>
                  <a:cubicBezTo>
                    <a:pt x="25343" y="82483"/>
                    <a:pt x="24895" y="83281"/>
                    <a:pt x="24331" y="83981"/>
                  </a:cubicBezTo>
                  <a:cubicBezTo>
                    <a:pt x="23767" y="84701"/>
                    <a:pt x="23067" y="85284"/>
                    <a:pt x="22581" y="86082"/>
                  </a:cubicBezTo>
                  <a:cubicBezTo>
                    <a:pt x="22095" y="86879"/>
                    <a:pt x="21978" y="87851"/>
                    <a:pt x="22289" y="88727"/>
                  </a:cubicBezTo>
                  <a:cubicBezTo>
                    <a:pt x="22581" y="89602"/>
                    <a:pt x="23184" y="90302"/>
                    <a:pt x="23845" y="90944"/>
                  </a:cubicBezTo>
                  <a:cubicBezTo>
                    <a:pt x="24487" y="91586"/>
                    <a:pt x="25187" y="92169"/>
                    <a:pt x="25868" y="92772"/>
                  </a:cubicBezTo>
                  <a:cubicBezTo>
                    <a:pt x="26568" y="93336"/>
                    <a:pt x="27210" y="93997"/>
                    <a:pt x="27754" y="94717"/>
                  </a:cubicBezTo>
                  <a:cubicBezTo>
                    <a:pt x="28318" y="95437"/>
                    <a:pt x="28649" y="96292"/>
                    <a:pt x="28727" y="97207"/>
                  </a:cubicBezTo>
                  <a:cubicBezTo>
                    <a:pt x="28805" y="98121"/>
                    <a:pt x="28688" y="99035"/>
                    <a:pt x="28377" y="99891"/>
                  </a:cubicBezTo>
                  <a:cubicBezTo>
                    <a:pt x="27754" y="101602"/>
                    <a:pt x="26393" y="102925"/>
                    <a:pt x="25673" y="104597"/>
                  </a:cubicBezTo>
                  <a:cubicBezTo>
                    <a:pt x="25323" y="105453"/>
                    <a:pt x="25012" y="106309"/>
                    <a:pt x="24662" y="107145"/>
                  </a:cubicBezTo>
                  <a:cubicBezTo>
                    <a:pt x="24331" y="107981"/>
                    <a:pt x="24039" y="108857"/>
                    <a:pt x="23748" y="109712"/>
                  </a:cubicBezTo>
                  <a:cubicBezTo>
                    <a:pt x="23184" y="111443"/>
                    <a:pt x="22678" y="113194"/>
                    <a:pt x="22192" y="114944"/>
                  </a:cubicBezTo>
                  <a:cubicBezTo>
                    <a:pt x="22697" y="113194"/>
                    <a:pt x="23203" y="111443"/>
                    <a:pt x="23767" y="109712"/>
                  </a:cubicBezTo>
                  <a:cubicBezTo>
                    <a:pt x="24039" y="108857"/>
                    <a:pt x="24351" y="107981"/>
                    <a:pt x="24681" y="107145"/>
                  </a:cubicBezTo>
                  <a:cubicBezTo>
                    <a:pt x="25012" y="106309"/>
                    <a:pt x="25343" y="105453"/>
                    <a:pt x="25673" y="104617"/>
                  </a:cubicBezTo>
                  <a:cubicBezTo>
                    <a:pt x="26412" y="102944"/>
                    <a:pt x="27774" y="101641"/>
                    <a:pt x="28396" y="99891"/>
                  </a:cubicBezTo>
                  <a:cubicBezTo>
                    <a:pt x="28707" y="99035"/>
                    <a:pt x="28843" y="98121"/>
                    <a:pt x="28766" y="97207"/>
                  </a:cubicBezTo>
                  <a:cubicBezTo>
                    <a:pt x="28668" y="96292"/>
                    <a:pt x="28338" y="95417"/>
                    <a:pt x="27774" y="94678"/>
                  </a:cubicBezTo>
                  <a:cubicBezTo>
                    <a:pt x="27210" y="93959"/>
                    <a:pt x="26587" y="93297"/>
                    <a:pt x="25887" y="92714"/>
                  </a:cubicBezTo>
                  <a:cubicBezTo>
                    <a:pt x="25206" y="92111"/>
                    <a:pt x="24487" y="91527"/>
                    <a:pt x="23845" y="90905"/>
                  </a:cubicBezTo>
                  <a:cubicBezTo>
                    <a:pt x="23203" y="90263"/>
                    <a:pt x="22600" y="89563"/>
                    <a:pt x="22308" y="88688"/>
                  </a:cubicBezTo>
                  <a:cubicBezTo>
                    <a:pt x="22017" y="87832"/>
                    <a:pt x="22114" y="86879"/>
                    <a:pt x="22600" y="86101"/>
                  </a:cubicBezTo>
                  <a:cubicBezTo>
                    <a:pt x="23067" y="85323"/>
                    <a:pt x="23787" y="84720"/>
                    <a:pt x="24351" y="84020"/>
                  </a:cubicBezTo>
                  <a:cubicBezTo>
                    <a:pt x="24915" y="83300"/>
                    <a:pt x="25362" y="82483"/>
                    <a:pt x="25654" y="81628"/>
                  </a:cubicBezTo>
                  <a:cubicBezTo>
                    <a:pt x="25790" y="81180"/>
                    <a:pt x="25907" y="80752"/>
                    <a:pt x="25984" y="80286"/>
                  </a:cubicBezTo>
                  <a:cubicBezTo>
                    <a:pt x="26023" y="80072"/>
                    <a:pt x="26043" y="79838"/>
                    <a:pt x="26062" y="79605"/>
                  </a:cubicBezTo>
                  <a:cubicBezTo>
                    <a:pt x="26082" y="79391"/>
                    <a:pt x="26101" y="79158"/>
                    <a:pt x="26101" y="78924"/>
                  </a:cubicBezTo>
                  <a:cubicBezTo>
                    <a:pt x="26121" y="78010"/>
                    <a:pt x="26043" y="77115"/>
                    <a:pt x="25848" y="76221"/>
                  </a:cubicBezTo>
                  <a:cubicBezTo>
                    <a:pt x="25479" y="74431"/>
                    <a:pt x="24895" y="72700"/>
                    <a:pt x="24156" y="71028"/>
                  </a:cubicBezTo>
                  <a:cubicBezTo>
                    <a:pt x="23417" y="69375"/>
                    <a:pt x="22639" y="67741"/>
                    <a:pt x="21842" y="66088"/>
                  </a:cubicBezTo>
                  <a:cubicBezTo>
                    <a:pt x="21044" y="64454"/>
                    <a:pt x="20150" y="62879"/>
                    <a:pt x="19313" y="61245"/>
                  </a:cubicBezTo>
                  <a:cubicBezTo>
                    <a:pt x="18477" y="59650"/>
                    <a:pt x="17796" y="57939"/>
                    <a:pt x="17329" y="56188"/>
                  </a:cubicBezTo>
                  <a:cubicBezTo>
                    <a:pt x="16863" y="54438"/>
                    <a:pt x="16571" y="52629"/>
                    <a:pt x="16435" y="50820"/>
                  </a:cubicBezTo>
                  <a:cubicBezTo>
                    <a:pt x="16376" y="49925"/>
                    <a:pt x="16376" y="49011"/>
                    <a:pt x="16435" y="48097"/>
                  </a:cubicBezTo>
                  <a:cubicBezTo>
                    <a:pt x="16474" y="47203"/>
                    <a:pt x="16629" y="46288"/>
                    <a:pt x="16902" y="45433"/>
                  </a:cubicBezTo>
                  <a:cubicBezTo>
                    <a:pt x="17466" y="43702"/>
                    <a:pt x="18438" y="42146"/>
                    <a:pt x="19508" y="40668"/>
                  </a:cubicBezTo>
                  <a:cubicBezTo>
                    <a:pt x="20558" y="39209"/>
                    <a:pt x="21725" y="37809"/>
                    <a:pt x="22834" y="36350"/>
                  </a:cubicBezTo>
                  <a:cubicBezTo>
                    <a:pt x="23942" y="34911"/>
                    <a:pt x="24934" y="33374"/>
                    <a:pt x="25809" y="31779"/>
                  </a:cubicBezTo>
                  <a:cubicBezTo>
                    <a:pt x="26237" y="30982"/>
                    <a:pt x="26626" y="30165"/>
                    <a:pt x="26996" y="29329"/>
                  </a:cubicBezTo>
                  <a:cubicBezTo>
                    <a:pt x="27346" y="28492"/>
                    <a:pt x="27657" y="27637"/>
                    <a:pt x="27910" y="26761"/>
                  </a:cubicBezTo>
                  <a:cubicBezTo>
                    <a:pt x="28435" y="25011"/>
                    <a:pt x="28668" y="23183"/>
                    <a:pt x="28630" y="21354"/>
                  </a:cubicBezTo>
                  <a:cubicBezTo>
                    <a:pt x="28630" y="21141"/>
                    <a:pt x="28610" y="20907"/>
                    <a:pt x="28591" y="20674"/>
                  </a:cubicBezTo>
                  <a:cubicBezTo>
                    <a:pt x="28571" y="20460"/>
                    <a:pt x="28571" y="20226"/>
                    <a:pt x="28532" y="19993"/>
                  </a:cubicBezTo>
                  <a:cubicBezTo>
                    <a:pt x="28474" y="19546"/>
                    <a:pt x="28416" y="19098"/>
                    <a:pt x="28318" y="18651"/>
                  </a:cubicBezTo>
                  <a:cubicBezTo>
                    <a:pt x="28163" y="17756"/>
                    <a:pt x="27890" y="16881"/>
                    <a:pt x="27521" y="16045"/>
                  </a:cubicBezTo>
                  <a:cubicBezTo>
                    <a:pt x="27346" y="15617"/>
                    <a:pt x="27112" y="15228"/>
                    <a:pt x="26821" y="14878"/>
                  </a:cubicBezTo>
                  <a:cubicBezTo>
                    <a:pt x="26529" y="14528"/>
                    <a:pt x="26218" y="14197"/>
                    <a:pt x="25868" y="13905"/>
                  </a:cubicBezTo>
                  <a:cubicBezTo>
                    <a:pt x="25187" y="13302"/>
                    <a:pt x="24448" y="12758"/>
                    <a:pt x="23689" y="12252"/>
                  </a:cubicBezTo>
                  <a:cubicBezTo>
                    <a:pt x="22950" y="11747"/>
                    <a:pt x="22172" y="11260"/>
                    <a:pt x="21433" y="10735"/>
                  </a:cubicBezTo>
                  <a:cubicBezTo>
                    <a:pt x="20714" y="10191"/>
                    <a:pt x="19916" y="9704"/>
                    <a:pt x="19099" y="9335"/>
                  </a:cubicBezTo>
                  <a:cubicBezTo>
                    <a:pt x="18282" y="8946"/>
                    <a:pt x="17427" y="8615"/>
                    <a:pt x="16532" y="8382"/>
                  </a:cubicBezTo>
                  <a:cubicBezTo>
                    <a:pt x="16104" y="8265"/>
                    <a:pt x="15657" y="8168"/>
                    <a:pt x="15209" y="8110"/>
                  </a:cubicBezTo>
                  <a:cubicBezTo>
                    <a:pt x="14762" y="8032"/>
                    <a:pt x="14315" y="7934"/>
                    <a:pt x="13867" y="7857"/>
                  </a:cubicBezTo>
                  <a:cubicBezTo>
                    <a:pt x="12078" y="7546"/>
                    <a:pt x="10308" y="7059"/>
                    <a:pt x="8616" y="6417"/>
                  </a:cubicBezTo>
                  <a:cubicBezTo>
                    <a:pt x="6905" y="5795"/>
                    <a:pt x="5290" y="4939"/>
                    <a:pt x="3812" y="3850"/>
                  </a:cubicBezTo>
                  <a:cubicBezTo>
                    <a:pt x="2354" y="2781"/>
                    <a:pt x="1051" y="1478"/>
                    <a:pt x="1" y="0"/>
                  </a:cubicBezTo>
                  <a:close/>
                  <a:moveTo>
                    <a:pt x="22191" y="114946"/>
                  </a:moveTo>
                  <a:lnTo>
                    <a:pt x="22191" y="114946"/>
                  </a:lnTo>
                  <a:cubicBezTo>
                    <a:pt x="21705" y="116696"/>
                    <a:pt x="21200" y="118446"/>
                    <a:pt x="20772" y="120215"/>
                  </a:cubicBezTo>
                  <a:cubicBezTo>
                    <a:pt x="21219" y="118446"/>
                    <a:pt x="21705" y="116696"/>
                    <a:pt x="22191" y="114946"/>
                  </a:cubicBezTo>
                  <a:close/>
                  <a:moveTo>
                    <a:pt x="19605" y="131011"/>
                  </a:moveTo>
                  <a:cubicBezTo>
                    <a:pt x="19722" y="132839"/>
                    <a:pt x="20111" y="134627"/>
                    <a:pt x="20772" y="136319"/>
                  </a:cubicBezTo>
                  <a:cubicBezTo>
                    <a:pt x="21453" y="138011"/>
                    <a:pt x="22464" y="139567"/>
                    <a:pt x="23728" y="140870"/>
                  </a:cubicBezTo>
                  <a:cubicBezTo>
                    <a:pt x="22464" y="139567"/>
                    <a:pt x="21472" y="138011"/>
                    <a:pt x="20791" y="136319"/>
                  </a:cubicBezTo>
                  <a:cubicBezTo>
                    <a:pt x="20130" y="134627"/>
                    <a:pt x="19722" y="132839"/>
                    <a:pt x="19605" y="13101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0900" y="1102350"/>
              <a:ext cx="793800" cy="3622275"/>
            </a:xfrm>
            <a:custGeom>
              <a:avLst/>
              <a:gdLst/>
              <a:ahLst/>
              <a:cxnLst/>
              <a:rect l="l" t="t" r="r" b="b"/>
              <a:pathLst>
                <a:path w="31752" h="144891" extrusionOk="0">
                  <a:moveTo>
                    <a:pt x="1" y="0"/>
                  </a:moveTo>
                  <a:cubicBezTo>
                    <a:pt x="660" y="1664"/>
                    <a:pt x="1474" y="3288"/>
                    <a:pt x="2441" y="4798"/>
                  </a:cubicBezTo>
                  <a:cubicBezTo>
                    <a:pt x="3452" y="6315"/>
                    <a:pt x="4697" y="7657"/>
                    <a:pt x="6117" y="8765"/>
                  </a:cubicBezTo>
                  <a:cubicBezTo>
                    <a:pt x="4697" y="7637"/>
                    <a:pt x="3452" y="6295"/>
                    <a:pt x="2461" y="4798"/>
                  </a:cubicBezTo>
                  <a:cubicBezTo>
                    <a:pt x="1474" y="3288"/>
                    <a:pt x="660" y="1664"/>
                    <a:pt x="1" y="0"/>
                  </a:cubicBezTo>
                  <a:close/>
                  <a:moveTo>
                    <a:pt x="6117" y="8765"/>
                  </a:moveTo>
                  <a:cubicBezTo>
                    <a:pt x="7537" y="9893"/>
                    <a:pt x="9112" y="10808"/>
                    <a:pt x="10804" y="11469"/>
                  </a:cubicBezTo>
                  <a:cubicBezTo>
                    <a:pt x="11660" y="11799"/>
                    <a:pt x="12516" y="12091"/>
                    <a:pt x="13372" y="12344"/>
                  </a:cubicBezTo>
                  <a:cubicBezTo>
                    <a:pt x="14227" y="12597"/>
                    <a:pt x="15142" y="12811"/>
                    <a:pt x="16017" y="12986"/>
                  </a:cubicBezTo>
                  <a:cubicBezTo>
                    <a:pt x="16892" y="13161"/>
                    <a:pt x="17806" y="13297"/>
                    <a:pt x="18701" y="13433"/>
                  </a:cubicBezTo>
                  <a:cubicBezTo>
                    <a:pt x="19576" y="13608"/>
                    <a:pt x="20451" y="13861"/>
                    <a:pt x="21288" y="14211"/>
                  </a:cubicBezTo>
                  <a:cubicBezTo>
                    <a:pt x="22124" y="14542"/>
                    <a:pt x="22921" y="14970"/>
                    <a:pt x="23680" y="15456"/>
                  </a:cubicBezTo>
                  <a:cubicBezTo>
                    <a:pt x="24049" y="15709"/>
                    <a:pt x="24399" y="15981"/>
                    <a:pt x="24769" y="16253"/>
                  </a:cubicBezTo>
                  <a:cubicBezTo>
                    <a:pt x="25139" y="16526"/>
                    <a:pt x="25508" y="16778"/>
                    <a:pt x="25878" y="17051"/>
                  </a:cubicBezTo>
                  <a:cubicBezTo>
                    <a:pt x="26617" y="17556"/>
                    <a:pt x="27356" y="18082"/>
                    <a:pt x="28075" y="18646"/>
                  </a:cubicBezTo>
                  <a:cubicBezTo>
                    <a:pt x="28425" y="18918"/>
                    <a:pt x="28756" y="19229"/>
                    <a:pt x="29087" y="19540"/>
                  </a:cubicBezTo>
                  <a:cubicBezTo>
                    <a:pt x="29398" y="19851"/>
                    <a:pt x="29690" y="20202"/>
                    <a:pt x="29943" y="20571"/>
                  </a:cubicBezTo>
                  <a:cubicBezTo>
                    <a:pt x="30409" y="21349"/>
                    <a:pt x="30740" y="22205"/>
                    <a:pt x="30954" y="23080"/>
                  </a:cubicBezTo>
                  <a:cubicBezTo>
                    <a:pt x="31051" y="23508"/>
                    <a:pt x="31148" y="23955"/>
                    <a:pt x="31207" y="24403"/>
                  </a:cubicBezTo>
                  <a:cubicBezTo>
                    <a:pt x="31246" y="24636"/>
                    <a:pt x="31285" y="24850"/>
                    <a:pt x="31304" y="25083"/>
                  </a:cubicBezTo>
                  <a:cubicBezTo>
                    <a:pt x="31323" y="25297"/>
                    <a:pt x="31362" y="25531"/>
                    <a:pt x="31362" y="25764"/>
                  </a:cubicBezTo>
                  <a:lnTo>
                    <a:pt x="31401" y="26425"/>
                  </a:lnTo>
                  <a:lnTo>
                    <a:pt x="31401" y="27106"/>
                  </a:lnTo>
                  <a:cubicBezTo>
                    <a:pt x="31421" y="27339"/>
                    <a:pt x="31401" y="27553"/>
                    <a:pt x="31382" y="27787"/>
                  </a:cubicBezTo>
                  <a:cubicBezTo>
                    <a:pt x="31362" y="28001"/>
                    <a:pt x="31362" y="28234"/>
                    <a:pt x="31343" y="28448"/>
                  </a:cubicBezTo>
                  <a:cubicBezTo>
                    <a:pt x="31246" y="29362"/>
                    <a:pt x="31090" y="30257"/>
                    <a:pt x="30876" y="31132"/>
                  </a:cubicBezTo>
                  <a:cubicBezTo>
                    <a:pt x="30643" y="32007"/>
                    <a:pt x="30370" y="32863"/>
                    <a:pt x="30040" y="33699"/>
                  </a:cubicBezTo>
                  <a:cubicBezTo>
                    <a:pt x="29709" y="34555"/>
                    <a:pt x="29340" y="35372"/>
                    <a:pt x="28931" y="36169"/>
                  </a:cubicBezTo>
                  <a:cubicBezTo>
                    <a:pt x="28737" y="36578"/>
                    <a:pt x="28503" y="36967"/>
                    <a:pt x="28289" y="37356"/>
                  </a:cubicBezTo>
                  <a:cubicBezTo>
                    <a:pt x="28056" y="37745"/>
                    <a:pt x="27823" y="38134"/>
                    <a:pt x="27570" y="38523"/>
                  </a:cubicBezTo>
                  <a:cubicBezTo>
                    <a:pt x="27103" y="39301"/>
                    <a:pt x="26578" y="40020"/>
                    <a:pt x="26033" y="40759"/>
                  </a:cubicBezTo>
                  <a:cubicBezTo>
                    <a:pt x="24963" y="42199"/>
                    <a:pt x="23797" y="43599"/>
                    <a:pt x="22688" y="45019"/>
                  </a:cubicBezTo>
                  <a:cubicBezTo>
                    <a:pt x="21579" y="46458"/>
                    <a:pt x="20510" y="47936"/>
                    <a:pt x="19790" y="49609"/>
                  </a:cubicBezTo>
                  <a:cubicBezTo>
                    <a:pt x="19401" y="50426"/>
                    <a:pt x="19148" y="51301"/>
                    <a:pt x="19031" y="52215"/>
                  </a:cubicBezTo>
                  <a:cubicBezTo>
                    <a:pt x="18895" y="53110"/>
                    <a:pt x="18837" y="54004"/>
                    <a:pt x="18856" y="54918"/>
                  </a:cubicBezTo>
                  <a:cubicBezTo>
                    <a:pt x="18876" y="56727"/>
                    <a:pt x="19070" y="58536"/>
                    <a:pt x="19440" y="60325"/>
                  </a:cubicBezTo>
                  <a:cubicBezTo>
                    <a:pt x="19809" y="62095"/>
                    <a:pt x="20393" y="63826"/>
                    <a:pt x="21151" y="65460"/>
                  </a:cubicBezTo>
                  <a:cubicBezTo>
                    <a:pt x="21929" y="67094"/>
                    <a:pt x="22805" y="68688"/>
                    <a:pt x="23621" y="70303"/>
                  </a:cubicBezTo>
                  <a:cubicBezTo>
                    <a:pt x="24030" y="71120"/>
                    <a:pt x="24399" y="71936"/>
                    <a:pt x="24788" y="72753"/>
                  </a:cubicBezTo>
                  <a:cubicBezTo>
                    <a:pt x="25177" y="73570"/>
                    <a:pt x="25566" y="74387"/>
                    <a:pt x="25936" y="75204"/>
                  </a:cubicBezTo>
                  <a:cubicBezTo>
                    <a:pt x="26714" y="76838"/>
                    <a:pt x="27356" y="78530"/>
                    <a:pt x="27842" y="80280"/>
                  </a:cubicBezTo>
                  <a:cubicBezTo>
                    <a:pt x="28289" y="82011"/>
                    <a:pt x="28503" y="83839"/>
                    <a:pt x="28173" y="85629"/>
                  </a:cubicBezTo>
                  <a:cubicBezTo>
                    <a:pt x="28017" y="86523"/>
                    <a:pt x="27706" y="87379"/>
                    <a:pt x="27239" y="88138"/>
                  </a:cubicBezTo>
                  <a:cubicBezTo>
                    <a:pt x="27006" y="88527"/>
                    <a:pt x="26733" y="88896"/>
                    <a:pt x="26442" y="89246"/>
                  </a:cubicBezTo>
                  <a:cubicBezTo>
                    <a:pt x="26150" y="89577"/>
                    <a:pt x="25839" y="89927"/>
                    <a:pt x="25586" y="90277"/>
                  </a:cubicBezTo>
                  <a:cubicBezTo>
                    <a:pt x="25294" y="90647"/>
                    <a:pt x="25080" y="91055"/>
                    <a:pt x="24944" y="91502"/>
                  </a:cubicBezTo>
                  <a:cubicBezTo>
                    <a:pt x="24827" y="91950"/>
                    <a:pt x="24808" y="92397"/>
                    <a:pt x="24886" y="92844"/>
                  </a:cubicBezTo>
                  <a:cubicBezTo>
                    <a:pt x="25041" y="93759"/>
                    <a:pt x="25605" y="94537"/>
                    <a:pt x="26228" y="95178"/>
                  </a:cubicBezTo>
                  <a:cubicBezTo>
                    <a:pt x="27492" y="96481"/>
                    <a:pt x="29028" y="97473"/>
                    <a:pt x="30234" y="98835"/>
                  </a:cubicBezTo>
                  <a:cubicBezTo>
                    <a:pt x="30545" y="99165"/>
                    <a:pt x="30798" y="99535"/>
                    <a:pt x="31032" y="99924"/>
                  </a:cubicBezTo>
                  <a:cubicBezTo>
                    <a:pt x="31246" y="100313"/>
                    <a:pt x="31421" y="100741"/>
                    <a:pt x="31518" y="101169"/>
                  </a:cubicBezTo>
                  <a:cubicBezTo>
                    <a:pt x="31712" y="102063"/>
                    <a:pt x="31693" y="102977"/>
                    <a:pt x="31460" y="103853"/>
                  </a:cubicBezTo>
                  <a:cubicBezTo>
                    <a:pt x="31226" y="104728"/>
                    <a:pt x="30857" y="105545"/>
                    <a:pt x="30351" y="106303"/>
                  </a:cubicBezTo>
                  <a:cubicBezTo>
                    <a:pt x="29845" y="107062"/>
                    <a:pt x="29398" y="107840"/>
                    <a:pt x="29009" y="108657"/>
                  </a:cubicBezTo>
                  <a:cubicBezTo>
                    <a:pt x="28834" y="109085"/>
                    <a:pt x="28698" y="109512"/>
                    <a:pt x="28562" y="109940"/>
                  </a:cubicBezTo>
                  <a:lnTo>
                    <a:pt x="28114" y="111224"/>
                  </a:lnTo>
                  <a:cubicBezTo>
                    <a:pt x="27803" y="112080"/>
                    <a:pt x="27511" y="112935"/>
                    <a:pt x="27278" y="113811"/>
                  </a:cubicBezTo>
                  <a:cubicBezTo>
                    <a:pt x="26772" y="115542"/>
                    <a:pt x="26305" y="117292"/>
                    <a:pt x="25858" y="119043"/>
                  </a:cubicBezTo>
                  <a:lnTo>
                    <a:pt x="25197" y="121688"/>
                  </a:lnTo>
                  <a:cubicBezTo>
                    <a:pt x="24983" y="122563"/>
                    <a:pt x="24750" y="123438"/>
                    <a:pt x="24536" y="124313"/>
                  </a:cubicBezTo>
                  <a:cubicBezTo>
                    <a:pt x="24017" y="126603"/>
                    <a:pt x="23614" y="128941"/>
                    <a:pt x="23475" y="131292"/>
                  </a:cubicBezTo>
                  <a:lnTo>
                    <a:pt x="23475" y="131292"/>
                  </a:lnTo>
                  <a:cubicBezTo>
                    <a:pt x="23614" y="128942"/>
                    <a:pt x="24023" y="126607"/>
                    <a:pt x="24555" y="124313"/>
                  </a:cubicBezTo>
                  <a:cubicBezTo>
                    <a:pt x="24750" y="123419"/>
                    <a:pt x="24983" y="122543"/>
                    <a:pt x="25216" y="121668"/>
                  </a:cubicBezTo>
                  <a:lnTo>
                    <a:pt x="25878" y="119043"/>
                  </a:lnTo>
                  <a:cubicBezTo>
                    <a:pt x="26325" y="117292"/>
                    <a:pt x="26792" y="115542"/>
                    <a:pt x="27297" y="113811"/>
                  </a:cubicBezTo>
                  <a:cubicBezTo>
                    <a:pt x="27550" y="112935"/>
                    <a:pt x="27823" y="112080"/>
                    <a:pt x="28134" y="111224"/>
                  </a:cubicBezTo>
                  <a:lnTo>
                    <a:pt x="28581" y="109940"/>
                  </a:lnTo>
                  <a:cubicBezTo>
                    <a:pt x="28737" y="109512"/>
                    <a:pt x="28873" y="109085"/>
                    <a:pt x="29048" y="108676"/>
                  </a:cubicBezTo>
                  <a:cubicBezTo>
                    <a:pt x="29417" y="107859"/>
                    <a:pt x="29865" y="107062"/>
                    <a:pt x="30370" y="106323"/>
                  </a:cubicBezTo>
                  <a:cubicBezTo>
                    <a:pt x="30876" y="105564"/>
                    <a:pt x="31246" y="104728"/>
                    <a:pt x="31498" y="103853"/>
                  </a:cubicBezTo>
                  <a:cubicBezTo>
                    <a:pt x="31732" y="102958"/>
                    <a:pt x="31751" y="102044"/>
                    <a:pt x="31557" y="101149"/>
                  </a:cubicBezTo>
                  <a:cubicBezTo>
                    <a:pt x="31440" y="100702"/>
                    <a:pt x="31285" y="100293"/>
                    <a:pt x="31071" y="99885"/>
                  </a:cubicBezTo>
                  <a:cubicBezTo>
                    <a:pt x="30837" y="99496"/>
                    <a:pt x="30565" y="99127"/>
                    <a:pt x="30273" y="98796"/>
                  </a:cubicBezTo>
                  <a:cubicBezTo>
                    <a:pt x="29048" y="97434"/>
                    <a:pt x="27511" y="96443"/>
                    <a:pt x="26247" y="95139"/>
                  </a:cubicBezTo>
                  <a:cubicBezTo>
                    <a:pt x="25644" y="94498"/>
                    <a:pt x="25080" y="93739"/>
                    <a:pt x="24925" y="92844"/>
                  </a:cubicBezTo>
                  <a:cubicBezTo>
                    <a:pt x="24847" y="92397"/>
                    <a:pt x="24866" y="91930"/>
                    <a:pt x="25002" y="91502"/>
                  </a:cubicBezTo>
                  <a:cubicBezTo>
                    <a:pt x="25119" y="91075"/>
                    <a:pt x="25333" y="90666"/>
                    <a:pt x="25625" y="90316"/>
                  </a:cubicBezTo>
                  <a:cubicBezTo>
                    <a:pt x="25878" y="89966"/>
                    <a:pt x="26189" y="89616"/>
                    <a:pt x="26481" y="89285"/>
                  </a:cubicBezTo>
                  <a:cubicBezTo>
                    <a:pt x="26772" y="88935"/>
                    <a:pt x="27045" y="88566"/>
                    <a:pt x="27278" y="88177"/>
                  </a:cubicBezTo>
                  <a:cubicBezTo>
                    <a:pt x="27745" y="87399"/>
                    <a:pt x="28075" y="86543"/>
                    <a:pt x="28231" y="85648"/>
                  </a:cubicBezTo>
                  <a:cubicBezTo>
                    <a:pt x="28562" y="83839"/>
                    <a:pt x="28348" y="82011"/>
                    <a:pt x="27900" y="80261"/>
                  </a:cubicBezTo>
                  <a:cubicBezTo>
                    <a:pt x="27414" y="78510"/>
                    <a:pt x="26772" y="76799"/>
                    <a:pt x="25994" y="75165"/>
                  </a:cubicBezTo>
                  <a:cubicBezTo>
                    <a:pt x="25625" y="74348"/>
                    <a:pt x="25216" y="73531"/>
                    <a:pt x="24847" y="72714"/>
                  </a:cubicBezTo>
                  <a:cubicBezTo>
                    <a:pt x="24458" y="71898"/>
                    <a:pt x="24088" y="71061"/>
                    <a:pt x="23680" y="70264"/>
                  </a:cubicBezTo>
                  <a:cubicBezTo>
                    <a:pt x="22863" y="68650"/>
                    <a:pt x="22007" y="67055"/>
                    <a:pt x="21229" y="65421"/>
                  </a:cubicBezTo>
                  <a:cubicBezTo>
                    <a:pt x="20451" y="63787"/>
                    <a:pt x="19868" y="62056"/>
                    <a:pt x="19498" y="60286"/>
                  </a:cubicBezTo>
                  <a:cubicBezTo>
                    <a:pt x="19129" y="58517"/>
                    <a:pt x="18934" y="56727"/>
                    <a:pt x="18915" y="54918"/>
                  </a:cubicBezTo>
                  <a:cubicBezTo>
                    <a:pt x="18895" y="54004"/>
                    <a:pt x="18954" y="53110"/>
                    <a:pt x="19070" y="52215"/>
                  </a:cubicBezTo>
                  <a:cubicBezTo>
                    <a:pt x="19187" y="51320"/>
                    <a:pt x="19440" y="50445"/>
                    <a:pt x="19829" y="49628"/>
                  </a:cubicBezTo>
                  <a:cubicBezTo>
                    <a:pt x="20548" y="47975"/>
                    <a:pt x="21599" y="46497"/>
                    <a:pt x="22707" y="45058"/>
                  </a:cubicBezTo>
                  <a:cubicBezTo>
                    <a:pt x="23816" y="43618"/>
                    <a:pt x="24983" y="42237"/>
                    <a:pt x="26072" y="40779"/>
                  </a:cubicBezTo>
                  <a:cubicBezTo>
                    <a:pt x="26597" y="40059"/>
                    <a:pt x="27122" y="39320"/>
                    <a:pt x="27589" y="38542"/>
                  </a:cubicBezTo>
                  <a:cubicBezTo>
                    <a:pt x="27842" y="38173"/>
                    <a:pt x="28095" y="37784"/>
                    <a:pt x="28309" y="37375"/>
                  </a:cubicBezTo>
                  <a:cubicBezTo>
                    <a:pt x="28523" y="36986"/>
                    <a:pt x="28756" y="36597"/>
                    <a:pt x="28951" y="36189"/>
                  </a:cubicBezTo>
                  <a:cubicBezTo>
                    <a:pt x="29378" y="35391"/>
                    <a:pt x="29748" y="34574"/>
                    <a:pt x="30079" y="33719"/>
                  </a:cubicBezTo>
                  <a:cubicBezTo>
                    <a:pt x="30409" y="32882"/>
                    <a:pt x="30682" y="32007"/>
                    <a:pt x="30915" y="31132"/>
                  </a:cubicBezTo>
                  <a:cubicBezTo>
                    <a:pt x="31129" y="30257"/>
                    <a:pt x="31285" y="29362"/>
                    <a:pt x="31382" y="28467"/>
                  </a:cubicBezTo>
                  <a:cubicBezTo>
                    <a:pt x="31401" y="28234"/>
                    <a:pt x="31401" y="28020"/>
                    <a:pt x="31421" y="27787"/>
                  </a:cubicBezTo>
                  <a:cubicBezTo>
                    <a:pt x="31440" y="27553"/>
                    <a:pt x="31440" y="27339"/>
                    <a:pt x="31440" y="27106"/>
                  </a:cubicBezTo>
                  <a:lnTo>
                    <a:pt x="31440" y="26425"/>
                  </a:lnTo>
                  <a:lnTo>
                    <a:pt x="31401" y="25745"/>
                  </a:lnTo>
                  <a:cubicBezTo>
                    <a:pt x="31401" y="25531"/>
                    <a:pt x="31382" y="25297"/>
                    <a:pt x="31343" y="25083"/>
                  </a:cubicBezTo>
                  <a:cubicBezTo>
                    <a:pt x="31304" y="24850"/>
                    <a:pt x="31285" y="24616"/>
                    <a:pt x="31246" y="24403"/>
                  </a:cubicBezTo>
                  <a:cubicBezTo>
                    <a:pt x="31187" y="23955"/>
                    <a:pt x="31090" y="23508"/>
                    <a:pt x="30993" y="23080"/>
                  </a:cubicBezTo>
                  <a:cubicBezTo>
                    <a:pt x="30779" y="22185"/>
                    <a:pt x="30448" y="21330"/>
                    <a:pt x="29981" y="20552"/>
                  </a:cubicBezTo>
                  <a:cubicBezTo>
                    <a:pt x="29729" y="20182"/>
                    <a:pt x="29437" y="19832"/>
                    <a:pt x="29106" y="19521"/>
                  </a:cubicBezTo>
                  <a:cubicBezTo>
                    <a:pt x="28776" y="19210"/>
                    <a:pt x="28445" y="18898"/>
                    <a:pt x="28095" y="18626"/>
                  </a:cubicBezTo>
                  <a:cubicBezTo>
                    <a:pt x="27395" y="18043"/>
                    <a:pt x="26636" y="17537"/>
                    <a:pt x="25897" y="17031"/>
                  </a:cubicBezTo>
                  <a:cubicBezTo>
                    <a:pt x="25528" y="16759"/>
                    <a:pt x="25158" y="16506"/>
                    <a:pt x="24788" y="16234"/>
                  </a:cubicBezTo>
                  <a:cubicBezTo>
                    <a:pt x="24419" y="15962"/>
                    <a:pt x="24069" y="15670"/>
                    <a:pt x="23699" y="15436"/>
                  </a:cubicBezTo>
                  <a:cubicBezTo>
                    <a:pt x="22941" y="14931"/>
                    <a:pt x="22124" y="14522"/>
                    <a:pt x="21288" y="14192"/>
                  </a:cubicBezTo>
                  <a:cubicBezTo>
                    <a:pt x="20451" y="13842"/>
                    <a:pt x="19576" y="13589"/>
                    <a:pt x="18701" y="13414"/>
                  </a:cubicBezTo>
                  <a:cubicBezTo>
                    <a:pt x="17806" y="13258"/>
                    <a:pt x="16911" y="13122"/>
                    <a:pt x="16017" y="12966"/>
                  </a:cubicBezTo>
                  <a:cubicBezTo>
                    <a:pt x="15122" y="12791"/>
                    <a:pt x="14247" y="12577"/>
                    <a:pt x="13372" y="12325"/>
                  </a:cubicBezTo>
                  <a:cubicBezTo>
                    <a:pt x="12516" y="12072"/>
                    <a:pt x="11660" y="11780"/>
                    <a:pt x="10824" y="11449"/>
                  </a:cubicBezTo>
                  <a:cubicBezTo>
                    <a:pt x="9132" y="10788"/>
                    <a:pt x="7537" y="9874"/>
                    <a:pt x="6117" y="8765"/>
                  </a:cubicBezTo>
                  <a:close/>
                  <a:moveTo>
                    <a:pt x="23475" y="131292"/>
                  </a:moveTo>
                  <a:cubicBezTo>
                    <a:pt x="23448" y="131747"/>
                    <a:pt x="23431" y="132203"/>
                    <a:pt x="23426" y="132659"/>
                  </a:cubicBezTo>
                  <a:lnTo>
                    <a:pt x="23426" y="132659"/>
                  </a:lnTo>
                  <a:cubicBezTo>
                    <a:pt x="23431" y="132203"/>
                    <a:pt x="23448" y="131747"/>
                    <a:pt x="23475" y="131292"/>
                  </a:cubicBezTo>
                  <a:close/>
                  <a:moveTo>
                    <a:pt x="23426" y="132659"/>
                  </a:moveTo>
                  <a:cubicBezTo>
                    <a:pt x="23415" y="133469"/>
                    <a:pt x="23440" y="134279"/>
                    <a:pt x="23505" y="135088"/>
                  </a:cubicBezTo>
                  <a:cubicBezTo>
                    <a:pt x="23621" y="136878"/>
                    <a:pt x="24030" y="138667"/>
                    <a:pt x="24691" y="140359"/>
                  </a:cubicBezTo>
                  <a:cubicBezTo>
                    <a:pt x="24780" y="140578"/>
                    <a:pt x="24874" y="140795"/>
                    <a:pt x="24974" y="141010"/>
                  </a:cubicBezTo>
                  <a:lnTo>
                    <a:pt x="24974" y="141010"/>
                  </a:lnTo>
                  <a:cubicBezTo>
                    <a:pt x="24874" y="140789"/>
                    <a:pt x="24779" y="140565"/>
                    <a:pt x="24691" y="140339"/>
                  </a:cubicBezTo>
                  <a:cubicBezTo>
                    <a:pt x="24030" y="138647"/>
                    <a:pt x="23621" y="136878"/>
                    <a:pt x="23505" y="135069"/>
                  </a:cubicBezTo>
                  <a:cubicBezTo>
                    <a:pt x="23440" y="134265"/>
                    <a:pt x="23415" y="133461"/>
                    <a:pt x="23426" y="132659"/>
                  </a:cubicBezTo>
                  <a:close/>
                  <a:moveTo>
                    <a:pt x="24974" y="141010"/>
                  </a:moveTo>
                  <a:lnTo>
                    <a:pt x="24974" y="141010"/>
                  </a:lnTo>
                  <a:cubicBezTo>
                    <a:pt x="25622" y="142443"/>
                    <a:pt x="26513" y="143761"/>
                    <a:pt x="27609" y="144891"/>
                  </a:cubicBezTo>
                  <a:cubicBezTo>
                    <a:pt x="26510" y="143758"/>
                    <a:pt x="25632" y="142435"/>
                    <a:pt x="24974" y="14101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9400" y="1105675"/>
              <a:ext cx="802100" cy="3604850"/>
            </a:xfrm>
            <a:custGeom>
              <a:avLst/>
              <a:gdLst/>
              <a:ahLst/>
              <a:cxnLst/>
              <a:rect l="l" t="t" r="r" b="b"/>
              <a:pathLst>
                <a:path w="32084" h="144194" extrusionOk="0">
                  <a:moveTo>
                    <a:pt x="1" y="1"/>
                  </a:moveTo>
                  <a:lnTo>
                    <a:pt x="1" y="1"/>
                  </a:lnTo>
                  <a:cubicBezTo>
                    <a:pt x="622" y="1685"/>
                    <a:pt x="1397" y="3310"/>
                    <a:pt x="2307" y="4859"/>
                  </a:cubicBezTo>
                  <a:cubicBezTo>
                    <a:pt x="2793" y="5618"/>
                    <a:pt x="3318" y="6337"/>
                    <a:pt x="3921" y="7018"/>
                  </a:cubicBezTo>
                  <a:lnTo>
                    <a:pt x="3921" y="7018"/>
                  </a:lnTo>
                  <a:cubicBezTo>
                    <a:pt x="3318" y="6337"/>
                    <a:pt x="2793" y="5618"/>
                    <a:pt x="2326" y="4840"/>
                  </a:cubicBezTo>
                  <a:cubicBezTo>
                    <a:pt x="1397" y="3310"/>
                    <a:pt x="622" y="1685"/>
                    <a:pt x="1" y="1"/>
                  </a:cubicBezTo>
                  <a:close/>
                  <a:moveTo>
                    <a:pt x="5846" y="8924"/>
                  </a:moveTo>
                  <a:lnTo>
                    <a:pt x="5846" y="8924"/>
                  </a:lnTo>
                  <a:cubicBezTo>
                    <a:pt x="7208" y="10072"/>
                    <a:pt x="8764" y="11025"/>
                    <a:pt x="10417" y="11744"/>
                  </a:cubicBezTo>
                  <a:cubicBezTo>
                    <a:pt x="12070" y="12444"/>
                    <a:pt x="13801" y="12989"/>
                    <a:pt x="15571" y="13339"/>
                  </a:cubicBezTo>
                  <a:cubicBezTo>
                    <a:pt x="16446" y="13534"/>
                    <a:pt x="17341" y="13670"/>
                    <a:pt x="18236" y="13806"/>
                  </a:cubicBezTo>
                  <a:cubicBezTo>
                    <a:pt x="18683" y="13864"/>
                    <a:pt x="19111" y="13923"/>
                    <a:pt x="19558" y="14020"/>
                  </a:cubicBezTo>
                  <a:cubicBezTo>
                    <a:pt x="20006" y="14117"/>
                    <a:pt x="20433" y="14253"/>
                    <a:pt x="20861" y="14389"/>
                  </a:cubicBezTo>
                  <a:cubicBezTo>
                    <a:pt x="21717" y="14662"/>
                    <a:pt x="22553" y="15031"/>
                    <a:pt x="23331" y="15478"/>
                  </a:cubicBezTo>
                  <a:cubicBezTo>
                    <a:pt x="23720" y="15692"/>
                    <a:pt x="24109" y="15945"/>
                    <a:pt x="24459" y="16198"/>
                  </a:cubicBezTo>
                  <a:cubicBezTo>
                    <a:pt x="24829" y="16470"/>
                    <a:pt x="25160" y="16762"/>
                    <a:pt x="25529" y="17034"/>
                  </a:cubicBezTo>
                  <a:cubicBezTo>
                    <a:pt x="26249" y="17579"/>
                    <a:pt x="26988" y="18104"/>
                    <a:pt x="27707" y="18649"/>
                  </a:cubicBezTo>
                  <a:cubicBezTo>
                    <a:pt x="28427" y="19174"/>
                    <a:pt x="29088" y="19777"/>
                    <a:pt x="29711" y="20438"/>
                  </a:cubicBezTo>
                  <a:cubicBezTo>
                    <a:pt x="30022" y="20769"/>
                    <a:pt x="30275" y="21138"/>
                    <a:pt x="30489" y="21527"/>
                  </a:cubicBezTo>
                  <a:cubicBezTo>
                    <a:pt x="30703" y="21936"/>
                    <a:pt x="30858" y="22344"/>
                    <a:pt x="30994" y="22772"/>
                  </a:cubicBezTo>
                  <a:cubicBezTo>
                    <a:pt x="31267" y="23628"/>
                    <a:pt x="31442" y="24522"/>
                    <a:pt x="31520" y="25417"/>
                  </a:cubicBezTo>
                  <a:cubicBezTo>
                    <a:pt x="31636" y="26312"/>
                    <a:pt x="31656" y="27206"/>
                    <a:pt x="31617" y="28120"/>
                  </a:cubicBezTo>
                  <a:cubicBezTo>
                    <a:pt x="31558" y="29015"/>
                    <a:pt x="31442" y="29910"/>
                    <a:pt x="31267" y="30785"/>
                  </a:cubicBezTo>
                  <a:cubicBezTo>
                    <a:pt x="31072" y="31660"/>
                    <a:pt x="30819" y="32535"/>
                    <a:pt x="30508" y="33372"/>
                  </a:cubicBezTo>
                  <a:cubicBezTo>
                    <a:pt x="30197" y="34228"/>
                    <a:pt x="29847" y="35044"/>
                    <a:pt x="29458" y="35861"/>
                  </a:cubicBezTo>
                  <a:cubicBezTo>
                    <a:pt x="29263" y="36270"/>
                    <a:pt x="29049" y="36659"/>
                    <a:pt x="28836" y="37048"/>
                  </a:cubicBezTo>
                  <a:cubicBezTo>
                    <a:pt x="28602" y="37437"/>
                    <a:pt x="28388" y="37845"/>
                    <a:pt x="28155" y="38215"/>
                  </a:cubicBezTo>
                  <a:cubicBezTo>
                    <a:pt x="27688" y="38993"/>
                    <a:pt x="27182" y="39732"/>
                    <a:pt x="26657" y="40471"/>
                  </a:cubicBezTo>
                  <a:cubicBezTo>
                    <a:pt x="25607" y="41929"/>
                    <a:pt x="24440" y="43310"/>
                    <a:pt x="23312" y="44711"/>
                  </a:cubicBezTo>
                  <a:cubicBezTo>
                    <a:pt x="22184" y="46111"/>
                    <a:pt x="21056" y="47531"/>
                    <a:pt x="20200" y="49106"/>
                  </a:cubicBezTo>
                  <a:cubicBezTo>
                    <a:pt x="19753" y="49904"/>
                    <a:pt x="19383" y="50740"/>
                    <a:pt x="19150" y="51596"/>
                  </a:cubicBezTo>
                  <a:cubicBezTo>
                    <a:pt x="18936" y="52490"/>
                    <a:pt x="18800" y="53385"/>
                    <a:pt x="18761" y="54280"/>
                  </a:cubicBezTo>
                  <a:cubicBezTo>
                    <a:pt x="18664" y="56088"/>
                    <a:pt x="18780" y="57878"/>
                    <a:pt x="19053" y="59667"/>
                  </a:cubicBezTo>
                  <a:cubicBezTo>
                    <a:pt x="19325" y="61456"/>
                    <a:pt x="19811" y="63207"/>
                    <a:pt x="20492" y="64880"/>
                  </a:cubicBezTo>
                  <a:cubicBezTo>
                    <a:pt x="21192" y="66533"/>
                    <a:pt x="22028" y="68128"/>
                    <a:pt x="22845" y="69742"/>
                  </a:cubicBezTo>
                  <a:cubicBezTo>
                    <a:pt x="23254" y="70539"/>
                    <a:pt x="23643" y="71337"/>
                    <a:pt x="24012" y="72173"/>
                  </a:cubicBezTo>
                  <a:cubicBezTo>
                    <a:pt x="24382" y="72990"/>
                    <a:pt x="24771" y="73787"/>
                    <a:pt x="25160" y="74604"/>
                  </a:cubicBezTo>
                  <a:cubicBezTo>
                    <a:pt x="25957" y="76238"/>
                    <a:pt x="26638" y="77891"/>
                    <a:pt x="27202" y="79603"/>
                  </a:cubicBezTo>
                  <a:cubicBezTo>
                    <a:pt x="27746" y="81314"/>
                    <a:pt x="28096" y="83103"/>
                    <a:pt x="27980" y="84912"/>
                  </a:cubicBezTo>
                  <a:cubicBezTo>
                    <a:pt x="27941" y="85807"/>
                    <a:pt x="27746" y="86682"/>
                    <a:pt x="27416" y="87518"/>
                  </a:cubicBezTo>
                  <a:cubicBezTo>
                    <a:pt x="27241" y="87946"/>
                    <a:pt x="27027" y="88335"/>
                    <a:pt x="26774" y="88705"/>
                  </a:cubicBezTo>
                  <a:cubicBezTo>
                    <a:pt x="26541" y="89094"/>
                    <a:pt x="26249" y="89425"/>
                    <a:pt x="25957" y="89794"/>
                  </a:cubicBezTo>
                  <a:cubicBezTo>
                    <a:pt x="25685" y="90125"/>
                    <a:pt x="25432" y="90514"/>
                    <a:pt x="25237" y="90922"/>
                  </a:cubicBezTo>
                  <a:cubicBezTo>
                    <a:pt x="25043" y="91331"/>
                    <a:pt x="24946" y="91778"/>
                    <a:pt x="24946" y="92225"/>
                  </a:cubicBezTo>
                  <a:cubicBezTo>
                    <a:pt x="24965" y="92692"/>
                    <a:pt x="25062" y="93139"/>
                    <a:pt x="25276" y="93548"/>
                  </a:cubicBezTo>
                  <a:cubicBezTo>
                    <a:pt x="25471" y="93956"/>
                    <a:pt x="25724" y="94326"/>
                    <a:pt x="26035" y="94676"/>
                  </a:cubicBezTo>
                  <a:cubicBezTo>
                    <a:pt x="27241" y="96018"/>
                    <a:pt x="28797" y="96971"/>
                    <a:pt x="30080" y="98235"/>
                  </a:cubicBezTo>
                  <a:cubicBezTo>
                    <a:pt x="30742" y="98838"/>
                    <a:pt x="31267" y="99577"/>
                    <a:pt x="31617" y="100413"/>
                  </a:cubicBezTo>
                  <a:cubicBezTo>
                    <a:pt x="31947" y="101250"/>
                    <a:pt x="32045" y="102164"/>
                    <a:pt x="31909" y="103058"/>
                  </a:cubicBezTo>
                  <a:cubicBezTo>
                    <a:pt x="31772" y="103953"/>
                    <a:pt x="31481" y="104809"/>
                    <a:pt x="31033" y="105587"/>
                  </a:cubicBezTo>
                  <a:cubicBezTo>
                    <a:pt x="30567" y="106365"/>
                    <a:pt x="30139" y="107162"/>
                    <a:pt x="29769" y="107979"/>
                  </a:cubicBezTo>
                  <a:cubicBezTo>
                    <a:pt x="29594" y="108388"/>
                    <a:pt x="29477" y="108835"/>
                    <a:pt x="29341" y="109263"/>
                  </a:cubicBezTo>
                  <a:lnTo>
                    <a:pt x="28952" y="110546"/>
                  </a:lnTo>
                  <a:cubicBezTo>
                    <a:pt x="28699" y="111402"/>
                    <a:pt x="28427" y="112277"/>
                    <a:pt x="28213" y="113153"/>
                  </a:cubicBezTo>
                  <a:cubicBezTo>
                    <a:pt x="27766" y="114884"/>
                    <a:pt x="27357" y="116653"/>
                    <a:pt x="26949" y="118404"/>
                  </a:cubicBezTo>
                  <a:lnTo>
                    <a:pt x="26346" y="121030"/>
                  </a:lnTo>
                  <a:cubicBezTo>
                    <a:pt x="26132" y="121905"/>
                    <a:pt x="25938" y="122780"/>
                    <a:pt x="25743" y="123675"/>
                  </a:cubicBezTo>
                  <a:cubicBezTo>
                    <a:pt x="25354" y="125425"/>
                    <a:pt x="25062" y="127214"/>
                    <a:pt x="24887" y="129004"/>
                  </a:cubicBezTo>
                  <a:cubicBezTo>
                    <a:pt x="24776" y="130032"/>
                    <a:pt x="24722" y="131067"/>
                    <a:pt x="24722" y="132102"/>
                  </a:cubicBezTo>
                  <a:lnTo>
                    <a:pt x="24722" y="132102"/>
                  </a:lnTo>
                  <a:cubicBezTo>
                    <a:pt x="24722" y="131073"/>
                    <a:pt x="24776" y="130048"/>
                    <a:pt x="24887" y="129023"/>
                  </a:cubicBezTo>
                  <a:cubicBezTo>
                    <a:pt x="25082" y="127214"/>
                    <a:pt x="25374" y="125445"/>
                    <a:pt x="25763" y="123675"/>
                  </a:cubicBezTo>
                  <a:cubicBezTo>
                    <a:pt x="25957" y="122799"/>
                    <a:pt x="26171" y="121924"/>
                    <a:pt x="26365" y="121049"/>
                  </a:cubicBezTo>
                  <a:lnTo>
                    <a:pt x="26988" y="118423"/>
                  </a:lnTo>
                  <a:cubicBezTo>
                    <a:pt x="27396" y="116653"/>
                    <a:pt x="27805" y="114903"/>
                    <a:pt x="28252" y="113153"/>
                  </a:cubicBezTo>
                  <a:cubicBezTo>
                    <a:pt x="28466" y="112297"/>
                    <a:pt x="28719" y="111422"/>
                    <a:pt x="28991" y="110566"/>
                  </a:cubicBezTo>
                  <a:lnTo>
                    <a:pt x="29380" y="109282"/>
                  </a:lnTo>
                  <a:cubicBezTo>
                    <a:pt x="29516" y="108854"/>
                    <a:pt x="29633" y="108407"/>
                    <a:pt x="29808" y="107999"/>
                  </a:cubicBezTo>
                  <a:cubicBezTo>
                    <a:pt x="30139" y="107162"/>
                    <a:pt x="30644" y="106404"/>
                    <a:pt x="31072" y="105606"/>
                  </a:cubicBezTo>
                  <a:cubicBezTo>
                    <a:pt x="31520" y="104828"/>
                    <a:pt x="31811" y="103953"/>
                    <a:pt x="31947" y="103058"/>
                  </a:cubicBezTo>
                  <a:cubicBezTo>
                    <a:pt x="32084" y="102164"/>
                    <a:pt x="31986" y="101230"/>
                    <a:pt x="31675" y="100394"/>
                  </a:cubicBezTo>
                  <a:cubicBezTo>
                    <a:pt x="31306" y="99558"/>
                    <a:pt x="30780" y="98799"/>
                    <a:pt x="30119" y="98196"/>
                  </a:cubicBezTo>
                  <a:cubicBezTo>
                    <a:pt x="28816" y="96932"/>
                    <a:pt x="27260" y="95979"/>
                    <a:pt x="26074" y="94617"/>
                  </a:cubicBezTo>
                  <a:cubicBezTo>
                    <a:pt x="25763" y="94287"/>
                    <a:pt x="25510" y="93917"/>
                    <a:pt x="25315" y="93509"/>
                  </a:cubicBezTo>
                  <a:cubicBezTo>
                    <a:pt x="25121" y="93120"/>
                    <a:pt x="25023" y="92673"/>
                    <a:pt x="25004" y="92225"/>
                  </a:cubicBezTo>
                  <a:cubicBezTo>
                    <a:pt x="25004" y="91778"/>
                    <a:pt x="25101" y="91331"/>
                    <a:pt x="25296" y="90922"/>
                  </a:cubicBezTo>
                  <a:cubicBezTo>
                    <a:pt x="25490" y="90533"/>
                    <a:pt x="25743" y="90144"/>
                    <a:pt x="26015" y="89813"/>
                  </a:cubicBezTo>
                  <a:cubicBezTo>
                    <a:pt x="26307" y="89463"/>
                    <a:pt x="26599" y="89113"/>
                    <a:pt x="26852" y="88724"/>
                  </a:cubicBezTo>
                  <a:cubicBezTo>
                    <a:pt x="27085" y="88355"/>
                    <a:pt x="27299" y="87946"/>
                    <a:pt x="27474" y="87538"/>
                  </a:cubicBezTo>
                  <a:cubicBezTo>
                    <a:pt x="27805" y="86682"/>
                    <a:pt x="28019" y="85807"/>
                    <a:pt x="28058" y="84893"/>
                  </a:cubicBezTo>
                  <a:cubicBezTo>
                    <a:pt x="28174" y="83084"/>
                    <a:pt x="27824" y="81295"/>
                    <a:pt x="27280" y="79583"/>
                  </a:cubicBezTo>
                  <a:cubicBezTo>
                    <a:pt x="26716" y="77872"/>
                    <a:pt x="26035" y="76199"/>
                    <a:pt x="25237" y="74565"/>
                  </a:cubicBezTo>
                  <a:cubicBezTo>
                    <a:pt x="24868" y="73748"/>
                    <a:pt x="24459" y="72951"/>
                    <a:pt x="24090" y="72134"/>
                  </a:cubicBezTo>
                  <a:cubicBezTo>
                    <a:pt x="23720" y="71317"/>
                    <a:pt x="23331" y="70500"/>
                    <a:pt x="22923" y="69703"/>
                  </a:cubicBezTo>
                  <a:cubicBezTo>
                    <a:pt x="22126" y="68089"/>
                    <a:pt x="21270" y="66494"/>
                    <a:pt x="20570" y="64841"/>
                  </a:cubicBezTo>
                  <a:cubicBezTo>
                    <a:pt x="19908" y="63168"/>
                    <a:pt x="19422" y="61437"/>
                    <a:pt x="19150" y="59648"/>
                  </a:cubicBezTo>
                  <a:cubicBezTo>
                    <a:pt x="18877" y="57878"/>
                    <a:pt x="18761" y="56088"/>
                    <a:pt x="18858" y="54280"/>
                  </a:cubicBezTo>
                  <a:cubicBezTo>
                    <a:pt x="18897" y="53385"/>
                    <a:pt x="19033" y="52490"/>
                    <a:pt x="19228" y="51615"/>
                  </a:cubicBezTo>
                  <a:cubicBezTo>
                    <a:pt x="19480" y="50740"/>
                    <a:pt x="19830" y="49923"/>
                    <a:pt x="20278" y="49126"/>
                  </a:cubicBezTo>
                  <a:cubicBezTo>
                    <a:pt x="21134" y="47550"/>
                    <a:pt x="22262" y="46130"/>
                    <a:pt x="23390" y="44730"/>
                  </a:cubicBezTo>
                  <a:cubicBezTo>
                    <a:pt x="24518" y="43330"/>
                    <a:pt x="25665" y="41949"/>
                    <a:pt x="26735" y="40490"/>
                  </a:cubicBezTo>
                  <a:cubicBezTo>
                    <a:pt x="27241" y="39751"/>
                    <a:pt x="27746" y="39012"/>
                    <a:pt x="28213" y="38234"/>
                  </a:cubicBezTo>
                  <a:cubicBezTo>
                    <a:pt x="28466" y="37865"/>
                    <a:pt x="28699" y="37476"/>
                    <a:pt x="28894" y="37067"/>
                  </a:cubicBezTo>
                  <a:cubicBezTo>
                    <a:pt x="29108" y="36678"/>
                    <a:pt x="29322" y="36270"/>
                    <a:pt x="29516" y="35861"/>
                  </a:cubicBezTo>
                  <a:cubicBezTo>
                    <a:pt x="29925" y="35064"/>
                    <a:pt x="30275" y="34228"/>
                    <a:pt x="30586" y="33391"/>
                  </a:cubicBezTo>
                  <a:cubicBezTo>
                    <a:pt x="30878" y="32535"/>
                    <a:pt x="31131" y="31680"/>
                    <a:pt x="31306" y="30804"/>
                  </a:cubicBezTo>
                  <a:cubicBezTo>
                    <a:pt x="31500" y="29910"/>
                    <a:pt x="31636" y="29015"/>
                    <a:pt x="31695" y="28101"/>
                  </a:cubicBezTo>
                  <a:cubicBezTo>
                    <a:pt x="31734" y="27206"/>
                    <a:pt x="31695" y="26312"/>
                    <a:pt x="31597" y="25417"/>
                  </a:cubicBezTo>
                  <a:cubicBezTo>
                    <a:pt x="31500" y="24522"/>
                    <a:pt x="31325" y="23628"/>
                    <a:pt x="31053" y="22772"/>
                  </a:cubicBezTo>
                  <a:cubicBezTo>
                    <a:pt x="30917" y="22344"/>
                    <a:pt x="30742" y="21916"/>
                    <a:pt x="30528" y="21508"/>
                  </a:cubicBezTo>
                  <a:cubicBezTo>
                    <a:pt x="30314" y="21119"/>
                    <a:pt x="30061" y="20749"/>
                    <a:pt x="29750" y="20419"/>
                  </a:cubicBezTo>
                  <a:cubicBezTo>
                    <a:pt x="29127" y="19757"/>
                    <a:pt x="28447" y="19154"/>
                    <a:pt x="27727" y="18629"/>
                  </a:cubicBezTo>
                  <a:cubicBezTo>
                    <a:pt x="27007" y="18085"/>
                    <a:pt x="26288" y="17560"/>
                    <a:pt x="25549" y="17015"/>
                  </a:cubicBezTo>
                  <a:cubicBezTo>
                    <a:pt x="25199" y="16743"/>
                    <a:pt x="24848" y="16451"/>
                    <a:pt x="24498" y="16179"/>
                  </a:cubicBezTo>
                  <a:cubicBezTo>
                    <a:pt x="24129" y="15926"/>
                    <a:pt x="23759" y="15673"/>
                    <a:pt x="23351" y="15459"/>
                  </a:cubicBezTo>
                  <a:cubicBezTo>
                    <a:pt x="22573" y="15012"/>
                    <a:pt x="21737" y="14642"/>
                    <a:pt x="20881" y="14370"/>
                  </a:cubicBezTo>
                  <a:cubicBezTo>
                    <a:pt x="20453" y="14214"/>
                    <a:pt x="20025" y="14098"/>
                    <a:pt x="19578" y="14000"/>
                  </a:cubicBezTo>
                  <a:cubicBezTo>
                    <a:pt x="19150" y="13903"/>
                    <a:pt x="18702" y="13845"/>
                    <a:pt x="18255" y="13786"/>
                  </a:cubicBezTo>
                  <a:cubicBezTo>
                    <a:pt x="17341" y="13650"/>
                    <a:pt x="16466" y="13514"/>
                    <a:pt x="15571" y="13320"/>
                  </a:cubicBezTo>
                  <a:cubicBezTo>
                    <a:pt x="13821" y="12970"/>
                    <a:pt x="12090" y="12425"/>
                    <a:pt x="10436" y="11725"/>
                  </a:cubicBezTo>
                  <a:cubicBezTo>
                    <a:pt x="8764" y="11025"/>
                    <a:pt x="7227" y="10072"/>
                    <a:pt x="5846" y="8924"/>
                  </a:cubicBezTo>
                  <a:close/>
                  <a:moveTo>
                    <a:pt x="24722" y="132102"/>
                  </a:moveTo>
                  <a:lnTo>
                    <a:pt x="24722" y="132102"/>
                  </a:lnTo>
                  <a:cubicBezTo>
                    <a:pt x="24722" y="132869"/>
                    <a:pt x="24751" y="133638"/>
                    <a:pt x="24810" y="134411"/>
                  </a:cubicBezTo>
                  <a:cubicBezTo>
                    <a:pt x="24946" y="136200"/>
                    <a:pt x="25354" y="137970"/>
                    <a:pt x="26015" y="139662"/>
                  </a:cubicBezTo>
                  <a:cubicBezTo>
                    <a:pt x="26677" y="141335"/>
                    <a:pt x="27649" y="142871"/>
                    <a:pt x="28874" y="144194"/>
                  </a:cubicBezTo>
                  <a:cubicBezTo>
                    <a:pt x="27649" y="142871"/>
                    <a:pt x="26677" y="141315"/>
                    <a:pt x="26015" y="139642"/>
                  </a:cubicBezTo>
                  <a:cubicBezTo>
                    <a:pt x="25354" y="137970"/>
                    <a:pt x="24965" y="136200"/>
                    <a:pt x="24810" y="134391"/>
                  </a:cubicBezTo>
                  <a:cubicBezTo>
                    <a:pt x="24752" y="133631"/>
                    <a:pt x="24722" y="132866"/>
                    <a:pt x="24722" y="132102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7750" y="1109025"/>
              <a:ext cx="809100" cy="3586925"/>
            </a:xfrm>
            <a:custGeom>
              <a:avLst/>
              <a:gdLst/>
              <a:ahLst/>
              <a:cxnLst/>
              <a:rect l="l" t="t" r="r" b="b"/>
              <a:pathLst>
                <a:path w="32364" h="143477" extrusionOk="0">
                  <a:moveTo>
                    <a:pt x="0" y="0"/>
                  </a:moveTo>
                  <a:cubicBezTo>
                    <a:pt x="584" y="1711"/>
                    <a:pt x="1303" y="3345"/>
                    <a:pt x="2178" y="4900"/>
                  </a:cubicBezTo>
                  <a:cubicBezTo>
                    <a:pt x="2565" y="5559"/>
                    <a:pt x="2994" y="6194"/>
                    <a:pt x="3462" y="6797"/>
                  </a:cubicBezTo>
                  <a:lnTo>
                    <a:pt x="3462" y="6797"/>
                  </a:lnTo>
                  <a:cubicBezTo>
                    <a:pt x="2999" y="6193"/>
                    <a:pt x="2577" y="5563"/>
                    <a:pt x="2198" y="4920"/>
                  </a:cubicBezTo>
                  <a:cubicBezTo>
                    <a:pt x="1323" y="3345"/>
                    <a:pt x="584" y="1711"/>
                    <a:pt x="0" y="0"/>
                  </a:cubicBezTo>
                  <a:close/>
                  <a:moveTo>
                    <a:pt x="3462" y="6797"/>
                  </a:moveTo>
                  <a:cubicBezTo>
                    <a:pt x="3545" y="6905"/>
                    <a:pt x="3629" y="7011"/>
                    <a:pt x="3715" y="7117"/>
                  </a:cubicBezTo>
                  <a:cubicBezTo>
                    <a:pt x="4229" y="7756"/>
                    <a:pt x="4792" y="8346"/>
                    <a:pt x="5403" y="8902"/>
                  </a:cubicBezTo>
                  <a:lnTo>
                    <a:pt x="5403" y="8902"/>
                  </a:lnTo>
                  <a:cubicBezTo>
                    <a:pt x="4699" y="8260"/>
                    <a:pt x="4050" y="7554"/>
                    <a:pt x="3462" y="6797"/>
                  </a:cubicBezTo>
                  <a:close/>
                  <a:moveTo>
                    <a:pt x="5403" y="8902"/>
                  </a:moveTo>
                  <a:cubicBezTo>
                    <a:pt x="5462" y="8956"/>
                    <a:pt x="5522" y="9009"/>
                    <a:pt x="5582" y="9062"/>
                  </a:cubicBezTo>
                  <a:cubicBezTo>
                    <a:pt x="5522" y="9009"/>
                    <a:pt x="5462" y="8956"/>
                    <a:pt x="5403" y="8902"/>
                  </a:cubicBezTo>
                  <a:close/>
                  <a:moveTo>
                    <a:pt x="5582" y="9062"/>
                  </a:moveTo>
                  <a:lnTo>
                    <a:pt x="5582" y="9062"/>
                  </a:lnTo>
                  <a:cubicBezTo>
                    <a:pt x="6904" y="10249"/>
                    <a:pt x="8421" y="11241"/>
                    <a:pt x="10036" y="11999"/>
                  </a:cubicBezTo>
                  <a:cubicBezTo>
                    <a:pt x="11669" y="12738"/>
                    <a:pt x="13381" y="13302"/>
                    <a:pt x="15151" y="13691"/>
                  </a:cubicBezTo>
                  <a:cubicBezTo>
                    <a:pt x="16026" y="13905"/>
                    <a:pt x="16901" y="14061"/>
                    <a:pt x="17796" y="14178"/>
                  </a:cubicBezTo>
                  <a:cubicBezTo>
                    <a:pt x="18691" y="14275"/>
                    <a:pt x="19566" y="14430"/>
                    <a:pt x="20441" y="14625"/>
                  </a:cubicBezTo>
                  <a:cubicBezTo>
                    <a:pt x="21316" y="14839"/>
                    <a:pt x="22153" y="15150"/>
                    <a:pt x="22969" y="15539"/>
                  </a:cubicBezTo>
                  <a:cubicBezTo>
                    <a:pt x="22172" y="15150"/>
                    <a:pt x="21316" y="14839"/>
                    <a:pt x="20461" y="14625"/>
                  </a:cubicBezTo>
                  <a:cubicBezTo>
                    <a:pt x="19585" y="14430"/>
                    <a:pt x="18691" y="14275"/>
                    <a:pt x="17815" y="14178"/>
                  </a:cubicBezTo>
                  <a:cubicBezTo>
                    <a:pt x="16921" y="14041"/>
                    <a:pt x="16046" y="13886"/>
                    <a:pt x="15170" y="13691"/>
                  </a:cubicBezTo>
                  <a:cubicBezTo>
                    <a:pt x="13400" y="13302"/>
                    <a:pt x="11689" y="12738"/>
                    <a:pt x="10055" y="11999"/>
                  </a:cubicBezTo>
                  <a:cubicBezTo>
                    <a:pt x="8421" y="11241"/>
                    <a:pt x="6924" y="10249"/>
                    <a:pt x="5582" y="9062"/>
                  </a:cubicBezTo>
                  <a:close/>
                  <a:moveTo>
                    <a:pt x="22969" y="15539"/>
                  </a:moveTo>
                  <a:lnTo>
                    <a:pt x="22969" y="15539"/>
                  </a:lnTo>
                  <a:cubicBezTo>
                    <a:pt x="23427" y="15757"/>
                    <a:pt x="23865" y="15999"/>
                    <a:pt x="24286" y="16268"/>
                  </a:cubicBezTo>
                  <a:lnTo>
                    <a:pt x="24286" y="16268"/>
                  </a:lnTo>
                  <a:cubicBezTo>
                    <a:pt x="23863" y="15993"/>
                    <a:pt x="23419" y="15747"/>
                    <a:pt x="22969" y="15539"/>
                  </a:cubicBezTo>
                  <a:close/>
                  <a:moveTo>
                    <a:pt x="24286" y="16268"/>
                  </a:moveTo>
                  <a:cubicBezTo>
                    <a:pt x="24613" y="16482"/>
                    <a:pt x="24929" y="16713"/>
                    <a:pt x="25226" y="16959"/>
                  </a:cubicBezTo>
                  <a:cubicBezTo>
                    <a:pt x="26587" y="18145"/>
                    <a:pt x="28104" y="19118"/>
                    <a:pt x="29407" y="20362"/>
                  </a:cubicBezTo>
                  <a:cubicBezTo>
                    <a:pt x="29738" y="20654"/>
                    <a:pt x="30030" y="20985"/>
                    <a:pt x="30302" y="21354"/>
                  </a:cubicBezTo>
                  <a:cubicBezTo>
                    <a:pt x="30438" y="21529"/>
                    <a:pt x="30574" y="21704"/>
                    <a:pt x="30691" y="21899"/>
                  </a:cubicBezTo>
                  <a:cubicBezTo>
                    <a:pt x="30808" y="22093"/>
                    <a:pt x="30905" y="22288"/>
                    <a:pt x="30983" y="22502"/>
                  </a:cubicBezTo>
                  <a:cubicBezTo>
                    <a:pt x="31333" y="23319"/>
                    <a:pt x="31566" y="24194"/>
                    <a:pt x="31702" y="25069"/>
                  </a:cubicBezTo>
                  <a:cubicBezTo>
                    <a:pt x="31838" y="25964"/>
                    <a:pt x="31897" y="26858"/>
                    <a:pt x="31897" y="27753"/>
                  </a:cubicBezTo>
                  <a:cubicBezTo>
                    <a:pt x="31877" y="28648"/>
                    <a:pt x="31800" y="29542"/>
                    <a:pt x="31663" y="30418"/>
                  </a:cubicBezTo>
                  <a:cubicBezTo>
                    <a:pt x="31488" y="31312"/>
                    <a:pt x="31274" y="32168"/>
                    <a:pt x="31002" y="33024"/>
                  </a:cubicBezTo>
                  <a:cubicBezTo>
                    <a:pt x="30730" y="33880"/>
                    <a:pt x="30399" y="34716"/>
                    <a:pt x="30010" y="35533"/>
                  </a:cubicBezTo>
                  <a:cubicBezTo>
                    <a:pt x="29252" y="37147"/>
                    <a:pt x="28338" y="38703"/>
                    <a:pt x="27307" y="40162"/>
                  </a:cubicBezTo>
                  <a:cubicBezTo>
                    <a:pt x="26295" y="41620"/>
                    <a:pt x="25148" y="43001"/>
                    <a:pt x="24000" y="44382"/>
                  </a:cubicBezTo>
                  <a:cubicBezTo>
                    <a:pt x="22814" y="45744"/>
                    <a:pt x="21725" y="47163"/>
                    <a:pt x="20713" y="48642"/>
                  </a:cubicBezTo>
                  <a:cubicBezTo>
                    <a:pt x="20227" y="49400"/>
                    <a:pt x="19799" y="50198"/>
                    <a:pt x="19449" y="51034"/>
                  </a:cubicBezTo>
                  <a:cubicBezTo>
                    <a:pt x="19274" y="51442"/>
                    <a:pt x="19138" y="51870"/>
                    <a:pt x="19021" y="52298"/>
                  </a:cubicBezTo>
                  <a:cubicBezTo>
                    <a:pt x="18924" y="52745"/>
                    <a:pt x="18866" y="53193"/>
                    <a:pt x="18807" y="53640"/>
                  </a:cubicBezTo>
                  <a:cubicBezTo>
                    <a:pt x="18593" y="55429"/>
                    <a:pt x="18593" y="57219"/>
                    <a:pt x="18788" y="59008"/>
                  </a:cubicBezTo>
                  <a:cubicBezTo>
                    <a:pt x="18943" y="60797"/>
                    <a:pt x="19332" y="62567"/>
                    <a:pt x="19916" y="64259"/>
                  </a:cubicBezTo>
                  <a:cubicBezTo>
                    <a:pt x="20208" y="65115"/>
                    <a:pt x="20558" y="65932"/>
                    <a:pt x="20947" y="66749"/>
                  </a:cubicBezTo>
                  <a:cubicBezTo>
                    <a:pt x="21336" y="67566"/>
                    <a:pt x="21725" y="68383"/>
                    <a:pt x="22133" y="69180"/>
                  </a:cubicBezTo>
                  <a:cubicBezTo>
                    <a:pt x="22522" y="69977"/>
                    <a:pt x="22931" y="70794"/>
                    <a:pt x="23300" y="71592"/>
                  </a:cubicBezTo>
                  <a:cubicBezTo>
                    <a:pt x="23670" y="72409"/>
                    <a:pt x="24039" y="73225"/>
                    <a:pt x="24428" y="74042"/>
                  </a:cubicBezTo>
                  <a:cubicBezTo>
                    <a:pt x="25187" y="75657"/>
                    <a:pt x="25945" y="77290"/>
                    <a:pt x="26548" y="78982"/>
                  </a:cubicBezTo>
                  <a:cubicBezTo>
                    <a:pt x="27171" y="80655"/>
                    <a:pt x="27637" y="82405"/>
                    <a:pt x="27715" y="84195"/>
                  </a:cubicBezTo>
                  <a:cubicBezTo>
                    <a:pt x="27754" y="85089"/>
                    <a:pt x="27676" y="85984"/>
                    <a:pt x="27482" y="86859"/>
                  </a:cubicBezTo>
                  <a:cubicBezTo>
                    <a:pt x="27268" y="87715"/>
                    <a:pt x="26879" y="88551"/>
                    <a:pt x="26354" y="89271"/>
                  </a:cubicBezTo>
                  <a:cubicBezTo>
                    <a:pt x="26101" y="89641"/>
                    <a:pt x="25829" y="89991"/>
                    <a:pt x="25595" y="90380"/>
                  </a:cubicBezTo>
                  <a:cubicBezTo>
                    <a:pt x="25342" y="90749"/>
                    <a:pt x="25187" y="91177"/>
                    <a:pt x="25109" y="91624"/>
                  </a:cubicBezTo>
                  <a:cubicBezTo>
                    <a:pt x="25031" y="92091"/>
                    <a:pt x="25070" y="92539"/>
                    <a:pt x="25206" y="92966"/>
                  </a:cubicBezTo>
                  <a:cubicBezTo>
                    <a:pt x="25362" y="93394"/>
                    <a:pt x="25576" y="93803"/>
                    <a:pt x="25848" y="94153"/>
                  </a:cubicBezTo>
                  <a:cubicBezTo>
                    <a:pt x="26431" y="94853"/>
                    <a:pt x="27073" y="95475"/>
                    <a:pt x="27793" y="96020"/>
                  </a:cubicBezTo>
                  <a:cubicBezTo>
                    <a:pt x="28493" y="96584"/>
                    <a:pt x="29213" y="97109"/>
                    <a:pt x="29893" y="97693"/>
                  </a:cubicBezTo>
                  <a:cubicBezTo>
                    <a:pt x="30594" y="98257"/>
                    <a:pt x="31177" y="98937"/>
                    <a:pt x="31663" y="99715"/>
                  </a:cubicBezTo>
                  <a:cubicBezTo>
                    <a:pt x="32091" y="100493"/>
                    <a:pt x="32305" y="101368"/>
                    <a:pt x="32266" y="102263"/>
                  </a:cubicBezTo>
                  <a:cubicBezTo>
                    <a:pt x="32247" y="103158"/>
                    <a:pt x="32033" y="104033"/>
                    <a:pt x="31663" y="104850"/>
                  </a:cubicBezTo>
                  <a:cubicBezTo>
                    <a:pt x="31294" y="105667"/>
                    <a:pt x="30827" y="106445"/>
                    <a:pt x="30496" y="107281"/>
                  </a:cubicBezTo>
                  <a:cubicBezTo>
                    <a:pt x="30419" y="107495"/>
                    <a:pt x="30341" y="107709"/>
                    <a:pt x="30282" y="107923"/>
                  </a:cubicBezTo>
                  <a:lnTo>
                    <a:pt x="30107" y="108565"/>
                  </a:lnTo>
                  <a:lnTo>
                    <a:pt x="29777" y="109868"/>
                  </a:lnTo>
                  <a:cubicBezTo>
                    <a:pt x="29543" y="110743"/>
                    <a:pt x="29329" y="111599"/>
                    <a:pt x="29135" y="112474"/>
                  </a:cubicBezTo>
                  <a:cubicBezTo>
                    <a:pt x="28746" y="114244"/>
                    <a:pt x="28396" y="115994"/>
                    <a:pt x="28026" y="117745"/>
                  </a:cubicBezTo>
                  <a:lnTo>
                    <a:pt x="27482" y="120390"/>
                  </a:lnTo>
                  <a:cubicBezTo>
                    <a:pt x="27287" y="121265"/>
                    <a:pt x="27093" y="122140"/>
                    <a:pt x="26918" y="123015"/>
                  </a:cubicBezTo>
                  <a:cubicBezTo>
                    <a:pt x="26218" y="126536"/>
                    <a:pt x="25770" y="130134"/>
                    <a:pt x="26101" y="133713"/>
                  </a:cubicBezTo>
                  <a:cubicBezTo>
                    <a:pt x="26256" y="135502"/>
                    <a:pt x="26665" y="137252"/>
                    <a:pt x="27307" y="138925"/>
                  </a:cubicBezTo>
                  <a:cubicBezTo>
                    <a:pt x="27968" y="140598"/>
                    <a:pt x="28940" y="142134"/>
                    <a:pt x="30146" y="143476"/>
                  </a:cubicBezTo>
                  <a:cubicBezTo>
                    <a:pt x="28940" y="142134"/>
                    <a:pt x="28007" y="140598"/>
                    <a:pt x="27346" y="138944"/>
                  </a:cubicBezTo>
                  <a:cubicBezTo>
                    <a:pt x="26684" y="137252"/>
                    <a:pt x="26276" y="135502"/>
                    <a:pt x="26140" y="133713"/>
                  </a:cubicBezTo>
                  <a:cubicBezTo>
                    <a:pt x="25809" y="130134"/>
                    <a:pt x="26256" y="126516"/>
                    <a:pt x="26957" y="123015"/>
                  </a:cubicBezTo>
                  <a:cubicBezTo>
                    <a:pt x="27132" y="122140"/>
                    <a:pt x="27326" y="121265"/>
                    <a:pt x="27521" y="120390"/>
                  </a:cubicBezTo>
                  <a:lnTo>
                    <a:pt x="28085" y="117764"/>
                  </a:lnTo>
                  <a:cubicBezTo>
                    <a:pt x="28454" y="115994"/>
                    <a:pt x="28785" y="114244"/>
                    <a:pt x="29174" y="112493"/>
                  </a:cubicBezTo>
                  <a:cubicBezTo>
                    <a:pt x="29368" y="111618"/>
                    <a:pt x="29582" y="110743"/>
                    <a:pt x="29835" y="109887"/>
                  </a:cubicBezTo>
                  <a:lnTo>
                    <a:pt x="30166" y="108584"/>
                  </a:lnTo>
                  <a:lnTo>
                    <a:pt x="30341" y="107923"/>
                  </a:lnTo>
                  <a:cubicBezTo>
                    <a:pt x="30399" y="107709"/>
                    <a:pt x="30477" y="107495"/>
                    <a:pt x="30555" y="107301"/>
                  </a:cubicBezTo>
                  <a:cubicBezTo>
                    <a:pt x="30866" y="106445"/>
                    <a:pt x="31352" y="105686"/>
                    <a:pt x="31722" y="104869"/>
                  </a:cubicBezTo>
                  <a:cubicBezTo>
                    <a:pt x="32091" y="104052"/>
                    <a:pt x="32305" y="103158"/>
                    <a:pt x="32344" y="102263"/>
                  </a:cubicBezTo>
                  <a:cubicBezTo>
                    <a:pt x="32364" y="101349"/>
                    <a:pt x="32150" y="100454"/>
                    <a:pt x="31702" y="99676"/>
                  </a:cubicBezTo>
                  <a:cubicBezTo>
                    <a:pt x="31235" y="98898"/>
                    <a:pt x="30633" y="98218"/>
                    <a:pt x="29932" y="97654"/>
                  </a:cubicBezTo>
                  <a:cubicBezTo>
                    <a:pt x="29252" y="97070"/>
                    <a:pt x="28532" y="96526"/>
                    <a:pt x="27832" y="95962"/>
                  </a:cubicBezTo>
                  <a:cubicBezTo>
                    <a:pt x="27132" y="95417"/>
                    <a:pt x="26470" y="94795"/>
                    <a:pt x="25906" y="94114"/>
                  </a:cubicBezTo>
                  <a:cubicBezTo>
                    <a:pt x="25634" y="93764"/>
                    <a:pt x="25420" y="93355"/>
                    <a:pt x="25284" y="92947"/>
                  </a:cubicBezTo>
                  <a:cubicBezTo>
                    <a:pt x="25148" y="92519"/>
                    <a:pt x="25109" y="92072"/>
                    <a:pt x="25167" y="91624"/>
                  </a:cubicBezTo>
                  <a:cubicBezTo>
                    <a:pt x="25245" y="91177"/>
                    <a:pt x="25401" y="90769"/>
                    <a:pt x="25654" y="90380"/>
                  </a:cubicBezTo>
                  <a:cubicBezTo>
                    <a:pt x="25867" y="90010"/>
                    <a:pt x="26159" y="89660"/>
                    <a:pt x="26412" y="89291"/>
                  </a:cubicBezTo>
                  <a:cubicBezTo>
                    <a:pt x="26937" y="88551"/>
                    <a:pt x="27326" y="87735"/>
                    <a:pt x="27540" y="86859"/>
                  </a:cubicBezTo>
                  <a:cubicBezTo>
                    <a:pt x="27735" y="85984"/>
                    <a:pt x="27832" y="85070"/>
                    <a:pt x="27793" y="84175"/>
                  </a:cubicBezTo>
                  <a:cubicBezTo>
                    <a:pt x="27696" y="82386"/>
                    <a:pt x="27229" y="80636"/>
                    <a:pt x="26626" y="78944"/>
                  </a:cubicBezTo>
                  <a:cubicBezTo>
                    <a:pt x="26004" y="77251"/>
                    <a:pt x="25265" y="75618"/>
                    <a:pt x="24487" y="74003"/>
                  </a:cubicBezTo>
                  <a:cubicBezTo>
                    <a:pt x="24098" y="73187"/>
                    <a:pt x="23747" y="72389"/>
                    <a:pt x="23358" y="71553"/>
                  </a:cubicBezTo>
                  <a:cubicBezTo>
                    <a:pt x="22989" y="70736"/>
                    <a:pt x="22600" y="69939"/>
                    <a:pt x="22192" y="69122"/>
                  </a:cubicBezTo>
                  <a:cubicBezTo>
                    <a:pt x="21803" y="68305"/>
                    <a:pt x="21394" y="67507"/>
                    <a:pt x="21025" y="66690"/>
                  </a:cubicBezTo>
                  <a:cubicBezTo>
                    <a:pt x="20636" y="65893"/>
                    <a:pt x="20285" y="65057"/>
                    <a:pt x="19994" y="64220"/>
                  </a:cubicBezTo>
                  <a:cubicBezTo>
                    <a:pt x="19410" y="62528"/>
                    <a:pt x="19041" y="60758"/>
                    <a:pt x="18866" y="58989"/>
                  </a:cubicBezTo>
                  <a:cubicBezTo>
                    <a:pt x="18671" y="57199"/>
                    <a:pt x="18671" y="55410"/>
                    <a:pt x="18866" y="53640"/>
                  </a:cubicBezTo>
                  <a:cubicBezTo>
                    <a:pt x="18924" y="53193"/>
                    <a:pt x="19002" y="52745"/>
                    <a:pt x="19099" y="52317"/>
                  </a:cubicBezTo>
                  <a:cubicBezTo>
                    <a:pt x="19196" y="51870"/>
                    <a:pt x="19332" y="51442"/>
                    <a:pt x="19508" y="51034"/>
                  </a:cubicBezTo>
                  <a:cubicBezTo>
                    <a:pt x="19858" y="50217"/>
                    <a:pt x="20285" y="49420"/>
                    <a:pt x="20772" y="48680"/>
                  </a:cubicBezTo>
                  <a:cubicBezTo>
                    <a:pt x="21783" y="47183"/>
                    <a:pt x="22872" y="45763"/>
                    <a:pt x="24039" y="44421"/>
                  </a:cubicBezTo>
                  <a:cubicBezTo>
                    <a:pt x="25187" y="43040"/>
                    <a:pt x="26334" y="41659"/>
                    <a:pt x="27365" y="40181"/>
                  </a:cubicBezTo>
                  <a:cubicBezTo>
                    <a:pt x="28396" y="38703"/>
                    <a:pt x="29291" y="37147"/>
                    <a:pt x="30069" y="35533"/>
                  </a:cubicBezTo>
                  <a:cubicBezTo>
                    <a:pt x="30438" y="34716"/>
                    <a:pt x="30769" y="33880"/>
                    <a:pt x="31041" y="33024"/>
                  </a:cubicBezTo>
                  <a:cubicBezTo>
                    <a:pt x="31313" y="32168"/>
                    <a:pt x="31547" y="31293"/>
                    <a:pt x="31702" y="30418"/>
                  </a:cubicBezTo>
                  <a:cubicBezTo>
                    <a:pt x="31838" y="29542"/>
                    <a:pt x="31936" y="28648"/>
                    <a:pt x="31936" y="27753"/>
                  </a:cubicBezTo>
                  <a:cubicBezTo>
                    <a:pt x="31936" y="26839"/>
                    <a:pt x="31877" y="25944"/>
                    <a:pt x="31741" y="25069"/>
                  </a:cubicBezTo>
                  <a:cubicBezTo>
                    <a:pt x="31605" y="24194"/>
                    <a:pt x="31372" y="23319"/>
                    <a:pt x="31022" y="22502"/>
                  </a:cubicBezTo>
                  <a:cubicBezTo>
                    <a:pt x="30944" y="22288"/>
                    <a:pt x="30827" y="22093"/>
                    <a:pt x="30730" y="21899"/>
                  </a:cubicBezTo>
                  <a:cubicBezTo>
                    <a:pt x="30613" y="21704"/>
                    <a:pt x="30477" y="21510"/>
                    <a:pt x="30341" y="21335"/>
                  </a:cubicBezTo>
                  <a:cubicBezTo>
                    <a:pt x="30069" y="20985"/>
                    <a:pt x="29757" y="20654"/>
                    <a:pt x="29427" y="20343"/>
                  </a:cubicBezTo>
                  <a:cubicBezTo>
                    <a:pt x="28124" y="19118"/>
                    <a:pt x="26607" y="18126"/>
                    <a:pt x="25245" y="16959"/>
                  </a:cubicBezTo>
                  <a:cubicBezTo>
                    <a:pt x="24937" y="16710"/>
                    <a:pt x="24617" y="16481"/>
                    <a:pt x="24286" y="1626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6275" y="1112900"/>
              <a:ext cx="817875" cy="3568450"/>
            </a:xfrm>
            <a:custGeom>
              <a:avLst/>
              <a:gdLst/>
              <a:ahLst/>
              <a:cxnLst/>
              <a:rect l="l" t="t" r="r" b="b"/>
              <a:pathLst>
                <a:path w="32715" h="142738" extrusionOk="0">
                  <a:moveTo>
                    <a:pt x="1" y="1"/>
                  </a:moveTo>
                  <a:cubicBezTo>
                    <a:pt x="545" y="1712"/>
                    <a:pt x="1226" y="3365"/>
                    <a:pt x="2062" y="4940"/>
                  </a:cubicBezTo>
                  <a:cubicBezTo>
                    <a:pt x="2490" y="5718"/>
                    <a:pt x="2976" y="6476"/>
                    <a:pt x="3521" y="7196"/>
                  </a:cubicBezTo>
                  <a:cubicBezTo>
                    <a:pt x="4065" y="7896"/>
                    <a:pt x="4668" y="8557"/>
                    <a:pt x="5310" y="9180"/>
                  </a:cubicBezTo>
                  <a:cubicBezTo>
                    <a:pt x="6613" y="10405"/>
                    <a:pt x="8091" y="11455"/>
                    <a:pt x="9686" y="12253"/>
                  </a:cubicBezTo>
                  <a:cubicBezTo>
                    <a:pt x="10484" y="12642"/>
                    <a:pt x="11320" y="12972"/>
                    <a:pt x="12156" y="13283"/>
                  </a:cubicBezTo>
                  <a:cubicBezTo>
                    <a:pt x="12993" y="13575"/>
                    <a:pt x="13868" y="13828"/>
                    <a:pt x="14724" y="14042"/>
                  </a:cubicBezTo>
                  <a:cubicBezTo>
                    <a:pt x="16474" y="14431"/>
                    <a:pt x="18244" y="14723"/>
                    <a:pt x="20014" y="14917"/>
                  </a:cubicBezTo>
                  <a:cubicBezTo>
                    <a:pt x="20889" y="15073"/>
                    <a:pt x="21745" y="15326"/>
                    <a:pt x="22562" y="15676"/>
                  </a:cubicBezTo>
                  <a:cubicBezTo>
                    <a:pt x="23398" y="15987"/>
                    <a:pt x="24195" y="16395"/>
                    <a:pt x="24935" y="16901"/>
                  </a:cubicBezTo>
                  <a:cubicBezTo>
                    <a:pt x="25674" y="17387"/>
                    <a:pt x="26315" y="18029"/>
                    <a:pt x="26996" y="18593"/>
                  </a:cubicBezTo>
                  <a:cubicBezTo>
                    <a:pt x="27696" y="19157"/>
                    <a:pt x="28397" y="19702"/>
                    <a:pt x="29058" y="20305"/>
                  </a:cubicBezTo>
                  <a:cubicBezTo>
                    <a:pt x="29758" y="20869"/>
                    <a:pt x="30361" y="21530"/>
                    <a:pt x="30867" y="22250"/>
                  </a:cubicBezTo>
                  <a:cubicBezTo>
                    <a:pt x="31119" y="22639"/>
                    <a:pt x="31314" y="23028"/>
                    <a:pt x="31450" y="23455"/>
                  </a:cubicBezTo>
                  <a:cubicBezTo>
                    <a:pt x="31606" y="23883"/>
                    <a:pt x="31722" y="24311"/>
                    <a:pt x="31820" y="24739"/>
                  </a:cubicBezTo>
                  <a:cubicBezTo>
                    <a:pt x="31995" y="25614"/>
                    <a:pt x="32092" y="26509"/>
                    <a:pt x="32131" y="27404"/>
                  </a:cubicBezTo>
                  <a:cubicBezTo>
                    <a:pt x="32150" y="28298"/>
                    <a:pt x="32111" y="29193"/>
                    <a:pt x="31995" y="30068"/>
                  </a:cubicBezTo>
                  <a:cubicBezTo>
                    <a:pt x="31742" y="31838"/>
                    <a:pt x="31256" y="33569"/>
                    <a:pt x="30536" y="35203"/>
                  </a:cubicBezTo>
                  <a:cubicBezTo>
                    <a:pt x="30186" y="36020"/>
                    <a:pt x="29777" y="36817"/>
                    <a:pt x="29350" y="37595"/>
                  </a:cubicBezTo>
                  <a:cubicBezTo>
                    <a:pt x="28902" y="38373"/>
                    <a:pt x="28416" y="39131"/>
                    <a:pt x="27930" y="39871"/>
                  </a:cubicBezTo>
                  <a:cubicBezTo>
                    <a:pt x="26918" y="41349"/>
                    <a:pt x="25829" y="42749"/>
                    <a:pt x="24662" y="44111"/>
                  </a:cubicBezTo>
                  <a:cubicBezTo>
                    <a:pt x="23515" y="45472"/>
                    <a:pt x="22328" y="46814"/>
                    <a:pt x="21278" y="48253"/>
                  </a:cubicBezTo>
                  <a:cubicBezTo>
                    <a:pt x="20753" y="48973"/>
                    <a:pt x="20267" y="49731"/>
                    <a:pt x="19839" y="50509"/>
                  </a:cubicBezTo>
                  <a:cubicBezTo>
                    <a:pt x="19411" y="51307"/>
                    <a:pt x="19080" y="52143"/>
                    <a:pt x="18905" y="53018"/>
                  </a:cubicBezTo>
                  <a:cubicBezTo>
                    <a:pt x="18555" y="54788"/>
                    <a:pt x="18438" y="56577"/>
                    <a:pt x="18555" y="58367"/>
                  </a:cubicBezTo>
                  <a:cubicBezTo>
                    <a:pt x="18633" y="60156"/>
                    <a:pt x="18905" y="61945"/>
                    <a:pt x="19391" y="63676"/>
                  </a:cubicBezTo>
                  <a:cubicBezTo>
                    <a:pt x="19858" y="65407"/>
                    <a:pt x="20656" y="67022"/>
                    <a:pt x="21414" y="68636"/>
                  </a:cubicBezTo>
                  <a:lnTo>
                    <a:pt x="22562" y="71048"/>
                  </a:lnTo>
                  <a:cubicBezTo>
                    <a:pt x="22951" y="71845"/>
                    <a:pt x="23301" y="72662"/>
                    <a:pt x="23690" y="73479"/>
                  </a:cubicBezTo>
                  <a:cubicBezTo>
                    <a:pt x="24429" y="75093"/>
                    <a:pt x="25207" y="76707"/>
                    <a:pt x="25868" y="78361"/>
                  </a:cubicBezTo>
                  <a:cubicBezTo>
                    <a:pt x="26199" y="79177"/>
                    <a:pt x="26510" y="80033"/>
                    <a:pt x="26763" y="80889"/>
                  </a:cubicBezTo>
                  <a:cubicBezTo>
                    <a:pt x="27016" y="81745"/>
                    <a:pt x="27210" y="82620"/>
                    <a:pt x="27327" y="83495"/>
                  </a:cubicBezTo>
                  <a:cubicBezTo>
                    <a:pt x="27385" y="83943"/>
                    <a:pt x="27424" y="84390"/>
                    <a:pt x="27424" y="84818"/>
                  </a:cubicBezTo>
                  <a:cubicBezTo>
                    <a:pt x="27443" y="85265"/>
                    <a:pt x="27424" y="85712"/>
                    <a:pt x="27366" y="86160"/>
                  </a:cubicBezTo>
                  <a:cubicBezTo>
                    <a:pt x="27288" y="87054"/>
                    <a:pt x="27035" y="87910"/>
                    <a:pt x="26627" y="88708"/>
                  </a:cubicBezTo>
                  <a:cubicBezTo>
                    <a:pt x="26218" y="89505"/>
                    <a:pt x="25596" y="90166"/>
                    <a:pt x="25324" y="91042"/>
                  </a:cubicBezTo>
                  <a:cubicBezTo>
                    <a:pt x="25051" y="91917"/>
                    <a:pt x="25187" y="92870"/>
                    <a:pt x="25693" y="93628"/>
                  </a:cubicBezTo>
                  <a:cubicBezTo>
                    <a:pt x="26199" y="94367"/>
                    <a:pt x="26841" y="95029"/>
                    <a:pt x="27560" y="95554"/>
                  </a:cubicBezTo>
                  <a:cubicBezTo>
                    <a:pt x="28260" y="96118"/>
                    <a:pt x="28980" y="96643"/>
                    <a:pt x="29680" y="97187"/>
                  </a:cubicBezTo>
                  <a:cubicBezTo>
                    <a:pt x="30400" y="97713"/>
                    <a:pt x="31042" y="98335"/>
                    <a:pt x="31586" y="99035"/>
                  </a:cubicBezTo>
                  <a:cubicBezTo>
                    <a:pt x="32131" y="99755"/>
                    <a:pt x="32481" y="100611"/>
                    <a:pt x="32559" y="101486"/>
                  </a:cubicBezTo>
                  <a:cubicBezTo>
                    <a:pt x="32656" y="102380"/>
                    <a:pt x="32559" y="103275"/>
                    <a:pt x="32247" y="104131"/>
                  </a:cubicBezTo>
                  <a:cubicBezTo>
                    <a:pt x="31956" y="104967"/>
                    <a:pt x="31508" y="105745"/>
                    <a:pt x="31217" y="106601"/>
                  </a:cubicBezTo>
                  <a:cubicBezTo>
                    <a:pt x="31061" y="107009"/>
                    <a:pt x="30944" y="107437"/>
                    <a:pt x="30867" y="107885"/>
                  </a:cubicBezTo>
                  <a:lnTo>
                    <a:pt x="30575" y="109188"/>
                  </a:lnTo>
                  <a:cubicBezTo>
                    <a:pt x="30400" y="110063"/>
                    <a:pt x="30205" y="110938"/>
                    <a:pt x="30050" y="111813"/>
                  </a:cubicBezTo>
                  <a:cubicBezTo>
                    <a:pt x="29719" y="113583"/>
                    <a:pt x="29427" y="115334"/>
                    <a:pt x="29116" y="117104"/>
                  </a:cubicBezTo>
                  <a:cubicBezTo>
                    <a:pt x="28961" y="117979"/>
                    <a:pt x="28805" y="118854"/>
                    <a:pt x="28630" y="119729"/>
                  </a:cubicBezTo>
                  <a:lnTo>
                    <a:pt x="28105" y="122355"/>
                  </a:lnTo>
                  <a:cubicBezTo>
                    <a:pt x="27463" y="125856"/>
                    <a:pt x="27055" y="129454"/>
                    <a:pt x="27405" y="133013"/>
                  </a:cubicBezTo>
                  <a:cubicBezTo>
                    <a:pt x="27560" y="134783"/>
                    <a:pt x="27969" y="136533"/>
                    <a:pt x="28610" y="138206"/>
                  </a:cubicBezTo>
                  <a:cubicBezTo>
                    <a:pt x="29272" y="139879"/>
                    <a:pt x="30225" y="141415"/>
                    <a:pt x="31431" y="142738"/>
                  </a:cubicBezTo>
                  <a:cubicBezTo>
                    <a:pt x="30244" y="141415"/>
                    <a:pt x="29291" y="139879"/>
                    <a:pt x="28649" y="138206"/>
                  </a:cubicBezTo>
                  <a:cubicBezTo>
                    <a:pt x="27988" y="136533"/>
                    <a:pt x="27580" y="134783"/>
                    <a:pt x="27424" y="133013"/>
                  </a:cubicBezTo>
                  <a:cubicBezTo>
                    <a:pt x="27093" y="129454"/>
                    <a:pt x="27502" y="125856"/>
                    <a:pt x="28144" y="122355"/>
                  </a:cubicBezTo>
                  <a:lnTo>
                    <a:pt x="28669" y="119729"/>
                  </a:lnTo>
                  <a:cubicBezTo>
                    <a:pt x="28824" y="118854"/>
                    <a:pt x="28999" y="117979"/>
                    <a:pt x="29155" y="117104"/>
                  </a:cubicBezTo>
                  <a:cubicBezTo>
                    <a:pt x="29466" y="115334"/>
                    <a:pt x="29758" y="113583"/>
                    <a:pt x="30089" y="111833"/>
                  </a:cubicBezTo>
                  <a:cubicBezTo>
                    <a:pt x="30244" y="110938"/>
                    <a:pt x="30439" y="110082"/>
                    <a:pt x="30633" y="109207"/>
                  </a:cubicBezTo>
                  <a:lnTo>
                    <a:pt x="30905" y="107885"/>
                  </a:lnTo>
                  <a:cubicBezTo>
                    <a:pt x="30983" y="107457"/>
                    <a:pt x="31100" y="107009"/>
                    <a:pt x="31256" y="106601"/>
                  </a:cubicBezTo>
                  <a:cubicBezTo>
                    <a:pt x="31567" y="105765"/>
                    <a:pt x="32014" y="104987"/>
                    <a:pt x="32306" y="104131"/>
                  </a:cubicBezTo>
                  <a:cubicBezTo>
                    <a:pt x="32598" y="103295"/>
                    <a:pt x="32714" y="102380"/>
                    <a:pt x="32617" y="101486"/>
                  </a:cubicBezTo>
                  <a:cubicBezTo>
                    <a:pt x="32520" y="100591"/>
                    <a:pt x="32189" y="99735"/>
                    <a:pt x="31645" y="99016"/>
                  </a:cubicBezTo>
                  <a:cubicBezTo>
                    <a:pt x="31100" y="98316"/>
                    <a:pt x="30439" y="97693"/>
                    <a:pt x="29739" y="97149"/>
                  </a:cubicBezTo>
                  <a:cubicBezTo>
                    <a:pt x="29038" y="96604"/>
                    <a:pt x="28299" y="96079"/>
                    <a:pt x="27599" y="95515"/>
                  </a:cubicBezTo>
                  <a:cubicBezTo>
                    <a:pt x="26899" y="94990"/>
                    <a:pt x="26257" y="94348"/>
                    <a:pt x="25751" y="93609"/>
                  </a:cubicBezTo>
                  <a:cubicBezTo>
                    <a:pt x="25265" y="92850"/>
                    <a:pt x="25110" y="91917"/>
                    <a:pt x="25382" y="91061"/>
                  </a:cubicBezTo>
                  <a:cubicBezTo>
                    <a:pt x="25635" y="90205"/>
                    <a:pt x="26277" y="89544"/>
                    <a:pt x="26685" y="88747"/>
                  </a:cubicBezTo>
                  <a:cubicBezTo>
                    <a:pt x="27093" y="87930"/>
                    <a:pt x="27346" y="87074"/>
                    <a:pt x="27443" y="86179"/>
                  </a:cubicBezTo>
                  <a:cubicBezTo>
                    <a:pt x="27482" y="85732"/>
                    <a:pt x="27502" y="85285"/>
                    <a:pt x="27502" y="84837"/>
                  </a:cubicBezTo>
                  <a:cubicBezTo>
                    <a:pt x="27482" y="84390"/>
                    <a:pt x="27443" y="83943"/>
                    <a:pt x="27405" y="83495"/>
                  </a:cubicBezTo>
                  <a:cubicBezTo>
                    <a:pt x="27268" y="82601"/>
                    <a:pt x="27074" y="81725"/>
                    <a:pt x="26821" y="80870"/>
                  </a:cubicBezTo>
                  <a:cubicBezTo>
                    <a:pt x="26568" y="80014"/>
                    <a:pt x="26257" y="79177"/>
                    <a:pt x="25946" y="78341"/>
                  </a:cubicBezTo>
                  <a:cubicBezTo>
                    <a:pt x="25285" y="76688"/>
                    <a:pt x="24507" y="75074"/>
                    <a:pt x="23748" y="73459"/>
                  </a:cubicBezTo>
                  <a:cubicBezTo>
                    <a:pt x="23379" y="72662"/>
                    <a:pt x="23028" y="71826"/>
                    <a:pt x="22640" y="71028"/>
                  </a:cubicBezTo>
                  <a:lnTo>
                    <a:pt x="21492" y="68597"/>
                  </a:lnTo>
                  <a:cubicBezTo>
                    <a:pt x="20733" y="66983"/>
                    <a:pt x="19936" y="65388"/>
                    <a:pt x="19469" y="63657"/>
                  </a:cubicBezTo>
                  <a:cubicBezTo>
                    <a:pt x="19002" y="61926"/>
                    <a:pt x="18711" y="60176"/>
                    <a:pt x="18633" y="58386"/>
                  </a:cubicBezTo>
                  <a:cubicBezTo>
                    <a:pt x="18536" y="56597"/>
                    <a:pt x="18652" y="54808"/>
                    <a:pt x="18983" y="53057"/>
                  </a:cubicBezTo>
                  <a:cubicBezTo>
                    <a:pt x="19158" y="52182"/>
                    <a:pt x="19469" y="51346"/>
                    <a:pt x="19917" y="50568"/>
                  </a:cubicBezTo>
                  <a:cubicBezTo>
                    <a:pt x="20325" y="49790"/>
                    <a:pt x="20811" y="49031"/>
                    <a:pt x="21336" y="48312"/>
                  </a:cubicBezTo>
                  <a:cubicBezTo>
                    <a:pt x="22387" y="46872"/>
                    <a:pt x="23573" y="45530"/>
                    <a:pt x="24721" y="44149"/>
                  </a:cubicBezTo>
                  <a:cubicBezTo>
                    <a:pt x="25888" y="42807"/>
                    <a:pt x="26977" y="41388"/>
                    <a:pt x="27988" y="39909"/>
                  </a:cubicBezTo>
                  <a:cubicBezTo>
                    <a:pt x="28494" y="39170"/>
                    <a:pt x="28961" y="38412"/>
                    <a:pt x="29388" y="37634"/>
                  </a:cubicBezTo>
                  <a:cubicBezTo>
                    <a:pt x="29836" y="36856"/>
                    <a:pt x="30225" y="36059"/>
                    <a:pt x="30594" y="35242"/>
                  </a:cubicBezTo>
                  <a:cubicBezTo>
                    <a:pt x="31314" y="33588"/>
                    <a:pt x="31800" y="31857"/>
                    <a:pt x="32053" y="30088"/>
                  </a:cubicBezTo>
                  <a:cubicBezTo>
                    <a:pt x="32150" y="29212"/>
                    <a:pt x="32209" y="28318"/>
                    <a:pt x="32170" y="27423"/>
                  </a:cubicBezTo>
                  <a:cubicBezTo>
                    <a:pt x="32150" y="26528"/>
                    <a:pt x="32034" y="25634"/>
                    <a:pt x="31859" y="24759"/>
                  </a:cubicBezTo>
                  <a:cubicBezTo>
                    <a:pt x="31761" y="24331"/>
                    <a:pt x="31645" y="23883"/>
                    <a:pt x="31489" y="23475"/>
                  </a:cubicBezTo>
                  <a:cubicBezTo>
                    <a:pt x="31353" y="23047"/>
                    <a:pt x="31158" y="22639"/>
                    <a:pt x="30905" y="22250"/>
                  </a:cubicBezTo>
                  <a:cubicBezTo>
                    <a:pt x="30400" y="21530"/>
                    <a:pt x="29777" y="20869"/>
                    <a:pt x="29097" y="20285"/>
                  </a:cubicBezTo>
                  <a:cubicBezTo>
                    <a:pt x="28435" y="19702"/>
                    <a:pt x="27735" y="19138"/>
                    <a:pt x="27035" y="18593"/>
                  </a:cubicBezTo>
                  <a:cubicBezTo>
                    <a:pt x="26315" y="18029"/>
                    <a:pt x="25693" y="17368"/>
                    <a:pt x="24954" y="16882"/>
                  </a:cubicBezTo>
                  <a:cubicBezTo>
                    <a:pt x="24215" y="16376"/>
                    <a:pt x="23417" y="15967"/>
                    <a:pt x="22581" y="15637"/>
                  </a:cubicBezTo>
                  <a:cubicBezTo>
                    <a:pt x="21745" y="15306"/>
                    <a:pt x="20889" y="15053"/>
                    <a:pt x="20014" y="14898"/>
                  </a:cubicBezTo>
                  <a:cubicBezTo>
                    <a:pt x="18244" y="14703"/>
                    <a:pt x="16474" y="14412"/>
                    <a:pt x="14743" y="14023"/>
                  </a:cubicBezTo>
                  <a:cubicBezTo>
                    <a:pt x="13868" y="13809"/>
                    <a:pt x="13012" y="13556"/>
                    <a:pt x="12176" y="13264"/>
                  </a:cubicBezTo>
                  <a:cubicBezTo>
                    <a:pt x="11339" y="12972"/>
                    <a:pt x="10503" y="12622"/>
                    <a:pt x="9706" y="12233"/>
                  </a:cubicBezTo>
                  <a:cubicBezTo>
                    <a:pt x="8111" y="11436"/>
                    <a:pt x="6633" y="10405"/>
                    <a:pt x="5330" y="9180"/>
                  </a:cubicBezTo>
                  <a:cubicBezTo>
                    <a:pt x="4688" y="8557"/>
                    <a:pt x="4085" y="7896"/>
                    <a:pt x="3540" y="7176"/>
                  </a:cubicBezTo>
                  <a:cubicBezTo>
                    <a:pt x="2996" y="6476"/>
                    <a:pt x="2509" y="5718"/>
                    <a:pt x="2082" y="4940"/>
                  </a:cubicBezTo>
                  <a:cubicBezTo>
                    <a:pt x="1245" y="3365"/>
                    <a:pt x="545" y="1712"/>
                    <a:pt x="1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4825" y="1116825"/>
              <a:ext cx="826125" cy="3550425"/>
            </a:xfrm>
            <a:custGeom>
              <a:avLst/>
              <a:gdLst/>
              <a:ahLst/>
              <a:cxnLst/>
              <a:rect l="l" t="t" r="r" b="b"/>
              <a:pathLst>
                <a:path w="33045" h="142017" extrusionOk="0">
                  <a:moveTo>
                    <a:pt x="1" y="0"/>
                  </a:moveTo>
                  <a:lnTo>
                    <a:pt x="1" y="0"/>
                  </a:lnTo>
                  <a:cubicBezTo>
                    <a:pt x="506" y="1711"/>
                    <a:pt x="1167" y="3383"/>
                    <a:pt x="1964" y="4977"/>
                  </a:cubicBezTo>
                  <a:cubicBezTo>
                    <a:pt x="2373" y="5755"/>
                    <a:pt x="2820" y="6533"/>
                    <a:pt x="3345" y="7253"/>
                  </a:cubicBezTo>
                  <a:cubicBezTo>
                    <a:pt x="2840" y="6514"/>
                    <a:pt x="2373" y="5755"/>
                    <a:pt x="1964" y="4958"/>
                  </a:cubicBezTo>
                  <a:cubicBezTo>
                    <a:pt x="1167" y="3364"/>
                    <a:pt x="506" y="1711"/>
                    <a:pt x="1" y="0"/>
                  </a:cubicBezTo>
                  <a:close/>
                  <a:moveTo>
                    <a:pt x="3346" y="7253"/>
                  </a:moveTo>
                  <a:cubicBezTo>
                    <a:pt x="3871" y="7973"/>
                    <a:pt x="4435" y="8653"/>
                    <a:pt x="5076" y="9276"/>
                  </a:cubicBezTo>
                  <a:cubicBezTo>
                    <a:pt x="4454" y="8653"/>
                    <a:pt x="3871" y="7973"/>
                    <a:pt x="3346" y="7253"/>
                  </a:cubicBezTo>
                  <a:close/>
                  <a:moveTo>
                    <a:pt x="5077" y="9276"/>
                  </a:moveTo>
                  <a:lnTo>
                    <a:pt x="5077" y="9276"/>
                  </a:lnTo>
                  <a:cubicBezTo>
                    <a:pt x="6322" y="10540"/>
                    <a:pt x="7761" y="11629"/>
                    <a:pt x="9336" y="12465"/>
                  </a:cubicBezTo>
                  <a:cubicBezTo>
                    <a:pt x="10114" y="12874"/>
                    <a:pt x="10931" y="13243"/>
                    <a:pt x="11767" y="13554"/>
                  </a:cubicBezTo>
                  <a:cubicBezTo>
                    <a:pt x="12603" y="13866"/>
                    <a:pt x="13440" y="14138"/>
                    <a:pt x="14315" y="14371"/>
                  </a:cubicBezTo>
                  <a:cubicBezTo>
                    <a:pt x="16026" y="14799"/>
                    <a:pt x="17796" y="15110"/>
                    <a:pt x="19566" y="15285"/>
                  </a:cubicBezTo>
                  <a:cubicBezTo>
                    <a:pt x="19971" y="15312"/>
                    <a:pt x="20373" y="15362"/>
                    <a:pt x="20770" y="15436"/>
                  </a:cubicBezTo>
                  <a:lnTo>
                    <a:pt x="20770" y="15436"/>
                  </a:lnTo>
                  <a:cubicBezTo>
                    <a:pt x="20370" y="15358"/>
                    <a:pt x="19968" y="15302"/>
                    <a:pt x="19566" y="15266"/>
                  </a:cubicBezTo>
                  <a:cubicBezTo>
                    <a:pt x="17796" y="15091"/>
                    <a:pt x="16026" y="14780"/>
                    <a:pt x="14315" y="14352"/>
                  </a:cubicBezTo>
                  <a:cubicBezTo>
                    <a:pt x="13440" y="14118"/>
                    <a:pt x="12603" y="13846"/>
                    <a:pt x="11767" y="13535"/>
                  </a:cubicBezTo>
                  <a:cubicBezTo>
                    <a:pt x="10931" y="13224"/>
                    <a:pt x="10114" y="12874"/>
                    <a:pt x="9336" y="12446"/>
                  </a:cubicBezTo>
                  <a:cubicBezTo>
                    <a:pt x="7761" y="11610"/>
                    <a:pt x="6322" y="10540"/>
                    <a:pt x="5077" y="9276"/>
                  </a:cubicBezTo>
                  <a:close/>
                  <a:moveTo>
                    <a:pt x="20770" y="15436"/>
                  </a:moveTo>
                  <a:lnTo>
                    <a:pt x="20770" y="15436"/>
                  </a:lnTo>
                  <a:cubicBezTo>
                    <a:pt x="21241" y="15529"/>
                    <a:pt x="21710" y="15653"/>
                    <a:pt x="22172" y="15810"/>
                  </a:cubicBezTo>
                  <a:cubicBezTo>
                    <a:pt x="23009" y="16083"/>
                    <a:pt x="23845" y="16433"/>
                    <a:pt x="24623" y="16880"/>
                  </a:cubicBezTo>
                  <a:cubicBezTo>
                    <a:pt x="23845" y="16433"/>
                    <a:pt x="23028" y="16083"/>
                    <a:pt x="22192" y="15810"/>
                  </a:cubicBezTo>
                  <a:cubicBezTo>
                    <a:pt x="21724" y="15651"/>
                    <a:pt x="21250" y="15526"/>
                    <a:pt x="20770" y="15436"/>
                  </a:cubicBezTo>
                  <a:close/>
                  <a:moveTo>
                    <a:pt x="24623" y="16880"/>
                  </a:moveTo>
                  <a:lnTo>
                    <a:pt x="24623" y="16880"/>
                  </a:lnTo>
                  <a:cubicBezTo>
                    <a:pt x="24877" y="17027"/>
                    <a:pt x="25141" y="17193"/>
                    <a:pt x="25394" y="17364"/>
                  </a:cubicBezTo>
                  <a:lnTo>
                    <a:pt x="25394" y="17364"/>
                  </a:lnTo>
                  <a:cubicBezTo>
                    <a:pt x="25143" y="17190"/>
                    <a:pt x="24885" y="17028"/>
                    <a:pt x="24623" y="16880"/>
                  </a:cubicBezTo>
                  <a:close/>
                  <a:moveTo>
                    <a:pt x="25394" y="17364"/>
                  </a:moveTo>
                  <a:lnTo>
                    <a:pt x="25394" y="17364"/>
                  </a:lnTo>
                  <a:cubicBezTo>
                    <a:pt x="25870" y="17694"/>
                    <a:pt x="26323" y="18068"/>
                    <a:pt x="26743" y="18475"/>
                  </a:cubicBezTo>
                  <a:cubicBezTo>
                    <a:pt x="26432" y="18164"/>
                    <a:pt x="26082" y="17872"/>
                    <a:pt x="25732" y="17600"/>
                  </a:cubicBezTo>
                  <a:cubicBezTo>
                    <a:pt x="25622" y="17521"/>
                    <a:pt x="25509" y="17442"/>
                    <a:pt x="25394" y="17364"/>
                  </a:cubicBezTo>
                  <a:close/>
                  <a:moveTo>
                    <a:pt x="26743" y="18475"/>
                  </a:moveTo>
                  <a:lnTo>
                    <a:pt x="26743" y="18475"/>
                  </a:lnTo>
                  <a:cubicBezTo>
                    <a:pt x="27385" y="19078"/>
                    <a:pt x="28085" y="19642"/>
                    <a:pt x="28766" y="20225"/>
                  </a:cubicBezTo>
                  <a:cubicBezTo>
                    <a:pt x="28085" y="19642"/>
                    <a:pt x="27404" y="19078"/>
                    <a:pt x="26743" y="18475"/>
                  </a:cubicBezTo>
                  <a:close/>
                  <a:moveTo>
                    <a:pt x="28779" y="20237"/>
                  </a:moveTo>
                  <a:cubicBezTo>
                    <a:pt x="29455" y="20798"/>
                    <a:pt x="30092" y="21416"/>
                    <a:pt x="30672" y="22073"/>
                  </a:cubicBezTo>
                  <a:cubicBezTo>
                    <a:pt x="30963" y="22404"/>
                    <a:pt x="31216" y="22773"/>
                    <a:pt x="31430" y="23162"/>
                  </a:cubicBezTo>
                  <a:cubicBezTo>
                    <a:pt x="31625" y="23571"/>
                    <a:pt x="31800" y="23979"/>
                    <a:pt x="31917" y="24407"/>
                  </a:cubicBezTo>
                  <a:cubicBezTo>
                    <a:pt x="32364" y="26119"/>
                    <a:pt x="32519" y="27908"/>
                    <a:pt x="32344" y="29697"/>
                  </a:cubicBezTo>
                  <a:cubicBezTo>
                    <a:pt x="32169" y="31467"/>
                    <a:pt x="31741" y="33198"/>
                    <a:pt x="31061" y="34851"/>
                  </a:cubicBezTo>
                  <a:cubicBezTo>
                    <a:pt x="30730" y="35668"/>
                    <a:pt x="30341" y="36485"/>
                    <a:pt x="29933" y="37263"/>
                  </a:cubicBezTo>
                  <a:cubicBezTo>
                    <a:pt x="29524" y="38041"/>
                    <a:pt x="29057" y="38799"/>
                    <a:pt x="28571" y="39558"/>
                  </a:cubicBezTo>
                  <a:cubicBezTo>
                    <a:pt x="28085" y="40316"/>
                    <a:pt x="27579" y="41036"/>
                    <a:pt x="27035" y="41736"/>
                  </a:cubicBezTo>
                  <a:cubicBezTo>
                    <a:pt x="26490" y="42456"/>
                    <a:pt x="25926" y="43137"/>
                    <a:pt x="25343" y="43817"/>
                  </a:cubicBezTo>
                  <a:cubicBezTo>
                    <a:pt x="24195" y="45179"/>
                    <a:pt x="22989" y="46482"/>
                    <a:pt x="21881" y="47882"/>
                  </a:cubicBezTo>
                  <a:cubicBezTo>
                    <a:pt x="20791" y="49283"/>
                    <a:pt x="19741" y="50761"/>
                    <a:pt x="19119" y="52433"/>
                  </a:cubicBezTo>
                  <a:cubicBezTo>
                    <a:pt x="18983" y="52861"/>
                    <a:pt x="18866" y="53289"/>
                    <a:pt x="18788" y="53736"/>
                  </a:cubicBezTo>
                  <a:cubicBezTo>
                    <a:pt x="18691" y="54164"/>
                    <a:pt x="18633" y="54612"/>
                    <a:pt x="18574" y="55059"/>
                  </a:cubicBezTo>
                  <a:cubicBezTo>
                    <a:pt x="18458" y="55934"/>
                    <a:pt x="18419" y="56829"/>
                    <a:pt x="18399" y="57724"/>
                  </a:cubicBezTo>
                  <a:cubicBezTo>
                    <a:pt x="18399" y="59513"/>
                    <a:pt x="18574" y="61283"/>
                    <a:pt x="18944" y="63033"/>
                  </a:cubicBezTo>
                  <a:cubicBezTo>
                    <a:pt x="19138" y="63908"/>
                    <a:pt x="19391" y="64764"/>
                    <a:pt x="19702" y="65601"/>
                  </a:cubicBezTo>
                  <a:cubicBezTo>
                    <a:pt x="20013" y="66437"/>
                    <a:pt x="20383" y="67254"/>
                    <a:pt x="20753" y="68051"/>
                  </a:cubicBezTo>
                  <a:cubicBezTo>
                    <a:pt x="21472" y="69685"/>
                    <a:pt x="22250" y="71280"/>
                    <a:pt x="22970" y="72913"/>
                  </a:cubicBezTo>
                  <a:cubicBezTo>
                    <a:pt x="23689" y="74547"/>
                    <a:pt x="24487" y="76142"/>
                    <a:pt x="25187" y="77776"/>
                  </a:cubicBezTo>
                  <a:cubicBezTo>
                    <a:pt x="25537" y="78593"/>
                    <a:pt x="25868" y="79409"/>
                    <a:pt x="26159" y="80265"/>
                  </a:cubicBezTo>
                  <a:cubicBezTo>
                    <a:pt x="26451" y="81102"/>
                    <a:pt x="26685" y="81957"/>
                    <a:pt x="26879" y="82813"/>
                  </a:cubicBezTo>
                  <a:cubicBezTo>
                    <a:pt x="27074" y="83688"/>
                    <a:pt x="27171" y="84583"/>
                    <a:pt x="27171" y="85458"/>
                  </a:cubicBezTo>
                  <a:cubicBezTo>
                    <a:pt x="27190" y="86353"/>
                    <a:pt x="27054" y="87248"/>
                    <a:pt x="26782" y="88084"/>
                  </a:cubicBezTo>
                  <a:cubicBezTo>
                    <a:pt x="26646" y="88512"/>
                    <a:pt x="26471" y="88920"/>
                    <a:pt x="26237" y="89309"/>
                  </a:cubicBezTo>
                  <a:cubicBezTo>
                    <a:pt x="26004" y="89679"/>
                    <a:pt x="25790" y="90068"/>
                    <a:pt x="25595" y="90476"/>
                  </a:cubicBezTo>
                  <a:cubicBezTo>
                    <a:pt x="25226" y="91293"/>
                    <a:pt x="25226" y="92246"/>
                    <a:pt x="25634" y="93082"/>
                  </a:cubicBezTo>
                  <a:cubicBezTo>
                    <a:pt x="26023" y="93880"/>
                    <a:pt x="26685" y="94522"/>
                    <a:pt x="27365" y="95086"/>
                  </a:cubicBezTo>
                  <a:cubicBezTo>
                    <a:pt x="28046" y="95650"/>
                    <a:pt x="28805" y="96155"/>
                    <a:pt x="29505" y="96680"/>
                  </a:cubicBezTo>
                  <a:cubicBezTo>
                    <a:pt x="30244" y="97186"/>
                    <a:pt x="30925" y="97770"/>
                    <a:pt x="31547" y="98411"/>
                  </a:cubicBezTo>
                  <a:cubicBezTo>
                    <a:pt x="32150" y="99053"/>
                    <a:pt x="32597" y="99831"/>
                    <a:pt x="32811" y="100706"/>
                  </a:cubicBezTo>
                  <a:cubicBezTo>
                    <a:pt x="33025" y="101562"/>
                    <a:pt x="33025" y="102476"/>
                    <a:pt x="32811" y="103351"/>
                  </a:cubicBezTo>
                  <a:cubicBezTo>
                    <a:pt x="32617" y="104207"/>
                    <a:pt x="32247" y="105024"/>
                    <a:pt x="31936" y="105860"/>
                  </a:cubicBezTo>
                  <a:cubicBezTo>
                    <a:pt x="31625" y="106697"/>
                    <a:pt x="31586" y="107611"/>
                    <a:pt x="31411" y="108486"/>
                  </a:cubicBezTo>
                  <a:cubicBezTo>
                    <a:pt x="31255" y="109361"/>
                    <a:pt x="31100" y="110237"/>
                    <a:pt x="30983" y="111112"/>
                  </a:cubicBezTo>
                  <a:cubicBezTo>
                    <a:pt x="30711" y="112862"/>
                    <a:pt x="30477" y="114632"/>
                    <a:pt x="30224" y="116402"/>
                  </a:cubicBezTo>
                  <a:cubicBezTo>
                    <a:pt x="30088" y="117277"/>
                    <a:pt x="29933" y="118152"/>
                    <a:pt x="29797" y="119028"/>
                  </a:cubicBezTo>
                  <a:lnTo>
                    <a:pt x="29310" y="121653"/>
                  </a:lnTo>
                  <a:cubicBezTo>
                    <a:pt x="29045" y="123196"/>
                    <a:pt x="28824" y="124753"/>
                    <a:pt x="28693" y="126318"/>
                  </a:cubicBezTo>
                  <a:lnTo>
                    <a:pt x="28693" y="126318"/>
                  </a:lnTo>
                  <a:cubicBezTo>
                    <a:pt x="28826" y="124760"/>
                    <a:pt x="29046" y="123209"/>
                    <a:pt x="29310" y="121673"/>
                  </a:cubicBezTo>
                  <a:lnTo>
                    <a:pt x="29797" y="119047"/>
                  </a:lnTo>
                  <a:cubicBezTo>
                    <a:pt x="29952" y="118172"/>
                    <a:pt x="30088" y="117297"/>
                    <a:pt x="30224" y="116421"/>
                  </a:cubicBezTo>
                  <a:cubicBezTo>
                    <a:pt x="30497" y="114652"/>
                    <a:pt x="30730" y="112901"/>
                    <a:pt x="30983" y="111131"/>
                  </a:cubicBezTo>
                  <a:cubicBezTo>
                    <a:pt x="31119" y="110256"/>
                    <a:pt x="31255" y="109381"/>
                    <a:pt x="31430" y="108506"/>
                  </a:cubicBezTo>
                  <a:cubicBezTo>
                    <a:pt x="31605" y="107630"/>
                    <a:pt x="31664" y="106736"/>
                    <a:pt x="31955" y="105880"/>
                  </a:cubicBezTo>
                  <a:cubicBezTo>
                    <a:pt x="32228" y="105044"/>
                    <a:pt x="32636" y="104246"/>
                    <a:pt x="32831" y="103371"/>
                  </a:cubicBezTo>
                  <a:cubicBezTo>
                    <a:pt x="33045" y="102496"/>
                    <a:pt x="33045" y="101582"/>
                    <a:pt x="32831" y="100706"/>
                  </a:cubicBezTo>
                  <a:cubicBezTo>
                    <a:pt x="32617" y="99851"/>
                    <a:pt x="32169" y="99053"/>
                    <a:pt x="31547" y="98392"/>
                  </a:cubicBezTo>
                  <a:cubicBezTo>
                    <a:pt x="30925" y="97750"/>
                    <a:pt x="30244" y="97167"/>
                    <a:pt x="29524" y="96661"/>
                  </a:cubicBezTo>
                  <a:cubicBezTo>
                    <a:pt x="28805" y="96136"/>
                    <a:pt x="28066" y="95630"/>
                    <a:pt x="27385" y="95066"/>
                  </a:cubicBezTo>
                  <a:cubicBezTo>
                    <a:pt x="26704" y="94502"/>
                    <a:pt x="26043" y="93880"/>
                    <a:pt x="25654" y="93082"/>
                  </a:cubicBezTo>
                  <a:cubicBezTo>
                    <a:pt x="25265" y="92265"/>
                    <a:pt x="25245" y="91332"/>
                    <a:pt x="25634" y="90515"/>
                  </a:cubicBezTo>
                  <a:cubicBezTo>
                    <a:pt x="25829" y="90107"/>
                    <a:pt x="26043" y="89718"/>
                    <a:pt x="26276" y="89348"/>
                  </a:cubicBezTo>
                  <a:cubicBezTo>
                    <a:pt x="26490" y="88959"/>
                    <a:pt x="26685" y="88551"/>
                    <a:pt x="26821" y="88123"/>
                  </a:cubicBezTo>
                  <a:cubicBezTo>
                    <a:pt x="27093" y="87286"/>
                    <a:pt x="27229" y="86392"/>
                    <a:pt x="27210" y="85497"/>
                  </a:cubicBezTo>
                  <a:cubicBezTo>
                    <a:pt x="27210" y="84602"/>
                    <a:pt x="27113" y="83708"/>
                    <a:pt x="26918" y="82833"/>
                  </a:cubicBezTo>
                  <a:cubicBezTo>
                    <a:pt x="26724" y="81957"/>
                    <a:pt x="26490" y="81102"/>
                    <a:pt x="26198" y="80265"/>
                  </a:cubicBezTo>
                  <a:cubicBezTo>
                    <a:pt x="25887" y="79429"/>
                    <a:pt x="25557" y="78593"/>
                    <a:pt x="25226" y="77776"/>
                  </a:cubicBezTo>
                  <a:cubicBezTo>
                    <a:pt x="24526" y="76142"/>
                    <a:pt x="23728" y="74547"/>
                    <a:pt x="23009" y="72913"/>
                  </a:cubicBezTo>
                  <a:cubicBezTo>
                    <a:pt x="22309" y="71260"/>
                    <a:pt x="21511" y="69665"/>
                    <a:pt x="20791" y="68051"/>
                  </a:cubicBezTo>
                  <a:cubicBezTo>
                    <a:pt x="20422" y="67234"/>
                    <a:pt x="20052" y="66417"/>
                    <a:pt x="19741" y="65601"/>
                  </a:cubicBezTo>
                  <a:cubicBezTo>
                    <a:pt x="19449" y="64764"/>
                    <a:pt x="19197" y="63908"/>
                    <a:pt x="19002" y="63033"/>
                  </a:cubicBezTo>
                  <a:cubicBezTo>
                    <a:pt x="18633" y="61302"/>
                    <a:pt x="18438" y="59532"/>
                    <a:pt x="18458" y="57743"/>
                  </a:cubicBezTo>
                  <a:cubicBezTo>
                    <a:pt x="18458" y="56848"/>
                    <a:pt x="18516" y="55973"/>
                    <a:pt x="18613" y="55078"/>
                  </a:cubicBezTo>
                  <a:cubicBezTo>
                    <a:pt x="18671" y="54651"/>
                    <a:pt x="18749" y="54203"/>
                    <a:pt x="18827" y="53775"/>
                  </a:cubicBezTo>
                  <a:cubicBezTo>
                    <a:pt x="18905" y="53328"/>
                    <a:pt x="19022" y="52900"/>
                    <a:pt x="19158" y="52492"/>
                  </a:cubicBezTo>
                  <a:cubicBezTo>
                    <a:pt x="19780" y="50819"/>
                    <a:pt x="20811" y="49341"/>
                    <a:pt x="21920" y="47941"/>
                  </a:cubicBezTo>
                  <a:cubicBezTo>
                    <a:pt x="23028" y="46560"/>
                    <a:pt x="24215" y="45237"/>
                    <a:pt x="25362" y="43876"/>
                  </a:cubicBezTo>
                  <a:cubicBezTo>
                    <a:pt x="25946" y="43195"/>
                    <a:pt x="26510" y="42514"/>
                    <a:pt x="27054" y="41795"/>
                  </a:cubicBezTo>
                  <a:cubicBezTo>
                    <a:pt x="27579" y="41094"/>
                    <a:pt x="28104" y="40355"/>
                    <a:pt x="28591" y="39616"/>
                  </a:cubicBezTo>
                  <a:cubicBezTo>
                    <a:pt x="29077" y="38877"/>
                    <a:pt x="29544" y="38099"/>
                    <a:pt x="29952" y="37321"/>
                  </a:cubicBezTo>
                  <a:cubicBezTo>
                    <a:pt x="30380" y="36524"/>
                    <a:pt x="30750" y="35707"/>
                    <a:pt x="31080" y="34890"/>
                  </a:cubicBezTo>
                  <a:cubicBezTo>
                    <a:pt x="31761" y="33237"/>
                    <a:pt x="32189" y="31487"/>
                    <a:pt x="32364" y="29717"/>
                  </a:cubicBezTo>
                  <a:cubicBezTo>
                    <a:pt x="32539" y="27947"/>
                    <a:pt x="32383" y="26138"/>
                    <a:pt x="31936" y="24426"/>
                  </a:cubicBezTo>
                  <a:cubicBezTo>
                    <a:pt x="31819" y="23979"/>
                    <a:pt x="31644" y="23571"/>
                    <a:pt x="31450" y="23162"/>
                  </a:cubicBezTo>
                  <a:cubicBezTo>
                    <a:pt x="31236" y="22773"/>
                    <a:pt x="30983" y="22404"/>
                    <a:pt x="30691" y="22073"/>
                  </a:cubicBezTo>
                  <a:cubicBezTo>
                    <a:pt x="30092" y="21416"/>
                    <a:pt x="29455" y="20798"/>
                    <a:pt x="28779" y="20237"/>
                  </a:cubicBezTo>
                  <a:close/>
                  <a:moveTo>
                    <a:pt x="28693" y="126318"/>
                  </a:moveTo>
                  <a:cubicBezTo>
                    <a:pt x="28522" y="128310"/>
                    <a:pt x="28491" y="130314"/>
                    <a:pt x="28688" y="132311"/>
                  </a:cubicBezTo>
                  <a:cubicBezTo>
                    <a:pt x="28863" y="134081"/>
                    <a:pt x="29271" y="135812"/>
                    <a:pt x="29913" y="137485"/>
                  </a:cubicBezTo>
                  <a:cubicBezTo>
                    <a:pt x="30101" y="137967"/>
                    <a:pt x="30314" y="138440"/>
                    <a:pt x="30552" y="138901"/>
                  </a:cubicBezTo>
                  <a:lnTo>
                    <a:pt x="30552" y="138901"/>
                  </a:lnTo>
                  <a:cubicBezTo>
                    <a:pt x="30315" y="138435"/>
                    <a:pt x="30101" y="137956"/>
                    <a:pt x="29913" y="137465"/>
                  </a:cubicBezTo>
                  <a:cubicBezTo>
                    <a:pt x="29271" y="135793"/>
                    <a:pt x="28863" y="134062"/>
                    <a:pt x="28707" y="132292"/>
                  </a:cubicBezTo>
                  <a:cubicBezTo>
                    <a:pt x="28501" y="130301"/>
                    <a:pt x="28525" y="128304"/>
                    <a:pt x="28693" y="126318"/>
                  </a:cubicBezTo>
                  <a:close/>
                  <a:moveTo>
                    <a:pt x="30552" y="138901"/>
                  </a:moveTo>
                  <a:cubicBezTo>
                    <a:pt x="31124" y="140023"/>
                    <a:pt x="31837" y="141068"/>
                    <a:pt x="32675" y="142017"/>
                  </a:cubicBezTo>
                  <a:cubicBezTo>
                    <a:pt x="31849" y="141066"/>
                    <a:pt x="31130" y="140018"/>
                    <a:pt x="30552" y="13890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3150" y="1121650"/>
              <a:ext cx="848700" cy="3530525"/>
            </a:xfrm>
            <a:custGeom>
              <a:avLst/>
              <a:gdLst/>
              <a:ahLst/>
              <a:cxnLst/>
              <a:rect l="l" t="t" r="r" b="b"/>
              <a:pathLst>
                <a:path w="33948" h="141221" extrusionOk="0">
                  <a:moveTo>
                    <a:pt x="1" y="0"/>
                  </a:moveTo>
                  <a:cubicBezTo>
                    <a:pt x="505" y="1698"/>
                    <a:pt x="1123" y="3357"/>
                    <a:pt x="1856" y="4959"/>
                  </a:cubicBezTo>
                  <a:cubicBezTo>
                    <a:pt x="2245" y="5757"/>
                    <a:pt x="2673" y="6515"/>
                    <a:pt x="3179" y="7254"/>
                  </a:cubicBezTo>
                  <a:cubicBezTo>
                    <a:pt x="2693" y="6515"/>
                    <a:pt x="2245" y="5757"/>
                    <a:pt x="1856" y="4940"/>
                  </a:cubicBezTo>
                  <a:cubicBezTo>
                    <a:pt x="1123" y="3357"/>
                    <a:pt x="505" y="1698"/>
                    <a:pt x="1" y="0"/>
                  </a:cubicBezTo>
                  <a:close/>
                  <a:moveTo>
                    <a:pt x="3179" y="7255"/>
                  </a:moveTo>
                  <a:cubicBezTo>
                    <a:pt x="3685" y="7994"/>
                    <a:pt x="4229" y="8694"/>
                    <a:pt x="4832" y="9335"/>
                  </a:cubicBezTo>
                  <a:cubicBezTo>
                    <a:pt x="6058" y="10638"/>
                    <a:pt x="7458" y="11747"/>
                    <a:pt x="8994" y="12642"/>
                  </a:cubicBezTo>
                  <a:cubicBezTo>
                    <a:pt x="10550" y="13497"/>
                    <a:pt x="12184" y="14178"/>
                    <a:pt x="13896" y="14664"/>
                  </a:cubicBezTo>
                  <a:cubicBezTo>
                    <a:pt x="15607" y="15131"/>
                    <a:pt x="17358" y="15462"/>
                    <a:pt x="19127" y="15637"/>
                  </a:cubicBezTo>
                  <a:cubicBezTo>
                    <a:pt x="20003" y="15754"/>
                    <a:pt x="20897" y="15792"/>
                    <a:pt x="21753" y="16026"/>
                  </a:cubicBezTo>
                  <a:cubicBezTo>
                    <a:pt x="22628" y="16240"/>
                    <a:pt x="23465" y="16551"/>
                    <a:pt x="24262" y="16921"/>
                  </a:cubicBezTo>
                  <a:cubicBezTo>
                    <a:pt x="25060" y="17310"/>
                    <a:pt x="25818" y="17776"/>
                    <a:pt x="26499" y="18340"/>
                  </a:cubicBezTo>
                  <a:cubicBezTo>
                    <a:pt x="26849" y="18632"/>
                    <a:pt x="27141" y="18943"/>
                    <a:pt x="27471" y="19254"/>
                  </a:cubicBezTo>
                  <a:cubicBezTo>
                    <a:pt x="27802" y="19546"/>
                    <a:pt x="28133" y="19857"/>
                    <a:pt x="28463" y="20149"/>
                  </a:cubicBezTo>
                  <a:cubicBezTo>
                    <a:pt x="29124" y="20733"/>
                    <a:pt x="29786" y="21316"/>
                    <a:pt x="30408" y="21958"/>
                  </a:cubicBezTo>
                  <a:cubicBezTo>
                    <a:pt x="30719" y="22269"/>
                    <a:pt x="31011" y="22600"/>
                    <a:pt x="31264" y="22969"/>
                  </a:cubicBezTo>
                  <a:cubicBezTo>
                    <a:pt x="31536" y="23319"/>
                    <a:pt x="31750" y="23708"/>
                    <a:pt x="31925" y="24117"/>
                  </a:cubicBezTo>
                  <a:cubicBezTo>
                    <a:pt x="32236" y="24934"/>
                    <a:pt x="32450" y="25809"/>
                    <a:pt x="32548" y="26684"/>
                  </a:cubicBezTo>
                  <a:cubicBezTo>
                    <a:pt x="32586" y="27131"/>
                    <a:pt x="32645" y="27559"/>
                    <a:pt x="32645" y="28007"/>
                  </a:cubicBezTo>
                  <a:lnTo>
                    <a:pt x="32645" y="28668"/>
                  </a:lnTo>
                  <a:lnTo>
                    <a:pt x="32625" y="29349"/>
                  </a:lnTo>
                  <a:cubicBezTo>
                    <a:pt x="32528" y="31118"/>
                    <a:pt x="32159" y="32869"/>
                    <a:pt x="31536" y="34522"/>
                  </a:cubicBezTo>
                  <a:cubicBezTo>
                    <a:pt x="31225" y="35358"/>
                    <a:pt x="30875" y="36156"/>
                    <a:pt x="30466" y="36953"/>
                  </a:cubicBezTo>
                  <a:cubicBezTo>
                    <a:pt x="30077" y="37751"/>
                    <a:pt x="29630" y="38509"/>
                    <a:pt x="29163" y="39268"/>
                  </a:cubicBezTo>
                  <a:cubicBezTo>
                    <a:pt x="28677" y="40007"/>
                    <a:pt x="28171" y="40746"/>
                    <a:pt x="27646" y="41446"/>
                  </a:cubicBezTo>
                  <a:cubicBezTo>
                    <a:pt x="27121" y="42166"/>
                    <a:pt x="26557" y="42846"/>
                    <a:pt x="25993" y="43527"/>
                  </a:cubicBezTo>
                  <a:cubicBezTo>
                    <a:pt x="24846" y="44889"/>
                    <a:pt x="23640" y="46192"/>
                    <a:pt x="22492" y="47553"/>
                  </a:cubicBezTo>
                  <a:cubicBezTo>
                    <a:pt x="21345" y="48895"/>
                    <a:pt x="20236" y="50295"/>
                    <a:pt x="19439" y="51910"/>
                  </a:cubicBezTo>
                  <a:cubicBezTo>
                    <a:pt x="19244" y="52299"/>
                    <a:pt x="19069" y="52707"/>
                    <a:pt x="18933" y="53135"/>
                  </a:cubicBezTo>
                  <a:cubicBezTo>
                    <a:pt x="18816" y="53563"/>
                    <a:pt x="18719" y="54010"/>
                    <a:pt x="18622" y="54438"/>
                  </a:cubicBezTo>
                  <a:cubicBezTo>
                    <a:pt x="18466" y="55313"/>
                    <a:pt x="18350" y="56189"/>
                    <a:pt x="18291" y="57083"/>
                  </a:cubicBezTo>
                  <a:cubicBezTo>
                    <a:pt x="18174" y="58853"/>
                    <a:pt x="18272" y="60642"/>
                    <a:pt x="18544" y="62393"/>
                  </a:cubicBezTo>
                  <a:cubicBezTo>
                    <a:pt x="18680" y="63268"/>
                    <a:pt x="18875" y="64143"/>
                    <a:pt x="19147" y="64999"/>
                  </a:cubicBezTo>
                  <a:cubicBezTo>
                    <a:pt x="19400" y="65835"/>
                    <a:pt x="19711" y="66672"/>
                    <a:pt x="20080" y="67489"/>
                  </a:cubicBezTo>
                  <a:cubicBezTo>
                    <a:pt x="20781" y="69122"/>
                    <a:pt x="21578" y="70717"/>
                    <a:pt x="22278" y="72351"/>
                  </a:cubicBezTo>
                  <a:cubicBezTo>
                    <a:pt x="22959" y="73985"/>
                    <a:pt x="23737" y="75579"/>
                    <a:pt x="24476" y="77194"/>
                  </a:cubicBezTo>
                  <a:cubicBezTo>
                    <a:pt x="25215" y="78808"/>
                    <a:pt x="25838" y="80461"/>
                    <a:pt x="26343" y="82173"/>
                  </a:cubicBezTo>
                  <a:cubicBezTo>
                    <a:pt x="26577" y="83029"/>
                    <a:pt x="26732" y="83904"/>
                    <a:pt x="26829" y="84779"/>
                  </a:cubicBezTo>
                  <a:cubicBezTo>
                    <a:pt x="26927" y="85654"/>
                    <a:pt x="26888" y="86549"/>
                    <a:pt x="26752" y="87424"/>
                  </a:cubicBezTo>
                  <a:cubicBezTo>
                    <a:pt x="26693" y="87852"/>
                    <a:pt x="26577" y="88280"/>
                    <a:pt x="26421" y="88708"/>
                  </a:cubicBezTo>
                  <a:cubicBezTo>
                    <a:pt x="26246" y="89116"/>
                    <a:pt x="26032" y="89505"/>
                    <a:pt x="25838" y="89894"/>
                  </a:cubicBezTo>
                  <a:cubicBezTo>
                    <a:pt x="25624" y="90303"/>
                    <a:pt x="25487" y="90730"/>
                    <a:pt x="25410" y="91158"/>
                  </a:cubicBezTo>
                  <a:cubicBezTo>
                    <a:pt x="25351" y="91606"/>
                    <a:pt x="25410" y="92053"/>
                    <a:pt x="25546" y="92481"/>
                  </a:cubicBezTo>
                  <a:cubicBezTo>
                    <a:pt x="25604" y="92598"/>
                    <a:pt x="25624" y="92695"/>
                    <a:pt x="25662" y="92811"/>
                  </a:cubicBezTo>
                  <a:lnTo>
                    <a:pt x="25838" y="93103"/>
                  </a:lnTo>
                  <a:cubicBezTo>
                    <a:pt x="25857" y="93142"/>
                    <a:pt x="25876" y="93200"/>
                    <a:pt x="25915" y="93239"/>
                  </a:cubicBezTo>
                  <a:lnTo>
                    <a:pt x="26013" y="93376"/>
                  </a:lnTo>
                  <a:lnTo>
                    <a:pt x="26207" y="93648"/>
                  </a:lnTo>
                  <a:cubicBezTo>
                    <a:pt x="26499" y="93998"/>
                    <a:pt x="26810" y="94309"/>
                    <a:pt x="27141" y="94601"/>
                  </a:cubicBezTo>
                  <a:cubicBezTo>
                    <a:pt x="27821" y="95165"/>
                    <a:pt x="28560" y="95671"/>
                    <a:pt x="29280" y="96176"/>
                  </a:cubicBezTo>
                  <a:cubicBezTo>
                    <a:pt x="30019" y="96682"/>
                    <a:pt x="30719" y="97207"/>
                    <a:pt x="31400" y="97791"/>
                  </a:cubicBezTo>
                  <a:cubicBezTo>
                    <a:pt x="32061" y="98374"/>
                    <a:pt x="32586" y="99113"/>
                    <a:pt x="32937" y="99930"/>
                  </a:cubicBezTo>
                  <a:cubicBezTo>
                    <a:pt x="33248" y="100766"/>
                    <a:pt x="33364" y="101661"/>
                    <a:pt x="33267" y="102536"/>
                  </a:cubicBezTo>
                  <a:cubicBezTo>
                    <a:pt x="33189" y="103431"/>
                    <a:pt x="32839" y="104248"/>
                    <a:pt x="32586" y="105103"/>
                  </a:cubicBezTo>
                  <a:cubicBezTo>
                    <a:pt x="32450" y="105531"/>
                    <a:pt x="32372" y="105959"/>
                    <a:pt x="32314" y="106407"/>
                  </a:cubicBezTo>
                  <a:cubicBezTo>
                    <a:pt x="32295" y="106854"/>
                    <a:pt x="32236" y="107301"/>
                    <a:pt x="32178" y="107729"/>
                  </a:cubicBezTo>
                  <a:cubicBezTo>
                    <a:pt x="32081" y="108624"/>
                    <a:pt x="31945" y="109499"/>
                    <a:pt x="31847" y="110374"/>
                  </a:cubicBezTo>
                  <a:cubicBezTo>
                    <a:pt x="31672" y="112144"/>
                    <a:pt x="31497" y="113914"/>
                    <a:pt x="31283" y="115664"/>
                  </a:cubicBezTo>
                  <a:cubicBezTo>
                    <a:pt x="31147" y="116540"/>
                    <a:pt x="31050" y="117434"/>
                    <a:pt x="30914" y="118309"/>
                  </a:cubicBezTo>
                  <a:cubicBezTo>
                    <a:pt x="30778" y="119185"/>
                    <a:pt x="30622" y="120060"/>
                    <a:pt x="30486" y="120935"/>
                  </a:cubicBezTo>
                  <a:cubicBezTo>
                    <a:pt x="29941" y="124436"/>
                    <a:pt x="29611" y="127995"/>
                    <a:pt x="30000" y="131535"/>
                  </a:cubicBezTo>
                  <a:cubicBezTo>
                    <a:pt x="29611" y="127995"/>
                    <a:pt x="29941" y="124417"/>
                    <a:pt x="30505" y="120935"/>
                  </a:cubicBezTo>
                  <a:cubicBezTo>
                    <a:pt x="30641" y="120060"/>
                    <a:pt x="30797" y="119185"/>
                    <a:pt x="30933" y="118309"/>
                  </a:cubicBezTo>
                  <a:cubicBezTo>
                    <a:pt x="31069" y="117415"/>
                    <a:pt x="31186" y="116540"/>
                    <a:pt x="31303" y="115664"/>
                  </a:cubicBezTo>
                  <a:cubicBezTo>
                    <a:pt x="31517" y="113894"/>
                    <a:pt x="31692" y="112144"/>
                    <a:pt x="31886" y="110374"/>
                  </a:cubicBezTo>
                  <a:cubicBezTo>
                    <a:pt x="31984" y="109499"/>
                    <a:pt x="32100" y="108604"/>
                    <a:pt x="32217" y="107729"/>
                  </a:cubicBezTo>
                  <a:cubicBezTo>
                    <a:pt x="32275" y="107301"/>
                    <a:pt x="32314" y="106854"/>
                    <a:pt x="32353" y="106407"/>
                  </a:cubicBezTo>
                  <a:cubicBezTo>
                    <a:pt x="32392" y="105959"/>
                    <a:pt x="32489" y="105531"/>
                    <a:pt x="32625" y="105103"/>
                  </a:cubicBezTo>
                  <a:cubicBezTo>
                    <a:pt x="32878" y="104267"/>
                    <a:pt x="33228" y="103431"/>
                    <a:pt x="33306" y="102536"/>
                  </a:cubicBezTo>
                  <a:cubicBezTo>
                    <a:pt x="33403" y="101641"/>
                    <a:pt x="33287" y="100747"/>
                    <a:pt x="32956" y="99910"/>
                  </a:cubicBezTo>
                  <a:cubicBezTo>
                    <a:pt x="32625" y="99094"/>
                    <a:pt x="32081" y="98355"/>
                    <a:pt x="31419" y="97771"/>
                  </a:cubicBezTo>
                  <a:cubicBezTo>
                    <a:pt x="30739" y="97188"/>
                    <a:pt x="30039" y="96643"/>
                    <a:pt x="29299" y="96137"/>
                  </a:cubicBezTo>
                  <a:cubicBezTo>
                    <a:pt x="28580" y="95632"/>
                    <a:pt x="27841" y="95126"/>
                    <a:pt x="27160" y="94562"/>
                  </a:cubicBezTo>
                  <a:cubicBezTo>
                    <a:pt x="26829" y="94270"/>
                    <a:pt x="26518" y="93959"/>
                    <a:pt x="26226" y="93609"/>
                  </a:cubicBezTo>
                  <a:lnTo>
                    <a:pt x="26032" y="93356"/>
                  </a:lnTo>
                  <a:lnTo>
                    <a:pt x="25935" y="93220"/>
                  </a:lnTo>
                  <a:cubicBezTo>
                    <a:pt x="25915" y="93162"/>
                    <a:pt x="25896" y="93123"/>
                    <a:pt x="25857" y="93064"/>
                  </a:cubicBezTo>
                  <a:lnTo>
                    <a:pt x="25701" y="92773"/>
                  </a:lnTo>
                  <a:cubicBezTo>
                    <a:pt x="25662" y="92675"/>
                    <a:pt x="25624" y="92578"/>
                    <a:pt x="25604" y="92461"/>
                  </a:cubicBezTo>
                  <a:cubicBezTo>
                    <a:pt x="25449" y="92053"/>
                    <a:pt x="25410" y="91606"/>
                    <a:pt x="25449" y="91178"/>
                  </a:cubicBezTo>
                  <a:cubicBezTo>
                    <a:pt x="25526" y="90730"/>
                    <a:pt x="25662" y="90303"/>
                    <a:pt x="25876" y="89914"/>
                  </a:cubicBezTo>
                  <a:cubicBezTo>
                    <a:pt x="26090" y="89525"/>
                    <a:pt x="26285" y="89136"/>
                    <a:pt x="26460" y="88727"/>
                  </a:cubicBezTo>
                  <a:cubicBezTo>
                    <a:pt x="26615" y="88299"/>
                    <a:pt x="26732" y="87871"/>
                    <a:pt x="26810" y="87424"/>
                  </a:cubicBezTo>
                  <a:cubicBezTo>
                    <a:pt x="27082" y="85674"/>
                    <a:pt x="26829" y="83865"/>
                    <a:pt x="26382" y="82153"/>
                  </a:cubicBezTo>
                  <a:cubicBezTo>
                    <a:pt x="25876" y="80442"/>
                    <a:pt x="25254" y="78789"/>
                    <a:pt x="24515" y="77174"/>
                  </a:cubicBezTo>
                  <a:cubicBezTo>
                    <a:pt x="23795" y="75541"/>
                    <a:pt x="23056" y="73946"/>
                    <a:pt x="22317" y="72312"/>
                  </a:cubicBezTo>
                  <a:cubicBezTo>
                    <a:pt x="21598" y="70698"/>
                    <a:pt x="20839" y="69083"/>
                    <a:pt x="20139" y="67450"/>
                  </a:cubicBezTo>
                  <a:cubicBezTo>
                    <a:pt x="19789" y="66633"/>
                    <a:pt x="19478" y="65796"/>
                    <a:pt x="19225" y="64941"/>
                  </a:cubicBezTo>
                  <a:cubicBezTo>
                    <a:pt x="18972" y="64085"/>
                    <a:pt x="18758" y="63229"/>
                    <a:pt x="18622" y="62354"/>
                  </a:cubicBezTo>
                  <a:cubicBezTo>
                    <a:pt x="18350" y="60604"/>
                    <a:pt x="18272" y="58834"/>
                    <a:pt x="18388" y="57064"/>
                  </a:cubicBezTo>
                  <a:cubicBezTo>
                    <a:pt x="18447" y="56169"/>
                    <a:pt x="18544" y="55294"/>
                    <a:pt x="18719" y="54419"/>
                  </a:cubicBezTo>
                  <a:cubicBezTo>
                    <a:pt x="18797" y="53991"/>
                    <a:pt x="18894" y="53563"/>
                    <a:pt x="19030" y="53135"/>
                  </a:cubicBezTo>
                  <a:cubicBezTo>
                    <a:pt x="19147" y="52707"/>
                    <a:pt x="19303" y="52299"/>
                    <a:pt x="19516" y="51910"/>
                  </a:cubicBezTo>
                  <a:cubicBezTo>
                    <a:pt x="20294" y="50315"/>
                    <a:pt x="21384" y="48915"/>
                    <a:pt x="22551" y="47573"/>
                  </a:cubicBezTo>
                  <a:cubicBezTo>
                    <a:pt x="23698" y="46211"/>
                    <a:pt x="24904" y="44908"/>
                    <a:pt x="26032" y="43547"/>
                  </a:cubicBezTo>
                  <a:cubicBezTo>
                    <a:pt x="26615" y="42866"/>
                    <a:pt x="27160" y="42185"/>
                    <a:pt x="27705" y="41465"/>
                  </a:cubicBezTo>
                  <a:cubicBezTo>
                    <a:pt x="28230" y="40765"/>
                    <a:pt x="28735" y="40026"/>
                    <a:pt x="29202" y="39287"/>
                  </a:cubicBezTo>
                  <a:cubicBezTo>
                    <a:pt x="29669" y="38529"/>
                    <a:pt x="30116" y="37770"/>
                    <a:pt x="30525" y="36973"/>
                  </a:cubicBezTo>
                  <a:cubicBezTo>
                    <a:pt x="30914" y="36175"/>
                    <a:pt x="31283" y="35358"/>
                    <a:pt x="31575" y="34542"/>
                  </a:cubicBezTo>
                  <a:cubicBezTo>
                    <a:pt x="32197" y="32869"/>
                    <a:pt x="32567" y="31118"/>
                    <a:pt x="32664" y="29349"/>
                  </a:cubicBezTo>
                  <a:lnTo>
                    <a:pt x="32684" y="28668"/>
                  </a:lnTo>
                  <a:lnTo>
                    <a:pt x="32684" y="28007"/>
                  </a:lnTo>
                  <a:cubicBezTo>
                    <a:pt x="32664" y="27559"/>
                    <a:pt x="32625" y="27112"/>
                    <a:pt x="32586" y="26684"/>
                  </a:cubicBezTo>
                  <a:cubicBezTo>
                    <a:pt x="32489" y="25789"/>
                    <a:pt x="32275" y="24914"/>
                    <a:pt x="31964" y="24097"/>
                  </a:cubicBezTo>
                  <a:cubicBezTo>
                    <a:pt x="31789" y="23689"/>
                    <a:pt x="31556" y="23300"/>
                    <a:pt x="31283" y="22930"/>
                  </a:cubicBezTo>
                  <a:cubicBezTo>
                    <a:pt x="31030" y="22580"/>
                    <a:pt x="30739" y="22250"/>
                    <a:pt x="30428" y="21919"/>
                  </a:cubicBezTo>
                  <a:cubicBezTo>
                    <a:pt x="29805" y="21277"/>
                    <a:pt x="29144" y="20694"/>
                    <a:pt x="28483" y="20110"/>
                  </a:cubicBezTo>
                  <a:cubicBezTo>
                    <a:pt x="28152" y="19818"/>
                    <a:pt x="27821" y="19527"/>
                    <a:pt x="27491" y="19216"/>
                  </a:cubicBezTo>
                  <a:cubicBezTo>
                    <a:pt x="27180" y="18924"/>
                    <a:pt x="26868" y="18593"/>
                    <a:pt x="26518" y="18321"/>
                  </a:cubicBezTo>
                  <a:cubicBezTo>
                    <a:pt x="25838" y="17757"/>
                    <a:pt x="25079" y="17271"/>
                    <a:pt x="24262" y="16901"/>
                  </a:cubicBezTo>
                  <a:cubicBezTo>
                    <a:pt x="23465" y="16512"/>
                    <a:pt x="22628" y="16220"/>
                    <a:pt x="21773" y="16006"/>
                  </a:cubicBezTo>
                  <a:cubicBezTo>
                    <a:pt x="20897" y="15812"/>
                    <a:pt x="20022" y="15676"/>
                    <a:pt x="19147" y="15617"/>
                  </a:cubicBezTo>
                  <a:cubicBezTo>
                    <a:pt x="17377" y="15442"/>
                    <a:pt x="15627" y="15112"/>
                    <a:pt x="13915" y="14645"/>
                  </a:cubicBezTo>
                  <a:cubicBezTo>
                    <a:pt x="12204" y="14159"/>
                    <a:pt x="10550" y="13478"/>
                    <a:pt x="8994" y="12622"/>
                  </a:cubicBezTo>
                  <a:cubicBezTo>
                    <a:pt x="7458" y="11747"/>
                    <a:pt x="6058" y="10619"/>
                    <a:pt x="4852" y="9335"/>
                  </a:cubicBezTo>
                  <a:cubicBezTo>
                    <a:pt x="4229" y="8674"/>
                    <a:pt x="3685" y="7994"/>
                    <a:pt x="3179" y="7255"/>
                  </a:cubicBezTo>
                  <a:close/>
                  <a:moveTo>
                    <a:pt x="30003" y="131570"/>
                  </a:moveTo>
                  <a:cubicBezTo>
                    <a:pt x="30180" y="133328"/>
                    <a:pt x="30587" y="135047"/>
                    <a:pt x="31206" y="136689"/>
                  </a:cubicBezTo>
                  <a:cubicBezTo>
                    <a:pt x="31847" y="138342"/>
                    <a:pt x="32781" y="139879"/>
                    <a:pt x="33948" y="141221"/>
                  </a:cubicBezTo>
                  <a:cubicBezTo>
                    <a:pt x="32781" y="139879"/>
                    <a:pt x="31867" y="138342"/>
                    <a:pt x="31225" y="136689"/>
                  </a:cubicBezTo>
                  <a:cubicBezTo>
                    <a:pt x="30587" y="135047"/>
                    <a:pt x="30180" y="133328"/>
                    <a:pt x="30003" y="13157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650" y="1249500"/>
              <a:ext cx="836850" cy="3388100"/>
            </a:xfrm>
            <a:custGeom>
              <a:avLst/>
              <a:gdLst/>
              <a:ahLst/>
              <a:cxnLst/>
              <a:rect l="l" t="t" r="r" b="b"/>
              <a:pathLst>
                <a:path w="33474" h="135524" extrusionOk="0">
                  <a:moveTo>
                    <a:pt x="1" y="1"/>
                  </a:moveTo>
                  <a:cubicBezTo>
                    <a:pt x="370" y="818"/>
                    <a:pt x="779" y="1596"/>
                    <a:pt x="1265" y="2354"/>
                  </a:cubicBezTo>
                  <a:cubicBezTo>
                    <a:pt x="1732" y="3093"/>
                    <a:pt x="2276" y="3793"/>
                    <a:pt x="2860" y="4455"/>
                  </a:cubicBezTo>
                  <a:cubicBezTo>
                    <a:pt x="4027" y="5797"/>
                    <a:pt x="5388" y="6944"/>
                    <a:pt x="6905" y="7858"/>
                  </a:cubicBezTo>
                  <a:cubicBezTo>
                    <a:pt x="7664" y="8325"/>
                    <a:pt x="8442" y="8734"/>
                    <a:pt x="9259" y="9084"/>
                  </a:cubicBezTo>
                  <a:cubicBezTo>
                    <a:pt x="10076" y="9414"/>
                    <a:pt x="10912" y="9725"/>
                    <a:pt x="11768" y="9998"/>
                  </a:cubicBezTo>
                  <a:cubicBezTo>
                    <a:pt x="10931" y="9725"/>
                    <a:pt x="10095" y="9414"/>
                    <a:pt x="9278" y="9084"/>
                  </a:cubicBezTo>
                  <a:cubicBezTo>
                    <a:pt x="8461" y="8734"/>
                    <a:pt x="7683" y="8325"/>
                    <a:pt x="6925" y="7858"/>
                  </a:cubicBezTo>
                  <a:cubicBezTo>
                    <a:pt x="5408" y="6944"/>
                    <a:pt x="4046" y="5797"/>
                    <a:pt x="2879" y="4455"/>
                  </a:cubicBezTo>
                  <a:cubicBezTo>
                    <a:pt x="2276" y="3793"/>
                    <a:pt x="1732" y="3093"/>
                    <a:pt x="1265" y="2335"/>
                  </a:cubicBezTo>
                  <a:cubicBezTo>
                    <a:pt x="798" y="1596"/>
                    <a:pt x="370" y="798"/>
                    <a:pt x="1" y="1"/>
                  </a:cubicBezTo>
                  <a:close/>
                  <a:moveTo>
                    <a:pt x="11768" y="9998"/>
                  </a:moveTo>
                  <a:lnTo>
                    <a:pt x="11768" y="9998"/>
                  </a:lnTo>
                  <a:cubicBezTo>
                    <a:pt x="12604" y="10251"/>
                    <a:pt x="13460" y="10484"/>
                    <a:pt x="14335" y="10640"/>
                  </a:cubicBezTo>
                  <a:cubicBezTo>
                    <a:pt x="15210" y="10815"/>
                    <a:pt x="16085" y="10951"/>
                    <a:pt x="16961" y="11048"/>
                  </a:cubicBezTo>
                  <a:cubicBezTo>
                    <a:pt x="16085" y="10931"/>
                    <a:pt x="15210" y="10815"/>
                    <a:pt x="14354" y="10640"/>
                  </a:cubicBezTo>
                  <a:cubicBezTo>
                    <a:pt x="13479" y="10465"/>
                    <a:pt x="12623" y="10251"/>
                    <a:pt x="11768" y="9998"/>
                  </a:cubicBezTo>
                  <a:close/>
                  <a:moveTo>
                    <a:pt x="16961" y="11048"/>
                  </a:moveTo>
                  <a:lnTo>
                    <a:pt x="16961" y="11048"/>
                  </a:lnTo>
                  <a:cubicBezTo>
                    <a:pt x="17389" y="11106"/>
                    <a:pt x="17836" y="11145"/>
                    <a:pt x="18283" y="11204"/>
                  </a:cubicBezTo>
                  <a:cubicBezTo>
                    <a:pt x="18711" y="11243"/>
                    <a:pt x="19158" y="11262"/>
                    <a:pt x="19586" y="11340"/>
                  </a:cubicBezTo>
                  <a:cubicBezTo>
                    <a:pt x="20462" y="11495"/>
                    <a:pt x="21317" y="11748"/>
                    <a:pt x="22134" y="12079"/>
                  </a:cubicBezTo>
                  <a:cubicBezTo>
                    <a:pt x="22971" y="12390"/>
                    <a:pt x="23749" y="12818"/>
                    <a:pt x="24488" y="13304"/>
                  </a:cubicBezTo>
                  <a:cubicBezTo>
                    <a:pt x="24838" y="13557"/>
                    <a:pt x="25188" y="13829"/>
                    <a:pt x="25518" y="14140"/>
                  </a:cubicBezTo>
                  <a:cubicBezTo>
                    <a:pt x="25830" y="14432"/>
                    <a:pt x="26141" y="14763"/>
                    <a:pt x="26452" y="15074"/>
                  </a:cubicBezTo>
                  <a:cubicBezTo>
                    <a:pt x="27094" y="15677"/>
                    <a:pt x="27755" y="16280"/>
                    <a:pt x="28397" y="16902"/>
                  </a:cubicBezTo>
                  <a:cubicBezTo>
                    <a:pt x="28708" y="17213"/>
                    <a:pt x="29019" y="17525"/>
                    <a:pt x="29311" y="17875"/>
                  </a:cubicBezTo>
                  <a:cubicBezTo>
                    <a:pt x="29603" y="18205"/>
                    <a:pt x="29856" y="18555"/>
                    <a:pt x="30089" y="18925"/>
                  </a:cubicBezTo>
                  <a:cubicBezTo>
                    <a:pt x="30595" y="19664"/>
                    <a:pt x="30789" y="20539"/>
                    <a:pt x="30964" y="21414"/>
                  </a:cubicBezTo>
                  <a:cubicBezTo>
                    <a:pt x="31100" y="22290"/>
                    <a:pt x="31178" y="23165"/>
                    <a:pt x="31159" y="24060"/>
                  </a:cubicBezTo>
                  <a:cubicBezTo>
                    <a:pt x="31139" y="25829"/>
                    <a:pt x="30828" y="27580"/>
                    <a:pt x="30245" y="29253"/>
                  </a:cubicBezTo>
                  <a:cubicBezTo>
                    <a:pt x="29972" y="30089"/>
                    <a:pt x="29642" y="30906"/>
                    <a:pt x="29253" y="31703"/>
                  </a:cubicBezTo>
                  <a:cubicBezTo>
                    <a:pt x="28864" y="32501"/>
                    <a:pt x="28455" y="33279"/>
                    <a:pt x="27988" y="34037"/>
                  </a:cubicBezTo>
                  <a:cubicBezTo>
                    <a:pt x="27074" y="35554"/>
                    <a:pt x="26024" y="36974"/>
                    <a:pt x="24896" y="38335"/>
                  </a:cubicBezTo>
                  <a:cubicBezTo>
                    <a:pt x="23768" y="39697"/>
                    <a:pt x="22543" y="40980"/>
                    <a:pt x="21376" y="42303"/>
                  </a:cubicBezTo>
                  <a:cubicBezTo>
                    <a:pt x="20189" y="43626"/>
                    <a:pt x="19042" y="44968"/>
                    <a:pt x="18108" y="46504"/>
                  </a:cubicBezTo>
                  <a:cubicBezTo>
                    <a:pt x="17622" y="47243"/>
                    <a:pt x="17272" y="48060"/>
                    <a:pt x="17019" y="48935"/>
                  </a:cubicBezTo>
                  <a:cubicBezTo>
                    <a:pt x="16805" y="49791"/>
                    <a:pt x="16630" y="50666"/>
                    <a:pt x="16513" y="51541"/>
                  </a:cubicBezTo>
                  <a:cubicBezTo>
                    <a:pt x="16299" y="53292"/>
                    <a:pt x="16280" y="55081"/>
                    <a:pt x="16455" y="56851"/>
                  </a:cubicBezTo>
                  <a:cubicBezTo>
                    <a:pt x="16630" y="58621"/>
                    <a:pt x="17058" y="60352"/>
                    <a:pt x="17719" y="62005"/>
                  </a:cubicBezTo>
                  <a:cubicBezTo>
                    <a:pt x="18361" y="63658"/>
                    <a:pt x="19120" y="65253"/>
                    <a:pt x="19820" y="66887"/>
                  </a:cubicBezTo>
                  <a:cubicBezTo>
                    <a:pt x="21181" y="70154"/>
                    <a:pt x="22893" y="73266"/>
                    <a:pt x="24001" y="76631"/>
                  </a:cubicBezTo>
                  <a:cubicBezTo>
                    <a:pt x="24546" y="78323"/>
                    <a:pt x="24935" y="80073"/>
                    <a:pt x="24857" y="81843"/>
                  </a:cubicBezTo>
                  <a:cubicBezTo>
                    <a:pt x="24838" y="82718"/>
                    <a:pt x="24643" y="83594"/>
                    <a:pt x="24293" y="84411"/>
                  </a:cubicBezTo>
                  <a:cubicBezTo>
                    <a:pt x="24099" y="84800"/>
                    <a:pt x="23943" y="85227"/>
                    <a:pt x="23807" y="85655"/>
                  </a:cubicBezTo>
                  <a:cubicBezTo>
                    <a:pt x="23710" y="86083"/>
                    <a:pt x="23690" y="86531"/>
                    <a:pt x="23787" y="86978"/>
                  </a:cubicBezTo>
                  <a:cubicBezTo>
                    <a:pt x="23807" y="87095"/>
                    <a:pt x="23846" y="87192"/>
                    <a:pt x="23865" y="87309"/>
                  </a:cubicBezTo>
                  <a:lnTo>
                    <a:pt x="23982" y="87620"/>
                  </a:lnTo>
                  <a:lnTo>
                    <a:pt x="24040" y="87775"/>
                  </a:lnTo>
                  <a:lnTo>
                    <a:pt x="24138" y="87911"/>
                  </a:lnTo>
                  <a:lnTo>
                    <a:pt x="24313" y="88203"/>
                  </a:lnTo>
                  <a:cubicBezTo>
                    <a:pt x="24565" y="88553"/>
                    <a:pt x="24857" y="88884"/>
                    <a:pt x="25188" y="89195"/>
                  </a:cubicBezTo>
                  <a:cubicBezTo>
                    <a:pt x="25868" y="89759"/>
                    <a:pt x="26569" y="90304"/>
                    <a:pt x="27327" y="90770"/>
                  </a:cubicBezTo>
                  <a:cubicBezTo>
                    <a:pt x="28047" y="91276"/>
                    <a:pt x="28805" y="91762"/>
                    <a:pt x="29486" y="92307"/>
                  </a:cubicBezTo>
                  <a:cubicBezTo>
                    <a:pt x="30186" y="92852"/>
                    <a:pt x="30789" y="93513"/>
                    <a:pt x="31237" y="94271"/>
                  </a:cubicBezTo>
                  <a:cubicBezTo>
                    <a:pt x="31664" y="95049"/>
                    <a:pt x="31898" y="95925"/>
                    <a:pt x="31917" y="96800"/>
                  </a:cubicBezTo>
                  <a:cubicBezTo>
                    <a:pt x="31917" y="97247"/>
                    <a:pt x="31878" y="97694"/>
                    <a:pt x="31801" y="98122"/>
                  </a:cubicBezTo>
                  <a:cubicBezTo>
                    <a:pt x="31723" y="98550"/>
                    <a:pt x="31587" y="98978"/>
                    <a:pt x="31489" y="99406"/>
                  </a:cubicBezTo>
                  <a:cubicBezTo>
                    <a:pt x="31373" y="99834"/>
                    <a:pt x="31295" y="100281"/>
                    <a:pt x="31256" y="100709"/>
                  </a:cubicBezTo>
                  <a:cubicBezTo>
                    <a:pt x="31237" y="100942"/>
                    <a:pt x="31237" y="101156"/>
                    <a:pt x="31237" y="101390"/>
                  </a:cubicBezTo>
                  <a:cubicBezTo>
                    <a:pt x="31237" y="101604"/>
                    <a:pt x="31217" y="101818"/>
                    <a:pt x="31198" y="102051"/>
                  </a:cubicBezTo>
                  <a:cubicBezTo>
                    <a:pt x="31139" y="102926"/>
                    <a:pt x="31042" y="103801"/>
                    <a:pt x="30984" y="104696"/>
                  </a:cubicBezTo>
                  <a:cubicBezTo>
                    <a:pt x="30867" y="106466"/>
                    <a:pt x="30770" y="108236"/>
                    <a:pt x="30595" y="109986"/>
                  </a:cubicBezTo>
                  <a:cubicBezTo>
                    <a:pt x="30517" y="110862"/>
                    <a:pt x="30420" y="111756"/>
                    <a:pt x="30303" y="112631"/>
                  </a:cubicBezTo>
                  <a:cubicBezTo>
                    <a:pt x="30186" y="113507"/>
                    <a:pt x="30031" y="114382"/>
                    <a:pt x="29914" y="115257"/>
                  </a:cubicBezTo>
                  <a:cubicBezTo>
                    <a:pt x="29408" y="118758"/>
                    <a:pt x="29117" y="122317"/>
                    <a:pt x="29525" y="125837"/>
                  </a:cubicBezTo>
                  <a:cubicBezTo>
                    <a:pt x="29719" y="127607"/>
                    <a:pt x="30128" y="129338"/>
                    <a:pt x="30770" y="130992"/>
                  </a:cubicBezTo>
                  <a:cubicBezTo>
                    <a:pt x="31412" y="132645"/>
                    <a:pt x="32326" y="134181"/>
                    <a:pt x="33473" y="135523"/>
                  </a:cubicBezTo>
                  <a:cubicBezTo>
                    <a:pt x="32326" y="134162"/>
                    <a:pt x="31412" y="132625"/>
                    <a:pt x="30770" y="130972"/>
                  </a:cubicBezTo>
                  <a:cubicBezTo>
                    <a:pt x="30128" y="129319"/>
                    <a:pt x="29719" y="127588"/>
                    <a:pt x="29544" y="125818"/>
                  </a:cubicBezTo>
                  <a:cubicBezTo>
                    <a:pt x="29136" y="122298"/>
                    <a:pt x="29428" y="118738"/>
                    <a:pt x="29933" y="115238"/>
                  </a:cubicBezTo>
                  <a:cubicBezTo>
                    <a:pt x="30070" y="114362"/>
                    <a:pt x="30206" y="113487"/>
                    <a:pt x="30322" y="112612"/>
                  </a:cubicBezTo>
                  <a:cubicBezTo>
                    <a:pt x="30439" y="111737"/>
                    <a:pt x="30536" y="110862"/>
                    <a:pt x="30614" y="109986"/>
                  </a:cubicBezTo>
                  <a:cubicBezTo>
                    <a:pt x="30789" y="108216"/>
                    <a:pt x="30906" y="106447"/>
                    <a:pt x="31023" y="104677"/>
                  </a:cubicBezTo>
                  <a:cubicBezTo>
                    <a:pt x="31081" y="103801"/>
                    <a:pt x="31178" y="102926"/>
                    <a:pt x="31237" y="102032"/>
                  </a:cubicBezTo>
                  <a:cubicBezTo>
                    <a:pt x="31256" y="101818"/>
                    <a:pt x="31256" y="101584"/>
                    <a:pt x="31275" y="101370"/>
                  </a:cubicBezTo>
                  <a:cubicBezTo>
                    <a:pt x="31275" y="101156"/>
                    <a:pt x="31275" y="100923"/>
                    <a:pt x="31295" y="100709"/>
                  </a:cubicBezTo>
                  <a:cubicBezTo>
                    <a:pt x="31334" y="100262"/>
                    <a:pt x="31412" y="99834"/>
                    <a:pt x="31509" y="99406"/>
                  </a:cubicBezTo>
                  <a:cubicBezTo>
                    <a:pt x="31626" y="98978"/>
                    <a:pt x="31742" y="98550"/>
                    <a:pt x="31839" y="98122"/>
                  </a:cubicBezTo>
                  <a:cubicBezTo>
                    <a:pt x="31917" y="97675"/>
                    <a:pt x="31956" y="97228"/>
                    <a:pt x="31956" y="96800"/>
                  </a:cubicBezTo>
                  <a:cubicBezTo>
                    <a:pt x="31937" y="95905"/>
                    <a:pt x="31703" y="95030"/>
                    <a:pt x="31275" y="94232"/>
                  </a:cubicBezTo>
                  <a:cubicBezTo>
                    <a:pt x="30828" y="93474"/>
                    <a:pt x="30225" y="92813"/>
                    <a:pt x="29506" y="92268"/>
                  </a:cubicBezTo>
                  <a:cubicBezTo>
                    <a:pt x="28825" y="91704"/>
                    <a:pt x="28066" y="91218"/>
                    <a:pt x="27347" y="90732"/>
                  </a:cubicBezTo>
                  <a:cubicBezTo>
                    <a:pt x="26608" y="90245"/>
                    <a:pt x="25888" y="89720"/>
                    <a:pt x="25227" y="89137"/>
                  </a:cubicBezTo>
                  <a:cubicBezTo>
                    <a:pt x="24896" y="88845"/>
                    <a:pt x="24604" y="88534"/>
                    <a:pt x="24351" y="88164"/>
                  </a:cubicBezTo>
                  <a:lnTo>
                    <a:pt x="24176" y="87873"/>
                  </a:lnTo>
                  <a:lnTo>
                    <a:pt x="24099" y="87736"/>
                  </a:lnTo>
                  <a:lnTo>
                    <a:pt x="24040" y="87581"/>
                  </a:lnTo>
                  <a:lnTo>
                    <a:pt x="23904" y="87289"/>
                  </a:lnTo>
                  <a:cubicBezTo>
                    <a:pt x="23885" y="87172"/>
                    <a:pt x="23846" y="87075"/>
                    <a:pt x="23826" y="86958"/>
                  </a:cubicBezTo>
                  <a:cubicBezTo>
                    <a:pt x="23749" y="86531"/>
                    <a:pt x="23749" y="86083"/>
                    <a:pt x="23865" y="85655"/>
                  </a:cubicBezTo>
                  <a:cubicBezTo>
                    <a:pt x="23982" y="85227"/>
                    <a:pt x="24138" y="84819"/>
                    <a:pt x="24332" y="84430"/>
                  </a:cubicBezTo>
                  <a:cubicBezTo>
                    <a:pt x="24702" y="83613"/>
                    <a:pt x="24877" y="82718"/>
                    <a:pt x="24915" y="81843"/>
                  </a:cubicBezTo>
                  <a:cubicBezTo>
                    <a:pt x="24974" y="80054"/>
                    <a:pt x="24585" y="78304"/>
                    <a:pt x="24040" y="76611"/>
                  </a:cubicBezTo>
                  <a:cubicBezTo>
                    <a:pt x="22932" y="73247"/>
                    <a:pt x="21220" y="70115"/>
                    <a:pt x="19878" y="66848"/>
                  </a:cubicBezTo>
                  <a:cubicBezTo>
                    <a:pt x="19158" y="65234"/>
                    <a:pt x="18419" y="63619"/>
                    <a:pt x="17778" y="61966"/>
                  </a:cubicBezTo>
                  <a:cubicBezTo>
                    <a:pt x="17116" y="60332"/>
                    <a:pt x="16688" y="58601"/>
                    <a:pt x="16533" y="56832"/>
                  </a:cubicBezTo>
                  <a:cubicBezTo>
                    <a:pt x="16358" y="55081"/>
                    <a:pt x="16377" y="53292"/>
                    <a:pt x="16591" y="51541"/>
                  </a:cubicBezTo>
                  <a:cubicBezTo>
                    <a:pt x="16688" y="50666"/>
                    <a:pt x="16863" y="49810"/>
                    <a:pt x="17097" y="48955"/>
                  </a:cubicBezTo>
                  <a:cubicBezTo>
                    <a:pt x="17330" y="48099"/>
                    <a:pt x="17700" y="47301"/>
                    <a:pt x="18186" y="46562"/>
                  </a:cubicBezTo>
                  <a:cubicBezTo>
                    <a:pt x="19100" y="45045"/>
                    <a:pt x="20248" y="43684"/>
                    <a:pt x="21434" y="42361"/>
                  </a:cubicBezTo>
                  <a:cubicBezTo>
                    <a:pt x="22601" y="41058"/>
                    <a:pt x="23807" y="39755"/>
                    <a:pt x="24954" y="38394"/>
                  </a:cubicBezTo>
                  <a:cubicBezTo>
                    <a:pt x="26082" y="37032"/>
                    <a:pt x="27133" y="35593"/>
                    <a:pt x="28047" y="34076"/>
                  </a:cubicBezTo>
                  <a:cubicBezTo>
                    <a:pt x="28514" y="33317"/>
                    <a:pt x="28941" y="32539"/>
                    <a:pt x="29311" y="31742"/>
                  </a:cubicBezTo>
                  <a:cubicBezTo>
                    <a:pt x="29700" y="30945"/>
                    <a:pt x="30031" y="30128"/>
                    <a:pt x="30303" y="29291"/>
                  </a:cubicBezTo>
                  <a:cubicBezTo>
                    <a:pt x="30886" y="27599"/>
                    <a:pt x="31198" y="25849"/>
                    <a:pt x="31217" y="24060"/>
                  </a:cubicBezTo>
                  <a:cubicBezTo>
                    <a:pt x="31237" y="23184"/>
                    <a:pt x="31159" y="22290"/>
                    <a:pt x="31023" y="21414"/>
                  </a:cubicBezTo>
                  <a:cubicBezTo>
                    <a:pt x="30945" y="20987"/>
                    <a:pt x="30828" y="20539"/>
                    <a:pt x="30711" y="20131"/>
                  </a:cubicBezTo>
                  <a:cubicBezTo>
                    <a:pt x="30634" y="19917"/>
                    <a:pt x="30556" y="19703"/>
                    <a:pt x="30459" y="19508"/>
                  </a:cubicBezTo>
                  <a:cubicBezTo>
                    <a:pt x="30361" y="19295"/>
                    <a:pt x="30264" y="19100"/>
                    <a:pt x="30147" y="18925"/>
                  </a:cubicBezTo>
                  <a:cubicBezTo>
                    <a:pt x="29895" y="18536"/>
                    <a:pt x="29642" y="18186"/>
                    <a:pt x="29330" y="17855"/>
                  </a:cubicBezTo>
                  <a:cubicBezTo>
                    <a:pt x="29058" y="17505"/>
                    <a:pt x="28747" y="17194"/>
                    <a:pt x="28436" y="16883"/>
                  </a:cubicBezTo>
                  <a:cubicBezTo>
                    <a:pt x="27794" y="16260"/>
                    <a:pt x="27133" y="15677"/>
                    <a:pt x="26491" y="15055"/>
                  </a:cubicBezTo>
                  <a:cubicBezTo>
                    <a:pt x="26180" y="14763"/>
                    <a:pt x="25868" y="14432"/>
                    <a:pt x="25557" y="14121"/>
                  </a:cubicBezTo>
                  <a:cubicBezTo>
                    <a:pt x="25227" y="13829"/>
                    <a:pt x="24877" y="13557"/>
                    <a:pt x="24507" y="13304"/>
                  </a:cubicBezTo>
                  <a:cubicBezTo>
                    <a:pt x="23768" y="12798"/>
                    <a:pt x="22990" y="12390"/>
                    <a:pt x="22173" y="12059"/>
                  </a:cubicBezTo>
                  <a:cubicBezTo>
                    <a:pt x="21337" y="11729"/>
                    <a:pt x="20481" y="11476"/>
                    <a:pt x="19606" y="11340"/>
                  </a:cubicBezTo>
                  <a:cubicBezTo>
                    <a:pt x="19178" y="11262"/>
                    <a:pt x="18731" y="11223"/>
                    <a:pt x="18283" y="11184"/>
                  </a:cubicBezTo>
                  <a:cubicBezTo>
                    <a:pt x="17855" y="11145"/>
                    <a:pt x="17408" y="11087"/>
                    <a:pt x="16961" y="1104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0100" y="1129050"/>
              <a:ext cx="853700" cy="3380175"/>
            </a:xfrm>
            <a:custGeom>
              <a:avLst/>
              <a:gdLst/>
              <a:ahLst/>
              <a:cxnLst/>
              <a:rect l="l" t="t" r="r" b="b"/>
              <a:pathLst>
                <a:path w="34148" h="135207" extrusionOk="0">
                  <a:moveTo>
                    <a:pt x="1" y="0"/>
                  </a:moveTo>
                  <a:lnTo>
                    <a:pt x="1" y="0"/>
                  </a:lnTo>
                  <a:cubicBezTo>
                    <a:pt x="447" y="1704"/>
                    <a:pt x="1009" y="3387"/>
                    <a:pt x="1667" y="5013"/>
                  </a:cubicBezTo>
                  <a:cubicBezTo>
                    <a:pt x="2348" y="6647"/>
                    <a:pt x="3282" y="8164"/>
                    <a:pt x="4410" y="9526"/>
                  </a:cubicBezTo>
                  <a:cubicBezTo>
                    <a:pt x="3282" y="8164"/>
                    <a:pt x="2348" y="6647"/>
                    <a:pt x="1687" y="4994"/>
                  </a:cubicBezTo>
                  <a:cubicBezTo>
                    <a:pt x="1009" y="3387"/>
                    <a:pt x="447" y="1704"/>
                    <a:pt x="1" y="0"/>
                  </a:cubicBezTo>
                  <a:close/>
                  <a:moveTo>
                    <a:pt x="4410" y="9526"/>
                  </a:moveTo>
                  <a:lnTo>
                    <a:pt x="4410" y="9526"/>
                  </a:lnTo>
                  <a:cubicBezTo>
                    <a:pt x="5538" y="10887"/>
                    <a:pt x="6860" y="12073"/>
                    <a:pt x="8338" y="13046"/>
                  </a:cubicBezTo>
                  <a:cubicBezTo>
                    <a:pt x="9004" y="13472"/>
                    <a:pt x="9684" y="13854"/>
                    <a:pt x="10392" y="14177"/>
                  </a:cubicBezTo>
                  <a:lnTo>
                    <a:pt x="10392" y="14177"/>
                  </a:lnTo>
                  <a:cubicBezTo>
                    <a:pt x="9693" y="13839"/>
                    <a:pt x="9010" y="13456"/>
                    <a:pt x="8358" y="13026"/>
                  </a:cubicBezTo>
                  <a:cubicBezTo>
                    <a:pt x="6880" y="12054"/>
                    <a:pt x="5557" y="10868"/>
                    <a:pt x="4410" y="9526"/>
                  </a:cubicBezTo>
                  <a:close/>
                  <a:moveTo>
                    <a:pt x="10392" y="14177"/>
                  </a:moveTo>
                  <a:cubicBezTo>
                    <a:pt x="10485" y="14222"/>
                    <a:pt x="10579" y="14267"/>
                    <a:pt x="10672" y="14310"/>
                  </a:cubicBezTo>
                  <a:cubicBezTo>
                    <a:pt x="10730" y="14335"/>
                    <a:pt x="10788" y="14360"/>
                    <a:pt x="10847" y="14384"/>
                  </a:cubicBezTo>
                  <a:lnTo>
                    <a:pt x="10847" y="14384"/>
                  </a:lnTo>
                  <a:cubicBezTo>
                    <a:pt x="10795" y="14360"/>
                    <a:pt x="10743" y="14335"/>
                    <a:pt x="10692" y="14310"/>
                  </a:cubicBezTo>
                  <a:cubicBezTo>
                    <a:pt x="10591" y="14267"/>
                    <a:pt x="10491" y="14223"/>
                    <a:pt x="10392" y="14177"/>
                  </a:cubicBezTo>
                  <a:close/>
                  <a:moveTo>
                    <a:pt x="10847" y="14384"/>
                  </a:moveTo>
                  <a:cubicBezTo>
                    <a:pt x="11597" y="14737"/>
                    <a:pt x="12379" y="15010"/>
                    <a:pt x="13162" y="15283"/>
                  </a:cubicBezTo>
                  <a:cubicBezTo>
                    <a:pt x="13998" y="15574"/>
                    <a:pt x="14854" y="15808"/>
                    <a:pt x="15710" y="16002"/>
                  </a:cubicBezTo>
                  <a:cubicBezTo>
                    <a:pt x="16565" y="16197"/>
                    <a:pt x="17441" y="16333"/>
                    <a:pt x="18316" y="16430"/>
                  </a:cubicBezTo>
                  <a:cubicBezTo>
                    <a:pt x="20066" y="16683"/>
                    <a:pt x="21875" y="16644"/>
                    <a:pt x="23548" y="17247"/>
                  </a:cubicBezTo>
                  <a:cubicBezTo>
                    <a:pt x="24384" y="17519"/>
                    <a:pt x="25201" y="17869"/>
                    <a:pt x="25960" y="18297"/>
                  </a:cubicBezTo>
                  <a:cubicBezTo>
                    <a:pt x="26737" y="18745"/>
                    <a:pt x="27438" y="19289"/>
                    <a:pt x="28060" y="19911"/>
                  </a:cubicBezTo>
                  <a:cubicBezTo>
                    <a:pt x="29246" y="21215"/>
                    <a:pt x="30627" y="22343"/>
                    <a:pt x="31717" y="23743"/>
                  </a:cubicBezTo>
                  <a:cubicBezTo>
                    <a:pt x="31989" y="24093"/>
                    <a:pt x="32222" y="24463"/>
                    <a:pt x="32436" y="24852"/>
                  </a:cubicBezTo>
                  <a:cubicBezTo>
                    <a:pt x="32631" y="25241"/>
                    <a:pt x="32767" y="25668"/>
                    <a:pt x="32864" y="26096"/>
                  </a:cubicBezTo>
                  <a:cubicBezTo>
                    <a:pt x="33078" y="26952"/>
                    <a:pt x="33175" y="27827"/>
                    <a:pt x="33195" y="28722"/>
                  </a:cubicBezTo>
                  <a:cubicBezTo>
                    <a:pt x="33253" y="30492"/>
                    <a:pt x="33000" y="32242"/>
                    <a:pt x="32475" y="33934"/>
                  </a:cubicBezTo>
                  <a:cubicBezTo>
                    <a:pt x="32222" y="34790"/>
                    <a:pt x="31911" y="35607"/>
                    <a:pt x="31541" y="36424"/>
                  </a:cubicBezTo>
                  <a:cubicBezTo>
                    <a:pt x="31366" y="36832"/>
                    <a:pt x="31172" y="37221"/>
                    <a:pt x="30958" y="37610"/>
                  </a:cubicBezTo>
                  <a:cubicBezTo>
                    <a:pt x="30763" y="37999"/>
                    <a:pt x="30569" y="38388"/>
                    <a:pt x="30336" y="38777"/>
                  </a:cubicBezTo>
                  <a:cubicBezTo>
                    <a:pt x="29421" y="40294"/>
                    <a:pt x="28410" y="41734"/>
                    <a:pt x="27282" y="43095"/>
                  </a:cubicBezTo>
                  <a:cubicBezTo>
                    <a:pt x="26173" y="44476"/>
                    <a:pt x="24968" y="45760"/>
                    <a:pt x="23762" y="47063"/>
                  </a:cubicBezTo>
                  <a:cubicBezTo>
                    <a:pt x="22536" y="48327"/>
                    <a:pt x="21389" y="49688"/>
                    <a:pt x="20339" y="51108"/>
                  </a:cubicBezTo>
                  <a:cubicBezTo>
                    <a:pt x="19814" y="51828"/>
                    <a:pt x="19386" y="52606"/>
                    <a:pt x="19016" y="53403"/>
                  </a:cubicBezTo>
                  <a:cubicBezTo>
                    <a:pt x="18919" y="53617"/>
                    <a:pt x="18841" y="53812"/>
                    <a:pt x="18783" y="54025"/>
                  </a:cubicBezTo>
                  <a:cubicBezTo>
                    <a:pt x="18724" y="54239"/>
                    <a:pt x="18666" y="54453"/>
                    <a:pt x="18608" y="54667"/>
                  </a:cubicBezTo>
                  <a:cubicBezTo>
                    <a:pt x="18491" y="55095"/>
                    <a:pt x="18394" y="55523"/>
                    <a:pt x="18316" y="55970"/>
                  </a:cubicBezTo>
                  <a:cubicBezTo>
                    <a:pt x="17985" y="57701"/>
                    <a:pt x="17869" y="59491"/>
                    <a:pt x="17946" y="61261"/>
                  </a:cubicBezTo>
                  <a:cubicBezTo>
                    <a:pt x="18024" y="63030"/>
                    <a:pt x="18335" y="64781"/>
                    <a:pt x="18899" y="66473"/>
                  </a:cubicBezTo>
                  <a:cubicBezTo>
                    <a:pt x="19502" y="68126"/>
                    <a:pt x="20202" y="69760"/>
                    <a:pt x="20922" y="71374"/>
                  </a:cubicBezTo>
                  <a:lnTo>
                    <a:pt x="21953" y="73805"/>
                  </a:lnTo>
                  <a:cubicBezTo>
                    <a:pt x="22322" y="74603"/>
                    <a:pt x="22692" y="75420"/>
                    <a:pt x="23062" y="76217"/>
                  </a:cubicBezTo>
                  <a:cubicBezTo>
                    <a:pt x="23801" y="77812"/>
                    <a:pt x="24540" y="79426"/>
                    <a:pt x="25143" y="81079"/>
                  </a:cubicBezTo>
                  <a:cubicBezTo>
                    <a:pt x="25454" y="81896"/>
                    <a:pt x="25726" y="82752"/>
                    <a:pt x="25940" y="83608"/>
                  </a:cubicBezTo>
                  <a:cubicBezTo>
                    <a:pt x="26154" y="84464"/>
                    <a:pt x="26310" y="85339"/>
                    <a:pt x="26368" y="86214"/>
                  </a:cubicBezTo>
                  <a:cubicBezTo>
                    <a:pt x="26426" y="87089"/>
                    <a:pt x="26368" y="87984"/>
                    <a:pt x="26154" y="88840"/>
                  </a:cubicBezTo>
                  <a:cubicBezTo>
                    <a:pt x="26057" y="89267"/>
                    <a:pt x="25882" y="89676"/>
                    <a:pt x="25746" y="90084"/>
                  </a:cubicBezTo>
                  <a:cubicBezTo>
                    <a:pt x="25590" y="90512"/>
                    <a:pt x="25532" y="90960"/>
                    <a:pt x="25571" y="91407"/>
                  </a:cubicBezTo>
                  <a:cubicBezTo>
                    <a:pt x="25590" y="91621"/>
                    <a:pt x="25648" y="91854"/>
                    <a:pt x="25707" y="92068"/>
                  </a:cubicBezTo>
                  <a:cubicBezTo>
                    <a:pt x="25901" y="92710"/>
                    <a:pt x="26271" y="93274"/>
                    <a:pt x="26776" y="93721"/>
                  </a:cubicBezTo>
                  <a:cubicBezTo>
                    <a:pt x="27438" y="94324"/>
                    <a:pt x="28138" y="94869"/>
                    <a:pt x="28877" y="95336"/>
                  </a:cubicBezTo>
                  <a:cubicBezTo>
                    <a:pt x="29635" y="95822"/>
                    <a:pt x="30375" y="96269"/>
                    <a:pt x="31094" y="96794"/>
                  </a:cubicBezTo>
                  <a:cubicBezTo>
                    <a:pt x="31833" y="97281"/>
                    <a:pt x="32475" y="97883"/>
                    <a:pt x="33020" y="98584"/>
                  </a:cubicBezTo>
                  <a:cubicBezTo>
                    <a:pt x="33545" y="99303"/>
                    <a:pt x="33875" y="100140"/>
                    <a:pt x="34012" y="101015"/>
                  </a:cubicBezTo>
                  <a:cubicBezTo>
                    <a:pt x="34070" y="101462"/>
                    <a:pt x="34089" y="101890"/>
                    <a:pt x="34070" y="102337"/>
                  </a:cubicBezTo>
                  <a:cubicBezTo>
                    <a:pt x="34031" y="102765"/>
                    <a:pt x="33953" y="103213"/>
                    <a:pt x="33875" y="103640"/>
                  </a:cubicBezTo>
                  <a:cubicBezTo>
                    <a:pt x="33778" y="104068"/>
                    <a:pt x="33720" y="104516"/>
                    <a:pt x="33700" y="104963"/>
                  </a:cubicBezTo>
                  <a:cubicBezTo>
                    <a:pt x="33661" y="105410"/>
                    <a:pt x="33720" y="105838"/>
                    <a:pt x="33720" y="106286"/>
                  </a:cubicBezTo>
                  <a:cubicBezTo>
                    <a:pt x="33700" y="107161"/>
                    <a:pt x="33661" y="108055"/>
                    <a:pt x="33642" y="108931"/>
                  </a:cubicBezTo>
                  <a:cubicBezTo>
                    <a:pt x="33584" y="110701"/>
                    <a:pt x="33545" y="112470"/>
                    <a:pt x="33428" y="114240"/>
                  </a:cubicBezTo>
                  <a:cubicBezTo>
                    <a:pt x="33370" y="115116"/>
                    <a:pt x="33292" y="115991"/>
                    <a:pt x="33195" y="116866"/>
                  </a:cubicBezTo>
                  <a:cubicBezTo>
                    <a:pt x="33117" y="117741"/>
                    <a:pt x="32981" y="118616"/>
                    <a:pt x="32864" y="119492"/>
                  </a:cubicBezTo>
                  <a:cubicBezTo>
                    <a:pt x="32417" y="122992"/>
                    <a:pt x="32164" y="126552"/>
                    <a:pt x="32572" y="130072"/>
                  </a:cubicBezTo>
                  <a:cubicBezTo>
                    <a:pt x="32786" y="131842"/>
                    <a:pt x="33195" y="133553"/>
                    <a:pt x="33817" y="135207"/>
                  </a:cubicBezTo>
                  <a:cubicBezTo>
                    <a:pt x="33195" y="133553"/>
                    <a:pt x="32786" y="131822"/>
                    <a:pt x="32592" y="130072"/>
                  </a:cubicBezTo>
                  <a:cubicBezTo>
                    <a:pt x="32164" y="126552"/>
                    <a:pt x="32436" y="122992"/>
                    <a:pt x="32883" y="119492"/>
                  </a:cubicBezTo>
                  <a:cubicBezTo>
                    <a:pt x="33000" y="118636"/>
                    <a:pt x="33117" y="117761"/>
                    <a:pt x="33214" y="116866"/>
                  </a:cubicBezTo>
                  <a:cubicBezTo>
                    <a:pt x="33331" y="115991"/>
                    <a:pt x="33409" y="115116"/>
                    <a:pt x="33467" y="114240"/>
                  </a:cubicBezTo>
                  <a:cubicBezTo>
                    <a:pt x="33584" y="112470"/>
                    <a:pt x="33623" y="110701"/>
                    <a:pt x="33661" y="108931"/>
                  </a:cubicBezTo>
                  <a:cubicBezTo>
                    <a:pt x="33700" y="108055"/>
                    <a:pt x="33759" y="107161"/>
                    <a:pt x="33759" y="106286"/>
                  </a:cubicBezTo>
                  <a:cubicBezTo>
                    <a:pt x="33759" y="105838"/>
                    <a:pt x="33700" y="105391"/>
                    <a:pt x="33739" y="104963"/>
                  </a:cubicBezTo>
                  <a:cubicBezTo>
                    <a:pt x="33759" y="104516"/>
                    <a:pt x="33817" y="104088"/>
                    <a:pt x="33914" y="103640"/>
                  </a:cubicBezTo>
                  <a:cubicBezTo>
                    <a:pt x="33992" y="103213"/>
                    <a:pt x="34070" y="102785"/>
                    <a:pt x="34109" y="102337"/>
                  </a:cubicBezTo>
                  <a:cubicBezTo>
                    <a:pt x="34148" y="101890"/>
                    <a:pt x="34109" y="101443"/>
                    <a:pt x="34050" y="101015"/>
                  </a:cubicBezTo>
                  <a:cubicBezTo>
                    <a:pt x="33914" y="100140"/>
                    <a:pt x="33584" y="99284"/>
                    <a:pt x="33059" y="98564"/>
                  </a:cubicBezTo>
                  <a:cubicBezTo>
                    <a:pt x="32514" y="97864"/>
                    <a:pt x="31853" y="97261"/>
                    <a:pt x="31114" y="96755"/>
                  </a:cubicBezTo>
                  <a:cubicBezTo>
                    <a:pt x="30394" y="96250"/>
                    <a:pt x="29635" y="95783"/>
                    <a:pt x="28916" y="95297"/>
                  </a:cubicBezTo>
                  <a:cubicBezTo>
                    <a:pt x="28157" y="94830"/>
                    <a:pt x="27457" y="94305"/>
                    <a:pt x="26815" y="93702"/>
                  </a:cubicBezTo>
                  <a:cubicBezTo>
                    <a:pt x="26485" y="93391"/>
                    <a:pt x="26212" y="93041"/>
                    <a:pt x="25998" y="92671"/>
                  </a:cubicBezTo>
                  <a:cubicBezTo>
                    <a:pt x="25901" y="92477"/>
                    <a:pt x="25823" y="92263"/>
                    <a:pt x="25746" y="92049"/>
                  </a:cubicBezTo>
                  <a:cubicBezTo>
                    <a:pt x="25687" y="91854"/>
                    <a:pt x="25648" y="91621"/>
                    <a:pt x="25629" y="91407"/>
                  </a:cubicBezTo>
                  <a:cubicBezTo>
                    <a:pt x="25590" y="90979"/>
                    <a:pt x="25648" y="90532"/>
                    <a:pt x="25784" y="90123"/>
                  </a:cubicBezTo>
                  <a:cubicBezTo>
                    <a:pt x="25921" y="89695"/>
                    <a:pt x="26096" y="89287"/>
                    <a:pt x="26212" y="88859"/>
                  </a:cubicBezTo>
                  <a:cubicBezTo>
                    <a:pt x="26426" y="88003"/>
                    <a:pt x="26485" y="87109"/>
                    <a:pt x="26407" y="86214"/>
                  </a:cubicBezTo>
                  <a:cubicBezTo>
                    <a:pt x="26348" y="85339"/>
                    <a:pt x="26212" y="84464"/>
                    <a:pt x="25998" y="83608"/>
                  </a:cubicBezTo>
                  <a:cubicBezTo>
                    <a:pt x="25784" y="82752"/>
                    <a:pt x="25512" y="81896"/>
                    <a:pt x="25201" y="81079"/>
                  </a:cubicBezTo>
                  <a:cubicBezTo>
                    <a:pt x="24598" y="79407"/>
                    <a:pt x="23840" y="77792"/>
                    <a:pt x="23120" y="76198"/>
                  </a:cubicBezTo>
                  <a:cubicBezTo>
                    <a:pt x="22750" y="75400"/>
                    <a:pt x="22381" y="74583"/>
                    <a:pt x="22031" y="73786"/>
                  </a:cubicBezTo>
                  <a:lnTo>
                    <a:pt x="20980" y="71355"/>
                  </a:lnTo>
                  <a:cubicBezTo>
                    <a:pt x="20280" y="69721"/>
                    <a:pt x="19561" y="68107"/>
                    <a:pt x="18977" y="66454"/>
                  </a:cubicBezTo>
                  <a:cubicBezTo>
                    <a:pt x="18413" y="64761"/>
                    <a:pt x="18102" y="63011"/>
                    <a:pt x="18024" y="61261"/>
                  </a:cubicBezTo>
                  <a:cubicBezTo>
                    <a:pt x="17946" y="59491"/>
                    <a:pt x="18063" y="57721"/>
                    <a:pt x="18374" y="55990"/>
                  </a:cubicBezTo>
                  <a:cubicBezTo>
                    <a:pt x="18472" y="55542"/>
                    <a:pt x="18549" y="55115"/>
                    <a:pt x="18666" y="54687"/>
                  </a:cubicBezTo>
                  <a:cubicBezTo>
                    <a:pt x="18724" y="54473"/>
                    <a:pt x="18783" y="54259"/>
                    <a:pt x="18860" y="54064"/>
                  </a:cubicBezTo>
                  <a:cubicBezTo>
                    <a:pt x="18919" y="53850"/>
                    <a:pt x="18977" y="53636"/>
                    <a:pt x="19074" y="53442"/>
                  </a:cubicBezTo>
                  <a:cubicBezTo>
                    <a:pt x="19444" y="52625"/>
                    <a:pt x="19872" y="51867"/>
                    <a:pt x="20397" y="51147"/>
                  </a:cubicBezTo>
                  <a:cubicBezTo>
                    <a:pt x="21447" y="49727"/>
                    <a:pt x="22575" y="48385"/>
                    <a:pt x="23801" y="47102"/>
                  </a:cubicBezTo>
                  <a:cubicBezTo>
                    <a:pt x="25006" y="45798"/>
                    <a:pt x="26212" y="44515"/>
                    <a:pt x="27340" y="43153"/>
                  </a:cubicBezTo>
                  <a:cubicBezTo>
                    <a:pt x="28449" y="41772"/>
                    <a:pt x="29480" y="40333"/>
                    <a:pt x="30375" y="38797"/>
                  </a:cubicBezTo>
                  <a:cubicBezTo>
                    <a:pt x="30608" y="38427"/>
                    <a:pt x="30822" y="38038"/>
                    <a:pt x="31016" y="37630"/>
                  </a:cubicBezTo>
                  <a:cubicBezTo>
                    <a:pt x="31211" y="37241"/>
                    <a:pt x="31405" y="36852"/>
                    <a:pt x="31580" y="36443"/>
                  </a:cubicBezTo>
                  <a:cubicBezTo>
                    <a:pt x="31950" y="35626"/>
                    <a:pt x="32261" y="34810"/>
                    <a:pt x="32514" y="33954"/>
                  </a:cubicBezTo>
                  <a:cubicBezTo>
                    <a:pt x="33039" y="32262"/>
                    <a:pt x="33292" y="30492"/>
                    <a:pt x="33253" y="28722"/>
                  </a:cubicBezTo>
                  <a:cubicBezTo>
                    <a:pt x="33234" y="27827"/>
                    <a:pt x="33117" y="26952"/>
                    <a:pt x="32903" y="26096"/>
                  </a:cubicBezTo>
                  <a:cubicBezTo>
                    <a:pt x="32806" y="25649"/>
                    <a:pt x="32670" y="25241"/>
                    <a:pt x="32475" y="24832"/>
                  </a:cubicBezTo>
                  <a:cubicBezTo>
                    <a:pt x="32261" y="24443"/>
                    <a:pt x="32008" y="24074"/>
                    <a:pt x="31736" y="23724"/>
                  </a:cubicBezTo>
                  <a:cubicBezTo>
                    <a:pt x="30647" y="22323"/>
                    <a:pt x="29266" y="21195"/>
                    <a:pt x="28079" y="19892"/>
                  </a:cubicBezTo>
                  <a:cubicBezTo>
                    <a:pt x="27457" y="19250"/>
                    <a:pt x="26757" y="18725"/>
                    <a:pt x="25979" y="18278"/>
                  </a:cubicBezTo>
                  <a:cubicBezTo>
                    <a:pt x="25201" y="17850"/>
                    <a:pt x="24384" y="17480"/>
                    <a:pt x="23548" y="17227"/>
                  </a:cubicBezTo>
                  <a:cubicBezTo>
                    <a:pt x="22711" y="16936"/>
                    <a:pt x="21836" y="16741"/>
                    <a:pt x="20942" y="16683"/>
                  </a:cubicBezTo>
                  <a:cubicBezTo>
                    <a:pt x="20066" y="16605"/>
                    <a:pt x="19191" y="16508"/>
                    <a:pt x="18316" y="16411"/>
                  </a:cubicBezTo>
                  <a:cubicBezTo>
                    <a:pt x="17441" y="16294"/>
                    <a:pt x="16565" y="16158"/>
                    <a:pt x="15710" y="15963"/>
                  </a:cubicBezTo>
                  <a:cubicBezTo>
                    <a:pt x="14834" y="15788"/>
                    <a:pt x="13979" y="15535"/>
                    <a:pt x="13142" y="15263"/>
                  </a:cubicBezTo>
                  <a:cubicBezTo>
                    <a:pt x="12366" y="14992"/>
                    <a:pt x="11605" y="14704"/>
                    <a:pt x="10847" y="1438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8000" y="1132325"/>
              <a:ext cx="945275" cy="3476575"/>
            </a:xfrm>
            <a:custGeom>
              <a:avLst/>
              <a:gdLst/>
              <a:ahLst/>
              <a:cxnLst/>
              <a:rect l="l" t="t" r="r" b="b"/>
              <a:pathLst>
                <a:path w="37811" h="139063" extrusionOk="0">
                  <a:moveTo>
                    <a:pt x="1" y="1"/>
                  </a:moveTo>
                  <a:lnTo>
                    <a:pt x="1" y="1"/>
                  </a:lnTo>
                  <a:cubicBezTo>
                    <a:pt x="429" y="1732"/>
                    <a:pt x="973" y="3404"/>
                    <a:pt x="1615" y="5057"/>
                  </a:cubicBezTo>
                  <a:cubicBezTo>
                    <a:pt x="973" y="3404"/>
                    <a:pt x="448" y="1712"/>
                    <a:pt x="1" y="1"/>
                  </a:cubicBezTo>
                  <a:close/>
                  <a:moveTo>
                    <a:pt x="1615" y="5057"/>
                  </a:moveTo>
                  <a:lnTo>
                    <a:pt x="1615" y="5057"/>
                  </a:lnTo>
                  <a:cubicBezTo>
                    <a:pt x="2257" y="6691"/>
                    <a:pt x="3132" y="8247"/>
                    <a:pt x="4241" y="9628"/>
                  </a:cubicBezTo>
                  <a:cubicBezTo>
                    <a:pt x="3152" y="8247"/>
                    <a:pt x="2276" y="6691"/>
                    <a:pt x="1615" y="5057"/>
                  </a:cubicBezTo>
                  <a:close/>
                  <a:moveTo>
                    <a:pt x="4241" y="9628"/>
                  </a:moveTo>
                  <a:cubicBezTo>
                    <a:pt x="5330" y="11009"/>
                    <a:pt x="6633" y="12234"/>
                    <a:pt x="8072" y="13246"/>
                  </a:cubicBezTo>
                  <a:cubicBezTo>
                    <a:pt x="8811" y="13751"/>
                    <a:pt x="9570" y="14199"/>
                    <a:pt x="10367" y="14607"/>
                  </a:cubicBezTo>
                  <a:cubicBezTo>
                    <a:pt x="11145" y="14977"/>
                    <a:pt x="11962" y="15327"/>
                    <a:pt x="12798" y="15599"/>
                  </a:cubicBezTo>
                  <a:cubicBezTo>
                    <a:pt x="11982" y="15307"/>
                    <a:pt x="11165" y="14957"/>
                    <a:pt x="10367" y="14588"/>
                  </a:cubicBezTo>
                  <a:cubicBezTo>
                    <a:pt x="9570" y="14199"/>
                    <a:pt x="8811" y="13751"/>
                    <a:pt x="8092" y="13246"/>
                  </a:cubicBezTo>
                  <a:cubicBezTo>
                    <a:pt x="6633" y="12234"/>
                    <a:pt x="5349" y="11009"/>
                    <a:pt x="4241" y="9628"/>
                  </a:cubicBezTo>
                  <a:close/>
                  <a:moveTo>
                    <a:pt x="12799" y="15599"/>
                  </a:moveTo>
                  <a:cubicBezTo>
                    <a:pt x="14384" y="16170"/>
                    <a:pt x="16021" y="16584"/>
                    <a:pt x="17694" y="16808"/>
                  </a:cubicBezTo>
                  <a:lnTo>
                    <a:pt x="17694" y="16808"/>
                  </a:lnTo>
                  <a:cubicBezTo>
                    <a:pt x="16016" y="16570"/>
                    <a:pt x="14390" y="16173"/>
                    <a:pt x="12799" y="15599"/>
                  </a:cubicBezTo>
                  <a:close/>
                  <a:moveTo>
                    <a:pt x="17694" y="16808"/>
                  </a:moveTo>
                  <a:lnTo>
                    <a:pt x="17694" y="16808"/>
                  </a:lnTo>
                  <a:cubicBezTo>
                    <a:pt x="17780" y="16820"/>
                    <a:pt x="17866" y="16832"/>
                    <a:pt x="17953" y="16844"/>
                  </a:cubicBezTo>
                  <a:cubicBezTo>
                    <a:pt x="18808" y="16960"/>
                    <a:pt x="19703" y="17058"/>
                    <a:pt x="20578" y="17135"/>
                  </a:cubicBezTo>
                  <a:cubicBezTo>
                    <a:pt x="21026" y="17174"/>
                    <a:pt x="21453" y="17194"/>
                    <a:pt x="21901" y="17252"/>
                  </a:cubicBezTo>
                  <a:cubicBezTo>
                    <a:pt x="22329" y="17291"/>
                    <a:pt x="22776" y="17388"/>
                    <a:pt x="23204" y="17485"/>
                  </a:cubicBezTo>
                  <a:cubicBezTo>
                    <a:pt x="24915" y="17894"/>
                    <a:pt x="26530" y="18691"/>
                    <a:pt x="27911" y="19800"/>
                  </a:cubicBezTo>
                  <a:cubicBezTo>
                    <a:pt x="26549" y="18691"/>
                    <a:pt x="24935" y="17894"/>
                    <a:pt x="23223" y="17485"/>
                  </a:cubicBezTo>
                  <a:cubicBezTo>
                    <a:pt x="22795" y="17388"/>
                    <a:pt x="22348" y="17291"/>
                    <a:pt x="21920" y="17233"/>
                  </a:cubicBezTo>
                  <a:cubicBezTo>
                    <a:pt x="21473" y="17194"/>
                    <a:pt x="21045" y="17174"/>
                    <a:pt x="20598" y="17135"/>
                  </a:cubicBezTo>
                  <a:cubicBezTo>
                    <a:pt x="19722" y="17058"/>
                    <a:pt x="18847" y="16960"/>
                    <a:pt x="17972" y="16844"/>
                  </a:cubicBezTo>
                  <a:cubicBezTo>
                    <a:pt x="17879" y="16832"/>
                    <a:pt x="17787" y="16821"/>
                    <a:pt x="17694" y="16808"/>
                  </a:cubicBezTo>
                  <a:close/>
                  <a:moveTo>
                    <a:pt x="27911" y="19800"/>
                  </a:moveTo>
                  <a:lnTo>
                    <a:pt x="27911" y="19800"/>
                  </a:lnTo>
                  <a:cubicBezTo>
                    <a:pt x="28086" y="19956"/>
                    <a:pt x="28241" y="20111"/>
                    <a:pt x="28397" y="20267"/>
                  </a:cubicBezTo>
                  <a:cubicBezTo>
                    <a:pt x="28552" y="20422"/>
                    <a:pt x="28708" y="20578"/>
                    <a:pt x="28864" y="20753"/>
                  </a:cubicBezTo>
                  <a:cubicBezTo>
                    <a:pt x="28939" y="20833"/>
                    <a:pt x="29014" y="20915"/>
                    <a:pt x="29090" y="20997"/>
                  </a:cubicBezTo>
                  <a:lnTo>
                    <a:pt x="29090" y="20997"/>
                  </a:lnTo>
                  <a:cubicBezTo>
                    <a:pt x="29014" y="20911"/>
                    <a:pt x="28939" y="20824"/>
                    <a:pt x="28864" y="20733"/>
                  </a:cubicBezTo>
                  <a:cubicBezTo>
                    <a:pt x="28708" y="20578"/>
                    <a:pt x="28552" y="20422"/>
                    <a:pt x="28397" y="20247"/>
                  </a:cubicBezTo>
                  <a:cubicBezTo>
                    <a:pt x="28261" y="20092"/>
                    <a:pt x="28086" y="19956"/>
                    <a:pt x="27911" y="19800"/>
                  </a:cubicBezTo>
                  <a:close/>
                  <a:moveTo>
                    <a:pt x="29090" y="20997"/>
                  </a:moveTo>
                  <a:cubicBezTo>
                    <a:pt x="29191" y="21113"/>
                    <a:pt x="29294" y="21225"/>
                    <a:pt x="29398" y="21335"/>
                  </a:cubicBezTo>
                  <a:lnTo>
                    <a:pt x="29398" y="21335"/>
                  </a:lnTo>
                  <a:cubicBezTo>
                    <a:pt x="29294" y="21221"/>
                    <a:pt x="29191" y="21108"/>
                    <a:pt x="29090" y="20997"/>
                  </a:cubicBezTo>
                  <a:close/>
                  <a:moveTo>
                    <a:pt x="29398" y="21335"/>
                  </a:moveTo>
                  <a:lnTo>
                    <a:pt x="29398" y="21335"/>
                  </a:lnTo>
                  <a:cubicBezTo>
                    <a:pt x="29516" y="21464"/>
                    <a:pt x="29635" y="21595"/>
                    <a:pt x="29758" y="21725"/>
                  </a:cubicBezTo>
                  <a:cubicBezTo>
                    <a:pt x="30381" y="22348"/>
                    <a:pt x="31003" y="22970"/>
                    <a:pt x="31587" y="23651"/>
                  </a:cubicBezTo>
                  <a:cubicBezTo>
                    <a:pt x="31003" y="22970"/>
                    <a:pt x="30381" y="22348"/>
                    <a:pt x="29758" y="21706"/>
                  </a:cubicBezTo>
                  <a:cubicBezTo>
                    <a:pt x="29635" y="21583"/>
                    <a:pt x="29516" y="21460"/>
                    <a:pt x="29398" y="21335"/>
                  </a:cubicBezTo>
                  <a:close/>
                  <a:moveTo>
                    <a:pt x="31592" y="23658"/>
                  </a:moveTo>
                  <a:cubicBezTo>
                    <a:pt x="31863" y="23986"/>
                    <a:pt x="32133" y="24334"/>
                    <a:pt x="32384" y="24701"/>
                  </a:cubicBezTo>
                  <a:cubicBezTo>
                    <a:pt x="32531" y="24916"/>
                    <a:pt x="32658" y="25137"/>
                    <a:pt x="32773" y="25364"/>
                  </a:cubicBezTo>
                  <a:lnTo>
                    <a:pt x="32773" y="25364"/>
                  </a:lnTo>
                  <a:cubicBezTo>
                    <a:pt x="32656" y="25130"/>
                    <a:pt x="32523" y="24902"/>
                    <a:pt x="32384" y="24682"/>
                  </a:cubicBezTo>
                  <a:cubicBezTo>
                    <a:pt x="32133" y="24334"/>
                    <a:pt x="31863" y="23986"/>
                    <a:pt x="31592" y="23658"/>
                  </a:cubicBezTo>
                  <a:close/>
                  <a:moveTo>
                    <a:pt x="32773" y="25364"/>
                  </a:moveTo>
                  <a:cubicBezTo>
                    <a:pt x="32852" y="25522"/>
                    <a:pt x="32924" y="25684"/>
                    <a:pt x="32987" y="25849"/>
                  </a:cubicBezTo>
                  <a:cubicBezTo>
                    <a:pt x="33279" y="26704"/>
                    <a:pt x="33434" y="27560"/>
                    <a:pt x="33473" y="28435"/>
                  </a:cubicBezTo>
                  <a:cubicBezTo>
                    <a:pt x="33532" y="29330"/>
                    <a:pt x="33512" y="30205"/>
                    <a:pt x="33434" y="31080"/>
                  </a:cubicBezTo>
                  <a:cubicBezTo>
                    <a:pt x="33337" y="31956"/>
                    <a:pt x="33181" y="32831"/>
                    <a:pt x="32948" y="33687"/>
                  </a:cubicBezTo>
                  <a:cubicBezTo>
                    <a:pt x="32715" y="34542"/>
                    <a:pt x="32423" y="35379"/>
                    <a:pt x="32092" y="36176"/>
                  </a:cubicBezTo>
                  <a:cubicBezTo>
                    <a:pt x="31917" y="36585"/>
                    <a:pt x="31742" y="36993"/>
                    <a:pt x="31548" y="37382"/>
                  </a:cubicBezTo>
                  <a:cubicBezTo>
                    <a:pt x="31334" y="37771"/>
                    <a:pt x="31139" y="38179"/>
                    <a:pt x="30925" y="38549"/>
                  </a:cubicBezTo>
                  <a:cubicBezTo>
                    <a:pt x="30050" y="40085"/>
                    <a:pt x="29058" y="41564"/>
                    <a:pt x="27950" y="42925"/>
                  </a:cubicBezTo>
                  <a:cubicBezTo>
                    <a:pt x="26841" y="44306"/>
                    <a:pt x="25635" y="45590"/>
                    <a:pt x="24429" y="46873"/>
                  </a:cubicBezTo>
                  <a:cubicBezTo>
                    <a:pt x="23223" y="48157"/>
                    <a:pt x="21979" y="49441"/>
                    <a:pt x="20889" y="50821"/>
                  </a:cubicBezTo>
                  <a:cubicBezTo>
                    <a:pt x="20325" y="51502"/>
                    <a:pt x="19820" y="52241"/>
                    <a:pt x="19392" y="53000"/>
                  </a:cubicBezTo>
                  <a:cubicBezTo>
                    <a:pt x="19158" y="53389"/>
                    <a:pt x="18964" y="53797"/>
                    <a:pt x="18828" y="54225"/>
                  </a:cubicBezTo>
                  <a:cubicBezTo>
                    <a:pt x="18692" y="54634"/>
                    <a:pt x="18556" y="55061"/>
                    <a:pt x="18439" y="55489"/>
                  </a:cubicBezTo>
                  <a:cubicBezTo>
                    <a:pt x="18011" y="57220"/>
                    <a:pt x="17797" y="58971"/>
                    <a:pt x="17778" y="60741"/>
                  </a:cubicBezTo>
                  <a:cubicBezTo>
                    <a:pt x="17758" y="62510"/>
                    <a:pt x="17972" y="64280"/>
                    <a:pt x="18439" y="65992"/>
                  </a:cubicBezTo>
                  <a:cubicBezTo>
                    <a:pt x="18672" y="66848"/>
                    <a:pt x="18983" y="67684"/>
                    <a:pt x="19314" y="68501"/>
                  </a:cubicBezTo>
                  <a:cubicBezTo>
                    <a:pt x="19625" y="69318"/>
                    <a:pt x="19975" y="70135"/>
                    <a:pt x="20306" y="70951"/>
                  </a:cubicBezTo>
                  <a:cubicBezTo>
                    <a:pt x="21006" y="72566"/>
                    <a:pt x="21687" y="74199"/>
                    <a:pt x="22426" y="75814"/>
                  </a:cubicBezTo>
                  <a:cubicBezTo>
                    <a:pt x="23165" y="77409"/>
                    <a:pt x="23904" y="79023"/>
                    <a:pt x="24565" y="80657"/>
                  </a:cubicBezTo>
                  <a:cubicBezTo>
                    <a:pt x="25266" y="82271"/>
                    <a:pt x="25752" y="83963"/>
                    <a:pt x="26063" y="85713"/>
                  </a:cubicBezTo>
                  <a:cubicBezTo>
                    <a:pt x="26199" y="86589"/>
                    <a:pt x="26238" y="87464"/>
                    <a:pt x="26160" y="88339"/>
                  </a:cubicBezTo>
                  <a:cubicBezTo>
                    <a:pt x="26121" y="88786"/>
                    <a:pt x="26024" y="89214"/>
                    <a:pt x="25907" y="89642"/>
                  </a:cubicBezTo>
                  <a:cubicBezTo>
                    <a:pt x="25752" y="90051"/>
                    <a:pt x="25674" y="90498"/>
                    <a:pt x="25655" y="90945"/>
                  </a:cubicBezTo>
                  <a:cubicBezTo>
                    <a:pt x="25655" y="91393"/>
                    <a:pt x="25752" y="91820"/>
                    <a:pt x="25927" y="92229"/>
                  </a:cubicBezTo>
                  <a:cubicBezTo>
                    <a:pt x="26102" y="92637"/>
                    <a:pt x="26355" y="93026"/>
                    <a:pt x="26646" y="93338"/>
                  </a:cubicBezTo>
                  <a:cubicBezTo>
                    <a:pt x="27269" y="93979"/>
                    <a:pt x="27969" y="94524"/>
                    <a:pt x="28728" y="94991"/>
                  </a:cubicBezTo>
                  <a:cubicBezTo>
                    <a:pt x="29467" y="95457"/>
                    <a:pt x="30245" y="95905"/>
                    <a:pt x="30964" y="96391"/>
                  </a:cubicBezTo>
                  <a:cubicBezTo>
                    <a:pt x="31723" y="96858"/>
                    <a:pt x="32403" y="97402"/>
                    <a:pt x="33026" y="98044"/>
                  </a:cubicBezTo>
                  <a:cubicBezTo>
                    <a:pt x="34212" y="99386"/>
                    <a:pt x="34737" y="101176"/>
                    <a:pt x="34465" y="102945"/>
                  </a:cubicBezTo>
                  <a:cubicBezTo>
                    <a:pt x="34426" y="103393"/>
                    <a:pt x="34368" y="103821"/>
                    <a:pt x="34368" y="104268"/>
                  </a:cubicBezTo>
                  <a:cubicBezTo>
                    <a:pt x="34348" y="104501"/>
                    <a:pt x="34368" y="104715"/>
                    <a:pt x="34387" y="104929"/>
                  </a:cubicBezTo>
                  <a:cubicBezTo>
                    <a:pt x="34407" y="105163"/>
                    <a:pt x="34446" y="105377"/>
                    <a:pt x="34465" y="105591"/>
                  </a:cubicBezTo>
                  <a:cubicBezTo>
                    <a:pt x="34523" y="106466"/>
                    <a:pt x="34504" y="107360"/>
                    <a:pt x="34523" y="108236"/>
                  </a:cubicBezTo>
                  <a:cubicBezTo>
                    <a:pt x="34562" y="110006"/>
                    <a:pt x="34582" y="111775"/>
                    <a:pt x="34523" y="113526"/>
                  </a:cubicBezTo>
                  <a:cubicBezTo>
                    <a:pt x="34485" y="114420"/>
                    <a:pt x="34426" y="115296"/>
                    <a:pt x="34368" y="116171"/>
                  </a:cubicBezTo>
                  <a:cubicBezTo>
                    <a:pt x="34290" y="117066"/>
                    <a:pt x="34173" y="117941"/>
                    <a:pt x="34076" y="118816"/>
                  </a:cubicBezTo>
                  <a:cubicBezTo>
                    <a:pt x="33668" y="122317"/>
                    <a:pt x="33454" y="125857"/>
                    <a:pt x="33882" y="129377"/>
                  </a:cubicBezTo>
                  <a:cubicBezTo>
                    <a:pt x="34096" y="131127"/>
                    <a:pt x="34523" y="132858"/>
                    <a:pt x="35146" y="134512"/>
                  </a:cubicBezTo>
                  <a:cubicBezTo>
                    <a:pt x="35788" y="136165"/>
                    <a:pt x="36682" y="137701"/>
                    <a:pt x="37810" y="139063"/>
                  </a:cubicBezTo>
                  <a:cubicBezTo>
                    <a:pt x="36702" y="137682"/>
                    <a:pt x="35807" y="136145"/>
                    <a:pt x="35165" y="134492"/>
                  </a:cubicBezTo>
                  <a:cubicBezTo>
                    <a:pt x="34543" y="132839"/>
                    <a:pt x="34134" y="131108"/>
                    <a:pt x="33920" y="129358"/>
                  </a:cubicBezTo>
                  <a:cubicBezTo>
                    <a:pt x="33493" y="125857"/>
                    <a:pt x="33707" y="122297"/>
                    <a:pt x="34115" y="118797"/>
                  </a:cubicBezTo>
                  <a:cubicBezTo>
                    <a:pt x="34212" y="117921"/>
                    <a:pt x="34329" y="117046"/>
                    <a:pt x="34407" y="116171"/>
                  </a:cubicBezTo>
                  <a:cubicBezTo>
                    <a:pt x="34485" y="115276"/>
                    <a:pt x="34523" y="114401"/>
                    <a:pt x="34562" y="113526"/>
                  </a:cubicBezTo>
                  <a:cubicBezTo>
                    <a:pt x="34621" y="111756"/>
                    <a:pt x="34601" y="109986"/>
                    <a:pt x="34562" y="108216"/>
                  </a:cubicBezTo>
                  <a:cubicBezTo>
                    <a:pt x="34543" y="107341"/>
                    <a:pt x="34562" y="106466"/>
                    <a:pt x="34504" y="105571"/>
                  </a:cubicBezTo>
                  <a:cubicBezTo>
                    <a:pt x="34485" y="105357"/>
                    <a:pt x="34465" y="105143"/>
                    <a:pt x="34426" y="104910"/>
                  </a:cubicBezTo>
                  <a:cubicBezTo>
                    <a:pt x="34407" y="104696"/>
                    <a:pt x="34407" y="104482"/>
                    <a:pt x="34407" y="104268"/>
                  </a:cubicBezTo>
                  <a:cubicBezTo>
                    <a:pt x="34407" y="103821"/>
                    <a:pt x="34465" y="103373"/>
                    <a:pt x="34504" y="102945"/>
                  </a:cubicBezTo>
                  <a:cubicBezTo>
                    <a:pt x="34796" y="101156"/>
                    <a:pt x="34251" y="99347"/>
                    <a:pt x="33045" y="98005"/>
                  </a:cubicBezTo>
                  <a:cubicBezTo>
                    <a:pt x="32442" y="97364"/>
                    <a:pt x="31742" y="96819"/>
                    <a:pt x="31003" y="96352"/>
                  </a:cubicBezTo>
                  <a:cubicBezTo>
                    <a:pt x="30264" y="95866"/>
                    <a:pt x="29486" y="95419"/>
                    <a:pt x="28747" y="94932"/>
                  </a:cubicBezTo>
                  <a:cubicBezTo>
                    <a:pt x="28008" y="94485"/>
                    <a:pt x="27308" y="93921"/>
                    <a:pt x="26685" y="93299"/>
                  </a:cubicBezTo>
                  <a:cubicBezTo>
                    <a:pt x="26394" y="92987"/>
                    <a:pt x="26141" y="92618"/>
                    <a:pt x="25966" y="92209"/>
                  </a:cubicBezTo>
                  <a:cubicBezTo>
                    <a:pt x="25791" y="91820"/>
                    <a:pt x="25693" y="91393"/>
                    <a:pt x="25693" y="90965"/>
                  </a:cubicBezTo>
                  <a:cubicBezTo>
                    <a:pt x="25713" y="90517"/>
                    <a:pt x="25791" y="90089"/>
                    <a:pt x="25927" y="89681"/>
                  </a:cubicBezTo>
                  <a:cubicBezTo>
                    <a:pt x="26063" y="89253"/>
                    <a:pt x="26141" y="88825"/>
                    <a:pt x="26199" y="88378"/>
                  </a:cubicBezTo>
                  <a:cubicBezTo>
                    <a:pt x="26277" y="87483"/>
                    <a:pt x="26238" y="86608"/>
                    <a:pt x="26102" y="85733"/>
                  </a:cubicBezTo>
                  <a:cubicBezTo>
                    <a:pt x="25791" y="83982"/>
                    <a:pt x="25285" y="82290"/>
                    <a:pt x="24604" y="80657"/>
                  </a:cubicBezTo>
                  <a:cubicBezTo>
                    <a:pt x="23943" y="79023"/>
                    <a:pt x="23204" y="77409"/>
                    <a:pt x="22445" y="75814"/>
                  </a:cubicBezTo>
                  <a:cubicBezTo>
                    <a:pt x="21706" y="74219"/>
                    <a:pt x="21045" y="72566"/>
                    <a:pt x="20345" y="70951"/>
                  </a:cubicBezTo>
                  <a:cubicBezTo>
                    <a:pt x="20014" y="70135"/>
                    <a:pt x="19664" y="69318"/>
                    <a:pt x="19353" y="68501"/>
                  </a:cubicBezTo>
                  <a:cubicBezTo>
                    <a:pt x="19022" y="67684"/>
                    <a:pt x="18731" y="66848"/>
                    <a:pt x="18478" y="66011"/>
                  </a:cubicBezTo>
                  <a:cubicBezTo>
                    <a:pt x="18030" y="64300"/>
                    <a:pt x="17816" y="62530"/>
                    <a:pt x="17836" y="60779"/>
                  </a:cubicBezTo>
                  <a:cubicBezTo>
                    <a:pt x="17855" y="59010"/>
                    <a:pt x="18069" y="57240"/>
                    <a:pt x="18497" y="55528"/>
                  </a:cubicBezTo>
                  <a:cubicBezTo>
                    <a:pt x="18594" y="55100"/>
                    <a:pt x="18731" y="54692"/>
                    <a:pt x="18867" y="54264"/>
                  </a:cubicBezTo>
                  <a:cubicBezTo>
                    <a:pt x="19022" y="53856"/>
                    <a:pt x="19197" y="53467"/>
                    <a:pt x="19431" y="53078"/>
                  </a:cubicBezTo>
                  <a:cubicBezTo>
                    <a:pt x="19859" y="52319"/>
                    <a:pt x="20364" y="51580"/>
                    <a:pt x="20909" y="50899"/>
                  </a:cubicBezTo>
                  <a:cubicBezTo>
                    <a:pt x="22017" y="49518"/>
                    <a:pt x="23243" y="48235"/>
                    <a:pt x="24449" y="46951"/>
                  </a:cubicBezTo>
                  <a:cubicBezTo>
                    <a:pt x="25655" y="45667"/>
                    <a:pt x="26860" y="44384"/>
                    <a:pt x="27969" y="43003"/>
                  </a:cubicBezTo>
                  <a:cubicBezTo>
                    <a:pt x="29078" y="41622"/>
                    <a:pt x="30070" y="40163"/>
                    <a:pt x="30945" y="38627"/>
                  </a:cubicBezTo>
                  <a:cubicBezTo>
                    <a:pt x="31178" y="38238"/>
                    <a:pt x="31373" y="37868"/>
                    <a:pt x="31567" y="37440"/>
                  </a:cubicBezTo>
                  <a:cubicBezTo>
                    <a:pt x="31742" y="37032"/>
                    <a:pt x="31956" y="36643"/>
                    <a:pt x="32112" y="36235"/>
                  </a:cubicBezTo>
                  <a:cubicBezTo>
                    <a:pt x="32462" y="35418"/>
                    <a:pt x="32734" y="34581"/>
                    <a:pt x="32967" y="33726"/>
                  </a:cubicBezTo>
                  <a:cubicBezTo>
                    <a:pt x="33201" y="32870"/>
                    <a:pt x="33376" y="31995"/>
                    <a:pt x="33454" y="31119"/>
                  </a:cubicBezTo>
                  <a:cubicBezTo>
                    <a:pt x="33551" y="30244"/>
                    <a:pt x="33570" y="29349"/>
                    <a:pt x="33493" y="28474"/>
                  </a:cubicBezTo>
                  <a:cubicBezTo>
                    <a:pt x="33454" y="27580"/>
                    <a:pt x="33279" y="26724"/>
                    <a:pt x="33006" y="25868"/>
                  </a:cubicBezTo>
                  <a:cubicBezTo>
                    <a:pt x="32933" y="25697"/>
                    <a:pt x="32856" y="25529"/>
                    <a:pt x="32773" y="2536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700" y="1136875"/>
              <a:ext cx="911075" cy="3343175"/>
            </a:xfrm>
            <a:custGeom>
              <a:avLst/>
              <a:gdLst/>
              <a:ahLst/>
              <a:cxnLst/>
              <a:rect l="l" t="t" r="r" b="b"/>
              <a:pathLst>
                <a:path w="36443" h="133727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1722"/>
                    <a:pt x="912" y="3406"/>
                    <a:pt x="1512" y="5050"/>
                  </a:cubicBezTo>
                  <a:cubicBezTo>
                    <a:pt x="2134" y="6704"/>
                    <a:pt x="2970" y="8279"/>
                    <a:pt x="4040" y="9699"/>
                  </a:cubicBezTo>
                  <a:cubicBezTo>
                    <a:pt x="6179" y="12519"/>
                    <a:pt x="9097" y="14678"/>
                    <a:pt x="12442" y="15864"/>
                  </a:cubicBezTo>
                  <a:cubicBezTo>
                    <a:pt x="14095" y="16506"/>
                    <a:pt x="15807" y="16953"/>
                    <a:pt x="17557" y="17226"/>
                  </a:cubicBezTo>
                  <a:cubicBezTo>
                    <a:pt x="18432" y="17362"/>
                    <a:pt x="19308" y="17440"/>
                    <a:pt x="20183" y="17537"/>
                  </a:cubicBezTo>
                  <a:lnTo>
                    <a:pt x="21505" y="17634"/>
                  </a:lnTo>
                  <a:cubicBezTo>
                    <a:pt x="22828" y="17712"/>
                    <a:pt x="24151" y="18004"/>
                    <a:pt x="25376" y="18529"/>
                  </a:cubicBezTo>
                  <a:cubicBezTo>
                    <a:pt x="26193" y="18859"/>
                    <a:pt x="26971" y="19287"/>
                    <a:pt x="27710" y="19774"/>
                  </a:cubicBezTo>
                  <a:cubicBezTo>
                    <a:pt x="27885" y="19910"/>
                    <a:pt x="28060" y="20026"/>
                    <a:pt x="28235" y="20182"/>
                  </a:cubicBezTo>
                  <a:lnTo>
                    <a:pt x="28468" y="20396"/>
                  </a:lnTo>
                  <a:lnTo>
                    <a:pt x="28721" y="20610"/>
                  </a:lnTo>
                  <a:cubicBezTo>
                    <a:pt x="29032" y="20921"/>
                    <a:pt x="29305" y="21252"/>
                    <a:pt x="29596" y="21582"/>
                  </a:cubicBezTo>
                  <a:cubicBezTo>
                    <a:pt x="30199" y="22244"/>
                    <a:pt x="30802" y="22866"/>
                    <a:pt x="31386" y="23527"/>
                  </a:cubicBezTo>
                  <a:cubicBezTo>
                    <a:pt x="31989" y="24188"/>
                    <a:pt x="32514" y="24889"/>
                    <a:pt x="32961" y="25647"/>
                  </a:cubicBezTo>
                  <a:cubicBezTo>
                    <a:pt x="33175" y="26036"/>
                    <a:pt x="33331" y="26445"/>
                    <a:pt x="33447" y="26872"/>
                  </a:cubicBezTo>
                  <a:cubicBezTo>
                    <a:pt x="33545" y="27300"/>
                    <a:pt x="33642" y="27728"/>
                    <a:pt x="33681" y="28176"/>
                  </a:cubicBezTo>
                  <a:cubicBezTo>
                    <a:pt x="33797" y="29051"/>
                    <a:pt x="33817" y="29926"/>
                    <a:pt x="33739" y="30801"/>
                  </a:cubicBezTo>
                  <a:cubicBezTo>
                    <a:pt x="33681" y="31696"/>
                    <a:pt x="33564" y="32552"/>
                    <a:pt x="33350" y="33427"/>
                  </a:cubicBezTo>
                  <a:cubicBezTo>
                    <a:pt x="33156" y="34283"/>
                    <a:pt x="32883" y="35119"/>
                    <a:pt x="32553" y="35936"/>
                  </a:cubicBezTo>
                  <a:cubicBezTo>
                    <a:pt x="32242" y="36753"/>
                    <a:pt x="31872" y="37570"/>
                    <a:pt x="31444" y="38328"/>
                  </a:cubicBezTo>
                  <a:cubicBezTo>
                    <a:pt x="30608" y="39884"/>
                    <a:pt x="29635" y="41362"/>
                    <a:pt x="28527" y="42743"/>
                  </a:cubicBezTo>
                  <a:cubicBezTo>
                    <a:pt x="27457" y="44124"/>
                    <a:pt x="26251" y="45427"/>
                    <a:pt x="25026" y="46691"/>
                  </a:cubicBezTo>
                  <a:cubicBezTo>
                    <a:pt x="23800" y="47975"/>
                    <a:pt x="22556" y="49220"/>
                    <a:pt x="21389" y="50562"/>
                  </a:cubicBezTo>
                  <a:cubicBezTo>
                    <a:pt x="20805" y="51223"/>
                    <a:pt x="20261" y="51923"/>
                    <a:pt x="19774" y="52643"/>
                  </a:cubicBezTo>
                  <a:cubicBezTo>
                    <a:pt x="19522" y="53012"/>
                    <a:pt x="19288" y="53401"/>
                    <a:pt x="19094" y="53790"/>
                  </a:cubicBezTo>
                  <a:cubicBezTo>
                    <a:pt x="18977" y="53985"/>
                    <a:pt x="18880" y="54179"/>
                    <a:pt x="18802" y="54393"/>
                  </a:cubicBezTo>
                  <a:cubicBezTo>
                    <a:pt x="18724" y="54588"/>
                    <a:pt x="18646" y="54802"/>
                    <a:pt x="18588" y="55016"/>
                  </a:cubicBezTo>
                  <a:cubicBezTo>
                    <a:pt x="18043" y="56708"/>
                    <a:pt x="17713" y="58439"/>
                    <a:pt x="17616" y="60208"/>
                  </a:cubicBezTo>
                  <a:cubicBezTo>
                    <a:pt x="17499" y="61978"/>
                    <a:pt x="17616" y="63748"/>
                    <a:pt x="17966" y="65499"/>
                  </a:cubicBezTo>
                  <a:cubicBezTo>
                    <a:pt x="18141" y="66354"/>
                    <a:pt x="18394" y="67210"/>
                    <a:pt x="18705" y="68027"/>
                  </a:cubicBezTo>
                  <a:cubicBezTo>
                    <a:pt x="19016" y="68863"/>
                    <a:pt x="19327" y="69680"/>
                    <a:pt x="19658" y="70497"/>
                  </a:cubicBezTo>
                  <a:lnTo>
                    <a:pt x="20708" y="72948"/>
                  </a:lnTo>
                  <a:cubicBezTo>
                    <a:pt x="21039" y="73765"/>
                    <a:pt x="21389" y="74581"/>
                    <a:pt x="21758" y="75379"/>
                  </a:cubicBezTo>
                  <a:cubicBezTo>
                    <a:pt x="22478" y="76993"/>
                    <a:pt x="23236" y="78569"/>
                    <a:pt x="23937" y="80202"/>
                  </a:cubicBezTo>
                  <a:cubicBezTo>
                    <a:pt x="24656" y="81817"/>
                    <a:pt x="25240" y="83470"/>
                    <a:pt x="25648" y="85201"/>
                  </a:cubicBezTo>
                  <a:cubicBezTo>
                    <a:pt x="25862" y="86057"/>
                    <a:pt x="25979" y="86932"/>
                    <a:pt x="26018" y="87807"/>
                  </a:cubicBezTo>
                  <a:cubicBezTo>
                    <a:pt x="26018" y="88254"/>
                    <a:pt x="25998" y="88682"/>
                    <a:pt x="25940" y="89130"/>
                  </a:cubicBezTo>
                  <a:cubicBezTo>
                    <a:pt x="25862" y="89557"/>
                    <a:pt x="25745" y="89985"/>
                    <a:pt x="25726" y="90433"/>
                  </a:cubicBezTo>
                  <a:cubicBezTo>
                    <a:pt x="25668" y="91327"/>
                    <a:pt x="25959" y="92202"/>
                    <a:pt x="26523" y="92903"/>
                  </a:cubicBezTo>
                  <a:cubicBezTo>
                    <a:pt x="27126" y="93564"/>
                    <a:pt x="27807" y="94128"/>
                    <a:pt x="28566" y="94575"/>
                  </a:cubicBezTo>
                  <a:cubicBezTo>
                    <a:pt x="29305" y="95062"/>
                    <a:pt x="30083" y="95489"/>
                    <a:pt x="30841" y="95956"/>
                  </a:cubicBezTo>
                  <a:cubicBezTo>
                    <a:pt x="31600" y="96384"/>
                    <a:pt x="32319" y="96909"/>
                    <a:pt x="32981" y="97493"/>
                  </a:cubicBezTo>
                  <a:cubicBezTo>
                    <a:pt x="34303" y="98679"/>
                    <a:pt x="35042" y="100391"/>
                    <a:pt x="35003" y="102180"/>
                  </a:cubicBezTo>
                  <a:cubicBezTo>
                    <a:pt x="35003" y="102627"/>
                    <a:pt x="34984" y="103075"/>
                    <a:pt x="35003" y="103503"/>
                  </a:cubicBezTo>
                  <a:cubicBezTo>
                    <a:pt x="35003" y="103950"/>
                    <a:pt x="35062" y="104397"/>
                    <a:pt x="35159" y="104825"/>
                  </a:cubicBezTo>
                  <a:cubicBezTo>
                    <a:pt x="35295" y="105700"/>
                    <a:pt x="35315" y="106575"/>
                    <a:pt x="35373" y="107451"/>
                  </a:cubicBezTo>
                  <a:cubicBezTo>
                    <a:pt x="35490" y="109221"/>
                    <a:pt x="35587" y="110990"/>
                    <a:pt x="35587" y="112741"/>
                  </a:cubicBezTo>
                  <a:cubicBezTo>
                    <a:pt x="35587" y="113477"/>
                    <a:pt x="35574" y="114200"/>
                    <a:pt x="35536" y="114921"/>
                  </a:cubicBezTo>
                  <a:lnTo>
                    <a:pt x="35536" y="114921"/>
                  </a:lnTo>
                  <a:cubicBezTo>
                    <a:pt x="35579" y="114180"/>
                    <a:pt x="35606" y="113448"/>
                    <a:pt x="35606" y="112702"/>
                  </a:cubicBezTo>
                  <a:cubicBezTo>
                    <a:pt x="35606" y="110952"/>
                    <a:pt x="35509" y="109182"/>
                    <a:pt x="35392" y="107412"/>
                  </a:cubicBezTo>
                  <a:cubicBezTo>
                    <a:pt x="35334" y="106537"/>
                    <a:pt x="35315" y="105661"/>
                    <a:pt x="35178" y="104786"/>
                  </a:cubicBezTo>
                  <a:cubicBezTo>
                    <a:pt x="35081" y="104358"/>
                    <a:pt x="35023" y="103911"/>
                    <a:pt x="35023" y="103464"/>
                  </a:cubicBezTo>
                  <a:cubicBezTo>
                    <a:pt x="35003" y="103036"/>
                    <a:pt x="35023" y="102588"/>
                    <a:pt x="35023" y="102141"/>
                  </a:cubicBezTo>
                  <a:cubicBezTo>
                    <a:pt x="35062" y="100352"/>
                    <a:pt x="34323" y="98621"/>
                    <a:pt x="33000" y="97415"/>
                  </a:cubicBezTo>
                  <a:cubicBezTo>
                    <a:pt x="32319" y="96851"/>
                    <a:pt x="31600" y="96326"/>
                    <a:pt x="30841" y="95878"/>
                  </a:cubicBezTo>
                  <a:cubicBezTo>
                    <a:pt x="30083" y="95431"/>
                    <a:pt x="29324" y="95003"/>
                    <a:pt x="28585" y="94517"/>
                  </a:cubicBezTo>
                  <a:cubicBezTo>
                    <a:pt x="27826" y="94050"/>
                    <a:pt x="27146" y="93486"/>
                    <a:pt x="26562" y="92844"/>
                  </a:cubicBezTo>
                  <a:cubicBezTo>
                    <a:pt x="25979" y="92164"/>
                    <a:pt x="25707" y="91288"/>
                    <a:pt x="25745" y="90413"/>
                  </a:cubicBezTo>
                  <a:cubicBezTo>
                    <a:pt x="25784" y="89966"/>
                    <a:pt x="25901" y="89538"/>
                    <a:pt x="25959" y="89110"/>
                  </a:cubicBezTo>
                  <a:cubicBezTo>
                    <a:pt x="26037" y="88663"/>
                    <a:pt x="26057" y="88215"/>
                    <a:pt x="26037" y="87788"/>
                  </a:cubicBezTo>
                  <a:cubicBezTo>
                    <a:pt x="26018" y="86893"/>
                    <a:pt x="25901" y="86018"/>
                    <a:pt x="25687" y="85162"/>
                  </a:cubicBezTo>
                  <a:cubicBezTo>
                    <a:pt x="25279" y="83431"/>
                    <a:pt x="24695" y="81758"/>
                    <a:pt x="23976" y="80144"/>
                  </a:cubicBezTo>
                  <a:cubicBezTo>
                    <a:pt x="23275" y="78530"/>
                    <a:pt x="22517" y="76935"/>
                    <a:pt x="21797" y="75321"/>
                  </a:cubicBezTo>
                  <a:cubicBezTo>
                    <a:pt x="21428" y="74523"/>
                    <a:pt x="21078" y="73706"/>
                    <a:pt x="20747" y="72889"/>
                  </a:cubicBezTo>
                  <a:lnTo>
                    <a:pt x="19736" y="70439"/>
                  </a:lnTo>
                  <a:cubicBezTo>
                    <a:pt x="19405" y="69622"/>
                    <a:pt x="19094" y="68805"/>
                    <a:pt x="18783" y="67988"/>
                  </a:cubicBezTo>
                  <a:cubicBezTo>
                    <a:pt x="18471" y="67152"/>
                    <a:pt x="18219" y="66316"/>
                    <a:pt x="18043" y="65440"/>
                  </a:cubicBezTo>
                  <a:cubicBezTo>
                    <a:pt x="17693" y="63729"/>
                    <a:pt x="17577" y="61959"/>
                    <a:pt x="17693" y="60189"/>
                  </a:cubicBezTo>
                  <a:cubicBezTo>
                    <a:pt x="17791" y="58439"/>
                    <a:pt x="18121" y="56688"/>
                    <a:pt x="18646" y="55016"/>
                  </a:cubicBezTo>
                  <a:cubicBezTo>
                    <a:pt x="18724" y="54802"/>
                    <a:pt x="18802" y="54588"/>
                    <a:pt x="18860" y="54393"/>
                  </a:cubicBezTo>
                  <a:cubicBezTo>
                    <a:pt x="18938" y="54179"/>
                    <a:pt x="19035" y="53985"/>
                    <a:pt x="19152" y="53790"/>
                  </a:cubicBezTo>
                  <a:cubicBezTo>
                    <a:pt x="19347" y="53401"/>
                    <a:pt x="19580" y="53032"/>
                    <a:pt x="19833" y="52662"/>
                  </a:cubicBezTo>
                  <a:cubicBezTo>
                    <a:pt x="20319" y="51923"/>
                    <a:pt x="20864" y="51223"/>
                    <a:pt x="21447" y="50581"/>
                  </a:cubicBezTo>
                  <a:cubicBezTo>
                    <a:pt x="22595" y="49239"/>
                    <a:pt x="23839" y="47994"/>
                    <a:pt x="25065" y="46711"/>
                  </a:cubicBezTo>
                  <a:cubicBezTo>
                    <a:pt x="26290" y="45447"/>
                    <a:pt x="27476" y="44143"/>
                    <a:pt x="28566" y="42743"/>
                  </a:cubicBezTo>
                  <a:cubicBezTo>
                    <a:pt x="29674" y="41362"/>
                    <a:pt x="30647" y="39884"/>
                    <a:pt x="31483" y="38328"/>
                  </a:cubicBezTo>
                  <a:cubicBezTo>
                    <a:pt x="31911" y="37550"/>
                    <a:pt x="32280" y="36753"/>
                    <a:pt x="32611" y="35936"/>
                  </a:cubicBezTo>
                  <a:cubicBezTo>
                    <a:pt x="32922" y="35100"/>
                    <a:pt x="33195" y="34263"/>
                    <a:pt x="33389" y="33407"/>
                  </a:cubicBezTo>
                  <a:cubicBezTo>
                    <a:pt x="33603" y="32552"/>
                    <a:pt x="33720" y="31657"/>
                    <a:pt x="33778" y="30782"/>
                  </a:cubicBezTo>
                  <a:cubicBezTo>
                    <a:pt x="33856" y="29907"/>
                    <a:pt x="33836" y="29012"/>
                    <a:pt x="33720" y="28137"/>
                  </a:cubicBezTo>
                  <a:cubicBezTo>
                    <a:pt x="33681" y="27689"/>
                    <a:pt x="33584" y="27261"/>
                    <a:pt x="33486" y="26834"/>
                  </a:cubicBezTo>
                  <a:cubicBezTo>
                    <a:pt x="33370" y="26406"/>
                    <a:pt x="33195" y="25997"/>
                    <a:pt x="32981" y="25628"/>
                  </a:cubicBezTo>
                  <a:cubicBezTo>
                    <a:pt x="32533" y="24850"/>
                    <a:pt x="32008" y="24150"/>
                    <a:pt x="31405" y="23488"/>
                  </a:cubicBezTo>
                  <a:cubicBezTo>
                    <a:pt x="30822" y="22846"/>
                    <a:pt x="30199" y="22205"/>
                    <a:pt x="29616" y="21543"/>
                  </a:cubicBezTo>
                  <a:cubicBezTo>
                    <a:pt x="29324" y="21232"/>
                    <a:pt x="29052" y="20882"/>
                    <a:pt x="28721" y="20571"/>
                  </a:cubicBezTo>
                  <a:lnTo>
                    <a:pt x="28488" y="20357"/>
                  </a:lnTo>
                  <a:lnTo>
                    <a:pt x="28215" y="20143"/>
                  </a:lnTo>
                  <a:cubicBezTo>
                    <a:pt x="28060" y="19987"/>
                    <a:pt x="27865" y="19871"/>
                    <a:pt x="27690" y="19735"/>
                  </a:cubicBezTo>
                  <a:cubicBezTo>
                    <a:pt x="26971" y="19229"/>
                    <a:pt x="26193" y="18821"/>
                    <a:pt x="25356" y="18490"/>
                  </a:cubicBezTo>
                  <a:cubicBezTo>
                    <a:pt x="24131" y="17984"/>
                    <a:pt x="22828" y="17673"/>
                    <a:pt x="21505" y="17615"/>
                  </a:cubicBezTo>
                  <a:lnTo>
                    <a:pt x="20183" y="17517"/>
                  </a:lnTo>
                  <a:cubicBezTo>
                    <a:pt x="19308" y="17440"/>
                    <a:pt x="18432" y="17342"/>
                    <a:pt x="17557" y="17206"/>
                  </a:cubicBezTo>
                  <a:cubicBezTo>
                    <a:pt x="15807" y="16934"/>
                    <a:pt x="14095" y="16487"/>
                    <a:pt x="12462" y="15864"/>
                  </a:cubicBezTo>
                  <a:cubicBezTo>
                    <a:pt x="9097" y="14658"/>
                    <a:pt x="6179" y="12519"/>
                    <a:pt x="4040" y="9679"/>
                  </a:cubicBezTo>
                  <a:cubicBezTo>
                    <a:pt x="2990" y="8260"/>
                    <a:pt x="2134" y="6704"/>
                    <a:pt x="1531" y="5050"/>
                  </a:cubicBezTo>
                  <a:cubicBezTo>
                    <a:pt x="912" y="3406"/>
                    <a:pt x="408" y="1722"/>
                    <a:pt x="1" y="1"/>
                  </a:cubicBezTo>
                  <a:close/>
                  <a:moveTo>
                    <a:pt x="35536" y="114921"/>
                  </a:moveTo>
                  <a:cubicBezTo>
                    <a:pt x="35528" y="115069"/>
                    <a:pt x="35519" y="115218"/>
                    <a:pt x="35509" y="115367"/>
                  </a:cubicBezTo>
                  <a:cubicBezTo>
                    <a:pt x="35498" y="115526"/>
                    <a:pt x="35487" y="115686"/>
                    <a:pt x="35475" y="115845"/>
                  </a:cubicBezTo>
                  <a:lnTo>
                    <a:pt x="35475" y="115845"/>
                  </a:lnTo>
                  <a:cubicBezTo>
                    <a:pt x="35487" y="115692"/>
                    <a:pt x="35499" y="115539"/>
                    <a:pt x="35509" y="115386"/>
                  </a:cubicBezTo>
                  <a:cubicBezTo>
                    <a:pt x="35519" y="115231"/>
                    <a:pt x="35528" y="115076"/>
                    <a:pt x="35536" y="114921"/>
                  </a:cubicBezTo>
                  <a:close/>
                  <a:moveTo>
                    <a:pt x="35475" y="115845"/>
                  </a:moveTo>
                  <a:cubicBezTo>
                    <a:pt x="35417" y="116573"/>
                    <a:pt x="35336" y="117308"/>
                    <a:pt x="35256" y="118031"/>
                  </a:cubicBezTo>
                  <a:cubicBezTo>
                    <a:pt x="34926" y="121551"/>
                    <a:pt x="34731" y="125091"/>
                    <a:pt x="35178" y="128592"/>
                  </a:cubicBezTo>
                  <a:cubicBezTo>
                    <a:pt x="35392" y="130342"/>
                    <a:pt x="35820" y="132073"/>
                    <a:pt x="36443" y="133727"/>
                  </a:cubicBezTo>
                  <a:cubicBezTo>
                    <a:pt x="35820" y="132054"/>
                    <a:pt x="35392" y="130323"/>
                    <a:pt x="35178" y="128553"/>
                  </a:cubicBezTo>
                  <a:cubicBezTo>
                    <a:pt x="34731" y="125052"/>
                    <a:pt x="34926" y="121493"/>
                    <a:pt x="35276" y="117992"/>
                  </a:cubicBezTo>
                  <a:cubicBezTo>
                    <a:pt x="35355" y="117277"/>
                    <a:pt x="35422" y="116561"/>
                    <a:pt x="35475" y="115845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5100" y="1140175"/>
              <a:ext cx="1008950" cy="3439550"/>
            </a:xfrm>
            <a:custGeom>
              <a:avLst/>
              <a:gdLst/>
              <a:ahLst/>
              <a:cxnLst/>
              <a:rect l="l" t="t" r="r" b="b"/>
              <a:pathLst>
                <a:path w="40358" h="137582" extrusionOk="0">
                  <a:moveTo>
                    <a:pt x="1" y="0"/>
                  </a:moveTo>
                  <a:cubicBezTo>
                    <a:pt x="390" y="1730"/>
                    <a:pt x="876" y="3441"/>
                    <a:pt x="1459" y="5113"/>
                  </a:cubicBezTo>
                  <a:cubicBezTo>
                    <a:pt x="2023" y="6766"/>
                    <a:pt x="2840" y="8342"/>
                    <a:pt x="3851" y="9781"/>
                  </a:cubicBezTo>
                  <a:cubicBezTo>
                    <a:pt x="5932" y="12679"/>
                    <a:pt x="8791" y="14896"/>
                    <a:pt x="12117" y="16180"/>
                  </a:cubicBezTo>
                  <a:cubicBezTo>
                    <a:pt x="13770" y="16841"/>
                    <a:pt x="15462" y="17327"/>
                    <a:pt x="17213" y="17638"/>
                  </a:cubicBezTo>
                  <a:cubicBezTo>
                    <a:pt x="18944" y="17930"/>
                    <a:pt x="20714" y="18047"/>
                    <a:pt x="22484" y="18183"/>
                  </a:cubicBezTo>
                  <a:cubicBezTo>
                    <a:pt x="23359" y="18261"/>
                    <a:pt x="24215" y="18455"/>
                    <a:pt x="25051" y="18727"/>
                  </a:cubicBezTo>
                  <a:cubicBezTo>
                    <a:pt x="24215" y="18436"/>
                    <a:pt x="23359" y="18241"/>
                    <a:pt x="22484" y="18144"/>
                  </a:cubicBezTo>
                  <a:cubicBezTo>
                    <a:pt x="20714" y="18027"/>
                    <a:pt x="18963" y="17911"/>
                    <a:pt x="17213" y="17619"/>
                  </a:cubicBezTo>
                  <a:cubicBezTo>
                    <a:pt x="15482" y="17308"/>
                    <a:pt x="13770" y="16821"/>
                    <a:pt x="12137" y="16180"/>
                  </a:cubicBezTo>
                  <a:cubicBezTo>
                    <a:pt x="8811" y="14896"/>
                    <a:pt x="5952" y="12679"/>
                    <a:pt x="3871" y="9781"/>
                  </a:cubicBezTo>
                  <a:cubicBezTo>
                    <a:pt x="2859" y="8342"/>
                    <a:pt x="2042" y="6766"/>
                    <a:pt x="1459" y="5093"/>
                  </a:cubicBezTo>
                  <a:cubicBezTo>
                    <a:pt x="876" y="3422"/>
                    <a:pt x="390" y="1730"/>
                    <a:pt x="1" y="0"/>
                  </a:cubicBezTo>
                  <a:close/>
                  <a:moveTo>
                    <a:pt x="25051" y="18728"/>
                  </a:moveTo>
                  <a:cubicBezTo>
                    <a:pt x="25887" y="19000"/>
                    <a:pt x="26704" y="19369"/>
                    <a:pt x="27463" y="19817"/>
                  </a:cubicBezTo>
                  <a:cubicBezTo>
                    <a:pt x="26704" y="19350"/>
                    <a:pt x="25887" y="19000"/>
                    <a:pt x="25051" y="18728"/>
                  </a:cubicBezTo>
                  <a:close/>
                  <a:moveTo>
                    <a:pt x="27463" y="19817"/>
                  </a:moveTo>
                  <a:cubicBezTo>
                    <a:pt x="28221" y="20264"/>
                    <a:pt x="28921" y="20808"/>
                    <a:pt x="29524" y="21450"/>
                  </a:cubicBezTo>
                  <a:cubicBezTo>
                    <a:pt x="29816" y="21781"/>
                    <a:pt x="30088" y="22131"/>
                    <a:pt x="30380" y="22462"/>
                  </a:cubicBezTo>
                  <a:lnTo>
                    <a:pt x="31255" y="23454"/>
                  </a:lnTo>
                  <a:cubicBezTo>
                    <a:pt x="31839" y="24115"/>
                    <a:pt x="32383" y="24815"/>
                    <a:pt x="32889" y="25535"/>
                  </a:cubicBezTo>
                  <a:cubicBezTo>
                    <a:pt x="33142" y="25904"/>
                    <a:pt x="33336" y="26293"/>
                    <a:pt x="33531" y="26682"/>
                  </a:cubicBezTo>
                  <a:cubicBezTo>
                    <a:pt x="33686" y="27091"/>
                    <a:pt x="33823" y="27518"/>
                    <a:pt x="33900" y="27946"/>
                  </a:cubicBezTo>
                  <a:cubicBezTo>
                    <a:pt x="34036" y="28822"/>
                    <a:pt x="34095" y="29697"/>
                    <a:pt x="34075" y="30591"/>
                  </a:cubicBezTo>
                  <a:cubicBezTo>
                    <a:pt x="34056" y="31019"/>
                    <a:pt x="34017" y="31467"/>
                    <a:pt x="33978" y="31895"/>
                  </a:cubicBezTo>
                  <a:lnTo>
                    <a:pt x="33881" y="32556"/>
                  </a:lnTo>
                  <a:cubicBezTo>
                    <a:pt x="33842" y="32770"/>
                    <a:pt x="33803" y="32984"/>
                    <a:pt x="33764" y="33198"/>
                  </a:cubicBezTo>
                  <a:cubicBezTo>
                    <a:pt x="33589" y="34073"/>
                    <a:pt x="33336" y="34929"/>
                    <a:pt x="33025" y="35745"/>
                  </a:cubicBezTo>
                  <a:cubicBezTo>
                    <a:pt x="32733" y="36582"/>
                    <a:pt x="32383" y="37379"/>
                    <a:pt x="31975" y="38177"/>
                  </a:cubicBezTo>
                  <a:cubicBezTo>
                    <a:pt x="31566" y="38955"/>
                    <a:pt x="31119" y="39713"/>
                    <a:pt x="30633" y="40452"/>
                  </a:cubicBezTo>
                  <a:cubicBezTo>
                    <a:pt x="30166" y="41191"/>
                    <a:pt x="29641" y="41911"/>
                    <a:pt x="29116" y="42611"/>
                  </a:cubicBezTo>
                  <a:cubicBezTo>
                    <a:pt x="26976" y="45431"/>
                    <a:pt x="24351" y="47823"/>
                    <a:pt x="21920" y="50391"/>
                  </a:cubicBezTo>
                  <a:cubicBezTo>
                    <a:pt x="20733" y="51694"/>
                    <a:pt x="19566" y="53055"/>
                    <a:pt x="18788" y="54650"/>
                  </a:cubicBezTo>
                  <a:cubicBezTo>
                    <a:pt x="17505" y="57957"/>
                    <a:pt x="17077" y="61555"/>
                    <a:pt x="17582" y="65075"/>
                  </a:cubicBezTo>
                  <a:cubicBezTo>
                    <a:pt x="17699" y="65950"/>
                    <a:pt x="17913" y="66806"/>
                    <a:pt x="18205" y="67642"/>
                  </a:cubicBezTo>
                  <a:cubicBezTo>
                    <a:pt x="18477" y="68498"/>
                    <a:pt x="18788" y="69315"/>
                    <a:pt x="19099" y="70151"/>
                  </a:cubicBezTo>
                  <a:cubicBezTo>
                    <a:pt x="19411" y="70968"/>
                    <a:pt x="19741" y="71785"/>
                    <a:pt x="20072" y="72602"/>
                  </a:cubicBezTo>
                  <a:cubicBezTo>
                    <a:pt x="20402" y="73419"/>
                    <a:pt x="20714" y="74236"/>
                    <a:pt x="21083" y="75052"/>
                  </a:cubicBezTo>
                  <a:cubicBezTo>
                    <a:pt x="21803" y="76667"/>
                    <a:pt x="22561" y="78242"/>
                    <a:pt x="23300" y="79856"/>
                  </a:cubicBezTo>
                  <a:cubicBezTo>
                    <a:pt x="23651" y="80654"/>
                    <a:pt x="24001" y="81471"/>
                    <a:pt x="24331" y="82288"/>
                  </a:cubicBezTo>
                  <a:cubicBezTo>
                    <a:pt x="24642" y="83104"/>
                    <a:pt x="24934" y="83941"/>
                    <a:pt x="25187" y="84796"/>
                  </a:cubicBezTo>
                  <a:cubicBezTo>
                    <a:pt x="25654" y="86489"/>
                    <a:pt x="26004" y="88258"/>
                    <a:pt x="25712" y="90009"/>
                  </a:cubicBezTo>
                  <a:cubicBezTo>
                    <a:pt x="25673" y="90456"/>
                    <a:pt x="25712" y="90904"/>
                    <a:pt x="25829" y="91331"/>
                  </a:cubicBezTo>
                  <a:cubicBezTo>
                    <a:pt x="25887" y="91545"/>
                    <a:pt x="25965" y="91759"/>
                    <a:pt x="26062" y="91954"/>
                  </a:cubicBezTo>
                  <a:cubicBezTo>
                    <a:pt x="26160" y="92148"/>
                    <a:pt x="26276" y="92343"/>
                    <a:pt x="26412" y="92537"/>
                  </a:cubicBezTo>
                  <a:cubicBezTo>
                    <a:pt x="26957" y="93218"/>
                    <a:pt x="27638" y="93801"/>
                    <a:pt x="28396" y="94268"/>
                  </a:cubicBezTo>
                  <a:cubicBezTo>
                    <a:pt x="29874" y="95221"/>
                    <a:pt x="31508" y="95960"/>
                    <a:pt x="32908" y="97030"/>
                  </a:cubicBezTo>
                  <a:cubicBezTo>
                    <a:pt x="34328" y="98100"/>
                    <a:pt x="35242" y="99714"/>
                    <a:pt x="35456" y="101484"/>
                  </a:cubicBezTo>
                  <a:cubicBezTo>
                    <a:pt x="35515" y="101931"/>
                    <a:pt x="35515" y="102359"/>
                    <a:pt x="35554" y="102806"/>
                  </a:cubicBezTo>
                  <a:cubicBezTo>
                    <a:pt x="35592" y="103254"/>
                    <a:pt x="35670" y="103682"/>
                    <a:pt x="35787" y="104110"/>
                  </a:cubicBezTo>
                  <a:cubicBezTo>
                    <a:pt x="35981" y="104985"/>
                    <a:pt x="36118" y="105841"/>
                    <a:pt x="36195" y="106735"/>
                  </a:cubicBezTo>
                  <a:cubicBezTo>
                    <a:pt x="36390" y="108486"/>
                    <a:pt x="36565" y="110236"/>
                    <a:pt x="36604" y="112006"/>
                  </a:cubicBezTo>
                  <a:cubicBezTo>
                    <a:pt x="36662" y="113776"/>
                    <a:pt x="36604" y="115526"/>
                    <a:pt x="36429" y="117296"/>
                  </a:cubicBezTo>
                  <a:cubicBezTo>
                    <a:pt x="36137" y="120816"/>
                    <a:pt x="35981" y="124356"/>
                    <a:pt x="36448" y="127857"/>
                  </a:cubicBezTo>
                  <a:cubicBezTo>
                    <a:pt x="36682" y="129608"/>
                    <a:pt x="37109" y="131339"/>
                    <a:pt x="37712" y="132992"/>
                  </a:cubicBezTo>
                  <a:cubicBezTo>
                    <a:pt x="38354" y="134645"/>
                    <a:pt x="39249" y="136201"/>
                    <a:pt x="40358" y="137582"/>
                  </a:cubicBezTo>
                  <a:cubicBezTo>
                    <a:pt x="39249" y="136201"/>
                    <a:pt x="38374" y="134645"/>
                    <a:pt x="37751" y="132992"/>
                  </a:cubicBezTo>
                  <a:cubicBezTo>
                    <a:pt x="37129" y="131339"/>
                    <a:pt x="36721" y="129608"/>
                    <a:pt x="36487" y="127857"/>
                  </a:cubicBezTo>
                  <a:cubicBezTo>
                    <a:pt x="36020" y="124337"/>
                    <a:pt x="36176" y="120797"/>
                    <a:pt x="36468" y="117296"/>
                  </a:cubicBezTo>
                  <a:cubicBezTo>
                    <a:pt x="36662" y="115546"/>
                    <a:pt x="36721" y="113776"/>
                    <a:pt x="36662" y="112006"/>
                  </a:cubicBezTo>
                  <a:cubicBezTo>
                    <a:pt x="36604" y="110236"/>
                    <a:pt x="36448" y="108486"/>
                    <a:pt x="36234" y="106716"/>
                  </a:cubicBezTo>
                  <a:cubicBezTo>
                    <a:pt x="36137" y="104946"/>
                    <a:pt x="35515" y="103254"/>
                    <a:pt x="35515" y="101484"/>
                  </a:cubicBezTo>
                  <a:cubicBezTo>
                    <a:pt x="35301" y="99714"/>
                    <a:pt x="34367" y="98080"/>
                    <a:pt x="32947" y="96991"/>
                  </a:cubicBezTo>
                  <a:cubicBezTo>
                    <a:pt x="31547" y="95921"/>
                    <a:pt x="29913" y="95182"/>
                    <a:pt x="28435" y="94229"/>
                  </a:cubicBezTo>
                  <a:cubicBezTo>
                    <a:pt x="27677" y="93782"/>
                    <a:pt x="27015" y="93199"/>
                    <a:pt x="26451" y="92498"/>
                  </a:cubicBezTo>
                  <a:cubicBezTo>
                    <a:pt x="26335" y="92323"/>
                    <a:pt x="26218" y="92129"/>
                    <a:pt x="26121" y="91934"/>
                  </a:cubicBezTo>
                  <a:cubicBezTo>
                    <a:pt x="26043" y="91740"/>
                    <a:pt x="25965" y="91526"/>
                    <a:pt x="25907" y="91312"/>
                  </a:cubicBezTo>
                  <a:cubicBezTo>
                    <a:pt x="25771" y="90904"/>
                    <a:pt x="25751" y="90456"/>
                    <a:pt x="25790" y="90009"/>
                  </a:cubicBezTo>
                  <a:cubicBezTo>
                    <a:pt x="25829" y="89581"/>
                    <a:pt x="25887" y="89134"/>
                    <a:pt x="25887" y="88706"/>
                  </a:cubicBezTo>
                  <a:cubicBezTo>
                    <a:pt x="25887" y="88258"/>
                    <a:pt x="25868" y="87811"/>
                    <a:pt x="25809" y="87383"/>
                  </a:cubicBezTo>
                  <a:cubicBezTo>
                    <a:pt x="25673" y="86489"/>
                    <a:pt x="25498" y="85633"/>
                    <a:pt x="25245" y="84777"/>
                  </a:cubicBezTo>
                  <a:cubicBezTo>
                    <a:pt x="25012" y="83921"/>
                    <a:pt x="24701" y="83085"/>
                    <a:pt x="24390" y="82268"/>
                  </a:cubicBezTo>
                  <a:cubicBezTo>
                    <a:pt x="24059" y="81451"/>
                    <a:pt x="23709" y="80634"/>
                    <a:pt x="23359" y="79837"/>
                  </a:cubicBezTo>
                  <a:cubicBezTo>
                    <a:pt x="22639" y="78223"/>
                    <a:pt x="21861" y="76628"/>
                    <a:pt x="21142" y="75014"/>
                  </a:cubicBezTo>
                  <a:cubicBezTo>
                    <a:pt x="20791" y="74216"/>
                    <a:pt x="20461" y="73399"/>
                    <a:pt x="20130" y="72582"/>
                  </a:cubicBezTo>
                  <a:cubicBezTo>
                    <a:pt x="19819" y="71765"/>
                    <a:pt x="19488" y="70949"/>
                    <a:pt x="19158" y="70112"/>
                  </a:cubicBezTo>
                  <a:cubicBezTo>
                    <a:pt x="18847" y="69295"/>
                    <a:pt x="18555" y="68459"/>
                    <a:pt x="18263" y="67623"/>
                  </a:cubicBezTo>
                  <a:cubicBezTo>
                    <a:pt x="17991" y="66786"/>
                    <a:pt x="17777" y="65931"/>
                    <a:pt x="17621" y="65075"/>
                  </a:cubicBezTo>
                  <a:cubicBezTo>
                    <a:pt x="17154" y="61555"/>
                    <a:pt x="17563" y="57995"/>
                    <a:pt x="18847" y="54689"/>
                  </a:cubicBezTo>
                  <a:cubicBezTo>
                    <a:pt x="19022" y="54281"/>
                    <a:pt x="19236" y="53892"/>
                    <a:pt x="19488" y="53542"/>
                  </a:cubicBezTo>
                  <a:cubicBezTo>
                    <a:pt x="19722" y="53172"/>
                    <a:pt x="19975" y="52802"/>
                    <a:pt x="20247" y="52452"/>
                  </a:cubicBezTo>
                  <a:cubicBezTo>
                    <a:pt x="20791" y="51752"/>
                    <a:pt x="21356" y="51091"/>
                    <a:pt x="21958" y="50449"/>
                  </a:cubicBezTo>
                  <a:cubicBezTo>
                    <a:pt x="24370" y="47882"/>
                    <a:pt x="26996" y="45490"/>
                    <a:pt x="29155" y="42669"/>
                  </a:cubicBezTo>
                  <a:cubicBezTo>
                    <a:pt x="29680" y="41969"/>
                    <a:pt x="30186" y="41250"/>
                    <a:pt x="30672" y="40511"/>
                  </a:cubicBezTo>
                  <a:cubicBezTo>
                    <a:pt x="31158" y="39771"/>
                    <a:pt x="31605" y="38994"/>
                    <a:pt x="32014" y="38216"/>
                  </a:cubicBezTo>
                  <a:cubicBezTo>
                    <a:pt x="32422" y="37418"/>
                    <a:pt x="32772" y="36621"/>
                    <a:pt x="33064" y="35784"/>
                  </a:cubicBezTo>
                  <a:cubicBezTo>
                    <a:pt x="33375" y="34948"/>
                    <a:pt x="33628" y="34092"/>
                    <a:pt x="33803" y="33237"/>
                  </a:cubicBezTo>
                  <a:cubicBezTo>
                    <a:pt x="33842" y="33023"/>
                    <a:pt x="33881" y="32789"/>
                    <a:pt x="33920" y="32575"/>
                  </a:cubicBezTo>
                  <a:lnTo>
                    <a:pt x="34017" y="31914"/>
                  </a:lnTo>
                  <a:cubicBezTo>
                    <a:pt x="34056" y="31486"/>
                    <a:pt x="34095" y="31039"/>
                    <a:pt x="34095" y="30591"/>
                  </a:cubicBezTo>
                  <a:cubicBezTo>
                    <a:pt x="34134" y="29716"/>
                    <a:pt x="34075" y="28822"/>
                    <a:pt x="33920" y="27966"/>
                  </a:cubicBezTo>
                  <a:cubicBezTo>
                    <a:pt x="33861" y="27518"/>
                    <a:pt x="33725" y="27091"/>
                    <a:pt x="33550" y="26682"/>
                  </a:cubicBezTo>
                  <a:cubicBezTo>
                    <a:pt x="33375" y="26293"/>
                    <a:pt x="33161" y="25904"/>
                    <a:pt x="32908" y="25535"/>
                  </a:cubicBezTo>
                  <a:cubicBezTo>
                    <a:pt x="32403" y="24796"/>
                    <a:pt x="31858" y="24115"/>
                    <a:pt x="31275" y="23454"/>
                  </a:cubicBezTo>
                  <a:lnTo>
                    <a:pt x="30399" y="22462"/>
                  </a:lnTo>
                  <a:cubicBezTo>
                    <a:pt x="30108" y="22131"/>
                    <a:pt x="29835" y="21781"/>
                    <a:pt x="29544" y="21450"/>
                  </a:cubicBezTo>
                  <a:cubicBezTo>
                    <a:pt x="28941" y="20808"/>
                    <a:pt x="28241" y="20244"/>
                    <a:pt x="27463" y="19817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8150" y="1271875"/>
              <a:ext cx="1006525" cy="3293750"/>
            </a:xfrm>
            <a:custGeom>
              <a:avLst/>
              <a:gdLst/>
              <a:ahLst/>
              <a:cxnLst/>
              <a:rect l="l" t="t" r="r" b="b"/>
              <a:pathLst>
                <a:path w="40261" h="131750" extrusionOk="0">
                  <a:moveTo>
                    <a:pt x="1" y="1"/>
                  </a:moveTo>
                  <a:cubicBezTo>
                    <a:pt x="545" y="1693"/>
                    <a:pt x="1323" y="3287"/>
                    <a:pt x="2315" y="4766"/>
                  </a:cubicBezTo>
                  <a:cubicBezTo>
                    <a:pt x="4299" y="7702"/>
                    <a:pt x="7119" y="9997"/>
                    <a:pt x="10387" y="11378"/>
                  </a:cubicBezTo>
                  <a:cubicBezTo>
                    <a:pt x="12020" y="12059"/>
                    <a:pt x="13712" y="12584"/>
                    <a:pt x="15443" y="12934"/>
                  </a:cubicBezTo>
                  <a:cubicBezTo>
                    <a:pt x="17194" y="13226"/>
                    <a:pt x="18964" y="13421"/>
                    <a:pt x="20714" y="13498"/>
                  </a:cubicBezTo>
                  <a:cubicBezTo>
                    <a:pt x="22484" y="13576"/>
                    <a:pt x="24235" y="14023"/>
                    <a:pt x="25810" y="14821"/>
                  </a:cubicBezTo>
                  <a:cubicBezTo>
                    <a:pt x="26607" y="15210"/>
                    <a:pt x="27327" y="15696"/>
                    <a:pt x="27988" y="16280"/>
                  </a:cubicBezTo>
                  <a:cubicBezTo>
                    <a:pt x="28669" y="16844"/>
                    <a:pt x="29175" y="17583"/>
                    <a:pt x="29739" y="18263"/>
                  </a:cubicBezTo>
                  <a:cubicBezTo>
                    <a:pt x="30303" y="18944"/>
                    <a:pt x="30886" y="19625"/>
                    <a:pt x="31392" y="20325"/>
                  </a:cubicBezTo>
                  <a:cubicBezTo>
                    <a:pt x="31937" y="21025"/>
                    <a:pt x="32345" y="21823"/>
                    <a:pt x="32637" y="22659"/>
                  </a:cubicBezTo>
                  <a:cubicBezTo>
                    <a:pt x="32851" y="23515"/>
                    <a:pt x="32967" y="24390"/>
                    <a:pt x="32948" y="25265"/>
                  </a:cubicBezTo>
                  <a:cubicBezTo>
                    <a:pt x="32948" y="26160"/>
                    <a:pt x="32890" y="27035"/>
                    <a:pt x="32734" y="27910"/>
                  </a:cubicBezTo>
                  <a:cubicBezTo>
                    <a:pt x="32423" y="29641"/>
                    <a:pt x="31859" y="31333"/>
                    <a:pt x="31081" y="32909"/>
                  </a:cubicBezTo>
                  <a:cubicBezTo>
                    <a:pt x="30692" y="33706"/>
                    <a:pt x="30244" y="34484"/>
                    <a:pt x="29778" y="35223"/>
                  </a:cubicBezTo>
                  <a:cubicBezTo>
                    <a:pt x="29311" y="35962"/>
                    <a:pt x="28805" y="36701"/>
                    <a:pt x="28280" y="37401"/>
                  </a:cubicBezTo>
                  <a:cubicBezTo>
                    <a:pt x="26160" y="40222"/>
                    <a:pt x="23534" y="42633"/>
                    <a:pt x="21045" y="45142"/>
                  </a:cubicBezTo>
                  <a:cubicBezTo>
                    <a:pt x="19820" y="46406"/>
                    <a:pt x="18614" y="47710"/>
                    <a:pt x="17680" y="49227"/>
                  </a:cubicBezTo>
                  <a:cubicBezTo>
                    <a:pt x="17563" y="49402"/>
                    <a:pt x="17447" y="49596"/>
                    <a:pt x="17350" y="49810"/>
                  </a:cubicBezTo>
                  <a:cubicBezTo>
                    <a:pt x="17272" y="50005"/>
                    <a:pt x="17194" y="50218"/>
                    <a:pt x="17116" y="50413"/>
                  </a:cubicBezTo>
                  <a:cubicBezTo>
                    <a:pt x="16961" y="50841"/>
                    <a:pt x="16805" y="51249"/>
                    <a:pt x="16688" y="51677"/>
                  </a:cubicBezTo>
                  <a:cubicBezTo>
                    <a:pt x="15910" y="54225"/>
                    <a:pt x="15619" y="56890"/>
                    <a:pt x="15852" y="59554"/>
                  </a:cubicBezTo>
                  <a:cubicBezTo>
                    <a:pt x="15930" y="60429"/>
                    <a:pt x="16105" y="61305"/>
                    <a:pt x="16338" y="62160"/>
                  </a:cubicBezTo>
                  <a:cubicBezTo>
                    <a:pt x="16591" y="63016"/>
                    <a:pt x="16863" y="63852"/>
                    <a:pt x="17174" y="64689"/>
                  </a:cubicBezTo>
                  <a:cubicBezTo>
                    <a:pt x="17777" y="66342"/>
                    <a:pt x="18419" y="67995"/>
                    <a:pt x="19119" y="69609"/>
                  </a:cubicBezTo>
                  <a:cubicBezTo>
                    <a:pt x="19820" y="71243"/>
                    <a:pt x="20598" y="72838"/>
                    <a:pt x="21317" y="74433"/>
                  </a:cubicBezTo>
                  <a:cubicBezTo>
                    <a:pt x="22056" y="76047"/>
                    <a:pt x="22776" y="77661"/>
                    <a:pt x="23359" y="79334"/>
                  </a:cubicBezTo>
                  <a:cubicBezTo>
                    <a:pt x="23632" y="80170"/>
                    <a:pt x="23865" y="81026"/>
                    <a:pt x="24060" y="81882"/>
                  </a:cubicBezTo>
                  <a:cubicBezTo>
                    <a:pt x="24254" y="82738"/>
                    <a:pt x="24351" y="83632"/>
                    <a:pt x="24332" y="84507"/>
                  </a:cubicBezTo>
                  <a:cubicBezTo>
                    <a:pt x="24293" y="84955"/>
                    <a:pt x="24332" y="85402"/>
                    <a:pt x="24429" y="85830"/>
                  </a:cubicBezTo>
                  <a:cubicBezTo>
                    <a:pt x="24546" y="86258"/>
                    <a:pt x="24721" y="86666"/>
                    <a:pt x="24954" y="87055"/>
                  </a:cubicBezTo>
                  <a:cubicBezTo>
                    <a:pt x="25460" y="87775"/>
                    <a:pt x="26121" y="88378"/>
                    <a:pt x="26899" y="88845"/>
                  </a:cubicBezTo>
                  <a:cubicBezTo>
                    <a:pt x="28377" y="89798"/>
                    <a:pt x="30030" y="90498"/>
                    <a:pt x="31489" y="91490"/>
                  </a:cubicBezTo>
                  <a:cubicBezTo>
                    <a:pt x="32987" y="92462"/>
                    <a:pt x="34076" y="93960"/>
                    <a:pt x="34543" y="95691"/>
                  </a:cubicBezTo>
                  <a:cubicBezTo>
                    <a:pt x="34659" y="96119"/>
                    <a:pt x="34718" y="96547"/>
                    <a:pt x="34776" y="96994"/>
                  </a:cubicBezTo>
                  <a:cubicBezTo>
                    <a:pt x="34854" y="97422"/>
                    <a:pt x="34951" y="97850"/>
                    <a:pt x="35068" y="98278"/>
                  </a:cubicBezTo>
                  <a:cubicBezTo>
                    <a:pt x="35360" y="99114"/>
                    <a:pt x="35554" y="99989"/>
                    <a:pt x="35671" y="100864"/>
                  </a:cubicBezTo>
                  <a:cubicBezTo>
                    <a:pt x="35982" y="102595"/>
                    <a:pt x="36196" y="104346"/>
                    <a:pt x="36313" y="106116"/>
                  </a:cubicBezTo>
                  <a:cubicBezTo>
                    <a:pt x="36449" y="107885"/>
                    <a:pt x="36429" y="109655"/>
                    <a:pt x="36274" y="111406"/>
                  </a:cubicBezTo>
                  <a:cubicBezTo>
                    <a:pt x="36040" y="114926"/>
                    <a:pt x="35924" y="118485"/>
                    <a:pt x="36410" y="121986"/>
                  </a:cubicBezTo>
                  <a:cubicBezTo>
                    <a:pt x="35943" y="118485"/>
                    <a:pt x="36060" y="114926"/>
                    <a:pt x="36293" y="111406"/>
                  </a:cubicBezTo>
                  <a:cubicBezTo>
                    <a:pt x="36449" y="109655"/>
                    <a:pt x="36468" y="107885"/>
                    <a:pt x="36352" y="106116"/>
                  </a:cubicBezTo>
                  <a:cubicBezTo>
                    <a:pt x="36215" y="104346"/>
                    <a:pt x="36001" y="102595"/>
                    <a:pt x="35690" y="100845"/>
                  </a:cubicBezTo>
                  <a:cubicBezTo>
                    <a:pt x="35574" y="99970"/>
                    <a:pt x="35379" y="99114"/>
                    <a:pt x="35107" y="98278"/>
                  </a:cubicBezTo>
                  <a:cubicBezTo>
                    <a:pt x="34971" y="97850"/>
                    <a:pt x="34873" y="97422"/>
                    <a:pt x="34815" y="96974"/>
                  </a:cubicBezTo>
                  <a:cubicBezTo>
                    <a:pt x="34737" y="96547"/>
                    <a:pt x="34679" y="96099"/>
                    <a:pt x="34582" y="95671"/>
                  </a:cubicBezTo>
                  <a:cubicBezTo>
                    <a:pt x="34115" y="93940"/>
                    <a:pt x="33045" y="92443"/>
                    <a:pt x="31548" y="91451"/>
                  </a:cubicBezTo>
                  <a:cubicBezTo>
                    <a:pt x="30069" y="90459"/>
                    <a:pt x="28436" y="89759"/>
                    <a:pt x="26957" y="88806"/>
                  </a:cubicBezTo>
                  <a:cubicBezTo>
                    <a:pt x="26199" y="88358"/>
                    <a:pt x="25538" y="87756"/>
                    <a:pt x="25032" y="87016"/>
                  </a:cubicBezTo>
                  <a:cubicBezTo>
                    <a:pt x="24799" y="86647"/>
                    <a:pt x="24624" y="86238"/>
                    <a:pt x="24507" y="85811"/>
                  </a:cubicBezTo>
                  <a:cubicBezTo>
                    <a:pt x="24429" y="85383"/>
                    <a:pt x="24390" y="84935"/>
                    <a:pt x="24410" y="84488"/>
                  </a:cubicBezTo>
                  <a:cubicBezTo>
                    <a:pt x="24449" y="83613"/>
                    <a:pt x="24351" y="82718"/>
                    <a:pt x="24137" y="81862"/>
                  </a:cubicBezTo>
                  <a:cubicBezTo>
                    <a:pt x="23962" y="81007"/>
                    <a:pt x="23729" y="80151"/>
                    <a:pt x="23437" y="79295"/>
                  </a:cubicBezTo>
                  <a:cubicBezTo>
                    <a:pt x="22873" y="77622"/>
                    <a:pt x="22153" y="76008"/>
                    <a:pt x="21414" y="74413"/>
                  </a:cubicBezTo>
                  <a:cubicBezTo>
                    <a:pt x="20656" y="72799"/>
                    <a:pt x="19878" y="71224"/>
                    <a:pt x="19197" y="69590"/>
                  </a:cubicBezTo>
                  <a:cubicBezTo>
                    <a:pt x="18516" y="67956"/>
                    <a:pt x="17875" y="66303"/>
                    <a:pt x="17252" y="64650"/>
                  </a:cubicBezTo>
                  <a:cubicBezTo>
                    <a:pt x="16961" y="63813"/>
                    <a:pt x="16669" y="62977"/>
                    <a:pt x="16435" y="62141"/>
                  </a:cubicBezTo>
                  <a:cubicBezTo>
                    <a:pt x="16202" y="61285"/>
                    <a:pt x="16046" y="60410"/>
                    <a:pt x="15969" y="59535"/>
                  </a:cubicBezTo>
                  <a:cubicBezTo>
                    <a:pt x="15794" y="57784"/>
                    <a:pt x="15871" y="56014"/>
                    <a:pt x="16183" y="54264"/>
                  </a:cubicBezTo>
                  <a:cubicBezTo>
                    <a:pt x="16319" y="53389"/>
                    <a:pt x="16533" y="52533"/>
                    <a:pt x="16785" y="51697"/>
                  </a:cubicBezTo>
                  <a:cubicBezTo>
                    <a:pt x="16902" y="51269"/>
                    <a:pt x="17058" y="50860"/>
                    <a:pt x="17213" y="50452"/>
                  </a:cubicBezTo>
                  <a:cubicBezTo>
                    <a:pt x="17291" y="50238"/>
                    <a:pt x="17369" y="50024"/>
                    <a:pt x="17466" y="49829"/>
                  </a:cubicBezTo>
                  <a:cubicBezTo>
                    <a:pt x="17563" y="49635"/>
                    <a:pt x="17661" y="49440"/>
                    <a:pt x="17777" y="49246"/>
                  </a:cubicBezTo>
                  <a:cubicBezTo>
                    <a:pt x="18711" y="47748"/>
                    <a:pt x="19897" y="46445"/>
                    <a:pt x="21142" y="45181"/>
                  </a:cubicBezTo>
                  <a:cubicBezTo>
                    <a:pt x="23612" y="42672"/>
                    <a:pt x="26238" y="40260"/>
                    <a:pt x="28358" y="37421"/>
                  </a:cubicBezTo>
                  <a:cubicBezTo>
                    <a:pt x="28902" y="36721"/>
                    <a:pt x="29408" y="35982"/>
                    <a:pt x="29875" y="35243"/>
                  </a:cubicBezTo>
                  <a:cubicBezTo>
                    <a:pt x="30342" y="34484"/>
                    <a:pt x="30770" y="33726"/>
                    <a:pt x="31159" y="32928"/>
                  </a:cubicBezTo>
                  <a:cubicBezTo>
                    <a:pt x="31956" y="31333"/>
                    <a:pt x="32520" y="29641"/>
                    <a:pt x="32812" y="27910"/>
                  </a:cubicBezTo>
                  <a:cubicBezTo>
                    <a:pt x="32967" y="27035"/>
                    <a:pt x="33045" y="26140"/>
                    <a:pt x="33045" y="25265"/>
                  </a:cubicBezTo>
                  <a:cubicBezTo>
                    <a:pt x="33045" y="24370"/>
                    <a:pt x="32948" y="23495"/>
                    <a:pt x="32714" y="22639"/>
                  </a:cubicBezTo>
                  <a:cubicBezTo>
                    <a:pt x="32442" y="21784"/>
                    <a:pt x="32014" y="21006"/>
                    <a:pt x="31470" y="20306"/>
                  </a:cubicBezTo>
                  <a:cubicBezTo>
                    <a:pt x="30945" y="19586"/>
                    <a:pt x="30400" y="18905"/>
                    <a:pt x="29817" y="18224"/>
                  </a:cubicBezTo>
                  <a:cubicBezTo>
                    <a:pt x="29233" y="17563"/>
                    <a:pt x="28747" y="16824"/>
                    <a:pt x="28066" y="16241"/>
                  </a:cubicBezTo>
                  <a:cubicBezTo>
                    <a:pt x="27405" y="15657"/>
                    <a:pt x="26646" y="15171"/>
                    <a:pt x="25868" y="14782"/>
                  </a:cubicBezTo>
                  <a:cubicBezTo>
                    <a:pt x="24273" y="13985"/>
                    <a:pt x="22523" y="13537"/>
                    <a:pt x="20753" y="13459"/>
                  </a:cubicBezTo>
                  <a:cubicBezTo>
                    <a:pt x="18983" y="13382"/>
                    <a:pt x="17233" y="13187"/>
                    <a:pt x="15482" y="12895"/>
                  </a:cubicBezTo>
                  <a:cubicBezTo>
                    <a:pt x="13751" y="12545"/>
                    <a:pt x="12059" y="12020"/>
                    <a:pt x="10426" y="11339"/>
                  </a:cubicBezTo>
                  <a:cubicBezTo>
                    <a:pt x="7139" y="9978"/>
                    <a:pt x="4318" y="7683"/>
                    <a:pt x="2315" y="4746"/>
                  </a:cubicBezTo>
                  <a:cubicBezTo>
                    <a:pt x="1343" y="3268"/>
                    <a:pt x="565" y="1673"/>
                    <a:pt x="1" y="1"/>
                  </a:cubicBezTo>
                  <a:close/>
                  <a:moveTo>
                    <a:pt x="36415" y="122023"/>
                  </a:moveTo>
                  <a:cubicBezTo>
                    <a:pt x="36649" y="123780"/>
                    <a:pt x="37075" y="125479"/>
                    <a:pt x="37674" y="127121"/>
                  </a:cubicBezTo>
                  <a:cubicBezTo>
                    <a:pt x="38296" y="128793"/>
                    <a:pt x="39172" y="130349"/>
                    <a:pt x="40261" y="131750"/>
                  </a:cubicBezTo>
                  <a:cubicBezTo>
                    <a:pt x="39172" y="130349"/>
                    <a:pt x="38296" y="128793"/>
                    <a:pt x="37694" y="127121"/>
                  </a:cubicBezTo>
                  <a:cubicBezTo>
                    <a:pt x="37075" y="125479"/>
                    <a:pt x="36649" y="123780"/>
                    <a:pt x="36415" y="122023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2175" y="1147875"/>
              <a:ext cx="1071675" cy="3403175"/>
            </a:xfrm>
            <a:custGeom>
              <a:avLst/>
              <a:gdLst/>
              <a:ahLst/>
              <a:cxnLst/>
              <a:rect l="l" t="t" r="r" b="b"/>
              <a:pathLst>
                <a:path w="42867" h="136127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751"/>
                    <a:pt x="778" y="3463"/>
                    <a:pt x="1304" y="5155"/>
                  </a:cubicBezTo>
                  <a:cubicBezTo>
                    <a:pt x="1829" y="6847"/>
                    <a:pt x="2587" y="8461"/>
                    <a:pt x="3521" y="9959"/>
                  </a:cubicBezTo>
                  <a:cubicBezTo>
                    <a:pt x="5485" y="12954"/>
                    <a:pt x="8247" y="15308"/>
                    <a:pt x="11495" y="16766"/>
                  </a:cubicBezTo>
                  <a:cubicBezTo>
                    <a:pt x="8247" y="15308"/>
                    <a:pt x="5485" y="12935"/>
                    <a:pt x="3540" y="9959"/>
                  </a:cubicBezTo>
                  <a:cubicBezTo>
                    <a:pt x="2587" y="8461"/>
                    <a:pt x="1848" y="6847"/>
                    <a:pt x="1323" y="5155"/>
                  </a:cubicBezTo>
                  <a:cubicBezTo>
                    <a:pt x="778" y="3463"/>
                    <a:pt x="351" y="1751"/>
                    <a:pt x="0" y="1"/>
                  </a:cubicBezTo>
                  <a:close/>
                  <a:moveTo>
                    <a:pt x="11495" y="16766"/>
                  </a:moveTo>
                  <a:lnTo>
                    <a:pt x="11495" y="16766"/>
                  </a:lnTo>
                  <a:cubicBezTo>
                    <a:pt x="12312" y="17136"/>
                    <a:pt x="13129" y="17447"/>
                    <a:pt x="13985" y="17700"/>
                  </a:cubicBezTo>
                  <a:cubicBezTo>
                    <a:pt x="13148" y="17408"/>
                    <a:pt x="12312" y="17116"/>
                    <a:pt x="11495" y="16766"/>
                  </a:cubicBezTo>
                  <a:close/>
                  <a:moveTo>
                    <a:pt x="13985" y="17700"/>
                  </a:moveTo>
                  <a:cubicBezTo>
                    <a:pt x="14821" y="17992"/>
                    <a:pt x="15677" y="18225"/>
                    <a:pt x="16532" y="18419"/>
                  </a:cubicBezTo>
                  <a:cubicBezTo>
                    <a:pt x="18283" y="18750"/>
                    <a:pt x="20033" y="18964"/>
                    <a:pt x="21803" y="19042"/>
                  </a:cubicBezTo>
                  <a:lnTo>
                    <a:pt x="23145" y="19120"/>
                  </a:lnTo>
                  <a:cubicBezTo>
                    <a:pt x="23573" y="19158"/>
                    <a:pt x="24020" y="19217"/>
                    <a:pt x="24448" y="19295"/>
                  </a:cubicBezTo>
                  <a:cubicBezTo>
                    <a:pt x="25323" y="19470"/>
                    <a:pt x="26160" y="19742"/>
                    <a:pt x="26977" y="20073"/>
                  </a:cubicBezTo>
                  <a:cubicBezTo>
                    <a:pt x="28591" y="20753"/>
                    <a:pt x="30108" y="21823"/>
                    <a:pt x="31119" y="23282"/>
                  </a:cubicBezTo>
                  <a:cubicBezTo>
                    <a:pt x="31645" y="23982"/>
                    <a:pt x="32209" y="24663"/>
                    <a:pt x="32753" y="25363"/>
                  </a:cubicBezTo>
                  <a:cubicBezTo>
                    <a:pt x="33298" y="26063"/>
                    <a:pt x="33745" y="26821"/>
                    <a:pt x="34134" y="27619"/>
                  </a:cubicBezTo>
                  <a:cubicBezTo>
                    <a:pt x="34309" y="28027"/>
                    <a:pt x="34426" y="28455"/>
                    <a:pt x="34504" y="28883"/>
                  </a:cubicBezTo>
                  <a:cubicBezTo>
                    <a:pt x="34581" y="29330"/>
                    <a:pt x="34640" y="29758"/>
                    <a:pt x="34659" y="30206"/>
                  </a:cubicBezTo>
                  <a:cubicBezTo>
                    <a:pt x="34679" y="31081"/>
                    <a:pt x="34640" y="31976"/>
                    <a:pt x="34523" y="32851"/>
                  </a:cubicBezTo>
                  <a:cubicBezTo>
                    <a:pt x="34251" y="34601"/>
                    <a:pt x="33745" y="36313"/>
                    <a:pt x="32967" y="37908"/>
                  </a:cubicBezTo>
                  <a:cubicBezTo>
                    <a:pt x="32209" y="39502"/>
                    <a:pt x="31294" y="41019"/>
                    <a:pt x="30225" y="42439"/>
                  </a:cubicBezTo>
                  <a:cubicBezTo>
                    <a:pt x="29174" y="43840"/>
                    <a:pt x="28007" y="45182"/>
                    <a:pt x="26763" y="46446"/>
                  </a:cubicBezTo>
                  <a:cubicBezTo>
                    <a:pt x="25537" y="47710"/>
                    <a:pt x="24234" y="48916"/>
                    <a:pt x="22970" y="50161"/>
                  </a:cubicBezTo>
                  <a:cubicBezTo>
                    <a:pt x="21725" y="51405"/>
                    <a:pt x="20461" y="52650"/>
                    <a:pt x="19430" y="54109"/>
                  </a:cubicBezTo>
                  <a:cubicBezTo>
                    <a:pt x="19158" y="54459"/>
                    <a:pt x="18925" y="54828"/>
                    <a:pt x="18711" y="55237"/>
                  </a:cubicBezTo>
                  <a:cubicBezTo>
                    <a:pt x="18536" y="55626"/>
                    <a:pt x="18361" y="56034"/>
                    <a:pt x="18205" y="56462"/>
                  </a:cubicBezTo>
                  <a:cubicBezTo>
                    <a:pt x="17894" y="57298"/>
                    <a:pt x="17641" y="58135"/>
                    <a:pt x="17446" y="59010"/>
                  </a:cubicBezTo>
                  <a:cubicBezTo>
                    <a:pt x="17058" y="60741"/>
                    <a:pt x="16902" y="62511"/>
                    <a:pt x="16960" y="64300"/>
                  </a:cubicBezTo>
                  <a:cubicBezTo>
                    <a:pt x="16999" y="65175"/>
                    <a:pt x="17116" y="66070"/>
                    <a:pt x="17291" y="66926"/>
                  </a:cubicBezTo>
                  <a:cubicBezTo>
                    <a:pt x="17505" y="67801"/>
                    <a:pt x="17758" y="68637"/>
                    <a:pt x="18049" y="69474"/>
                  </a:cubicBezTo>
                  <a:cubicBezTo>
                    <a:pt x="18613" y="71166"/>
                    <a:pt x="19255" y="72819"/>
                    <a:pt x="19917" y="74453"/>
                  </a:cubicBezTo>
                  <a:cubicBezTo>
                    <a:pt x="20578" y="76086"/>
                    <a:pt x="21356" y="77681"/>
                    <a:pt x="22114" y="79296"/>
                  </a:cubicBezTo>
                  <a:cubicBezTo>
                    <a:pt x="22853" y="80890"/>
                    <a:pt x="23612" y="82505"/>
                    <a:pt x="24254" y="84158"/>
                  </a:cubicBezTo>
                  <a:cubicBezTo>
                    <a:pt x="24584" y="84975"/>
                    <a:pt x="24857" y="85811"/>
                    <a:pt x="25090" y="86667"/>
                  </a:cubicBezTo>
                  <a:cubicBezTo>
                    <a:pt x="25343" y="87523"/>
                    <a:pt x="25518" y="88378"/>
                    <a:pt x="25615" y="89254"/>
                  </a:cubicBezTo>
                  <a:cubicBezTo>
                    <a:pt x="25635" y="89701"/>
                    <a:pt x="25693" y="90148"/>
                    <a:pt x="25771" y="90576"/>
                  </a:cubicBezTo>
                  <a:cubicBezTo>
                    <a:pt x="25868" y="91023"/>
                    <a:pt x="26043" y="91432"/>
                    <a:pt x="26277" y="91821"/>
                  </a:cubicBezTo>
                  <a:cubicBezTo>
                    <a:pt x="26704" y="92599"/>
                    <a:pt x="27443" y="93163"/>
                    <a:pt x="28163" y="93649"/>
                  </a:cubicBezTo>
                  <a:cubicBezTo>
                    <a:pt x="29661" y="94622"/>
                    <a:pt x="31314" y="95283"/>
                    <a:pt x="32831" y="96216"/>
                  </a:cubicBezTo>
                  <a:cubicBezTo>
                    <a:pt x="33589" y="96664"/>
                    <a:pt x="34270" y="97228"/>
                    <a:pt x="34873" y="97889"/>
                  </a:cubicBezTo>
                  <a:cubicBezTo>
                    <a:pt x="35437" y="98550"/>
                    <a:pt x="35904" y="99309"/>
                    <a:pt x="36254" y="100126"/>
                  </a:cubicBezTo>
                  <a:cubicBezTo>
                    <a:pt x="36585" y="100943"/>
                    <a:pt x="36701" y="101837"/>
                    <a:pt x="37013" y="102674"/>
                  </a:cubicBezTo>
                  <a:cubicBezTo>
                    <a:pt x="37090" y="102887"/>
                    <a:pt x="37168" y="103082"/>
                    <a:pt x="37265" y="103296"/>
                  </a:cubicBezTo>
                  <a:cubicBezTo>
                    <a:pt x="37343" y="103490"/>
                    <a:pt x="37402" y="103704"/>
                    <a:pt x="37460" y="103918"/>
                  </a:cubicBezTo>
                  <a:cubicBezTo>
                    <a:pt x="37596" y="104346"/>
                    <a:pt x="37693" y="104774"/>
                    <a:pt x="37791" y="105202"/>
                  </a:cubicBezTo>
                  <a:cubicBezTo>
                    <a:pt x="38199" y="106933"/>
                    <a:pt x="38491" y="108664"/>
                    <a:pt x="38685" y="110434"/>
                  </a:cubicBezTo>
                  <a:cubicBezTo>
                    <a:pt x="38880" y="112184"/>
                    <a:pt x="38899" y="113974"/>
                    <a:pt x="38782" y="115743"/>
                  </a:cubicBezTo>
                  <a:cubicBezTo>
                    <a:pt x="38607" y="119264"/>
                    <a:pt x="38530" y="122823"/>
                    <a:pt x="39035" y="126343"/>
                  </a:cubicBezTo>
                  <a:cubicBezTo>
                    <a:pt x="38530" y="122823"/>
                    <a:pt x="38607" y="119264"/>
                    <a:pt x="38802" y="115743"/>
                  </a:cubicBezTo>
                  <a:cubicBezTo>
                    <a:pt x="38919" y="113974"/>
                    <a:pt x="38880" y="112184"/>
                    <a:pt x="38705" y="110434"/>
                  </a:cubicBezTo>
                  <a:cubicBezTo>
                    <a:pt x="38510" y="108664"/>
                    <a:pt x="38199" y="106913"/>
                    <a:pt x="37810" y="105202"/>
                  </a:cubicBezTo>
                  <a:cubicBezTo>
                    <a:pt x="37713" y="104774"/>
                    <a:pt x="37615" y="104327"/>
                    <a:pt x="37479" y="103899"/>
                  </a:cubicBezTo>
                  <a:cubicBezTo>
                    <a:pt x="37421" y="103704"/>
                    <a:pt x="37363" y="103490"/>
                    <a:pt x="37285" y="103276"/>
                  </a:cubicBezTo>
                  <a:cubicBezTo>
                    <a:pt x="37188" y="103063"/>
                    <a:pt x="37110" y="102868"/>
                    <a:pt x="37032" y="102654"/>
                  </a:cubicBezTo>
                  <a:cubicBezTo>
                    <a:pt x="36721" y="101818"/>
                    <a:pt x="36604" y="100943"/>
                    <a:pt x="36273" y="100126"/>
                  </a:cubicBezTo>
                  <a:cubicBezTo>
                    <a:pt x="35923" y="99289"/>
                    <a:pt x="35457" y="98531"/>
                    <a:pt x="34873" y="97870"/>
                  </a:cubicBezTo>
                  <a:cubicBezTo>
                    <a:pt x="34290" y="97189"/>
                    <a:pt x="33589" y="96625"/>
                    <a:pt x="32831" y="96177"/>
                  </a:cubicBezTo>
                  <a:cubicBezTo>
                    <a:pt x="31314" y="95263"/>
                    <a:pt x="29661" y="94583"/>
                    <a:pt x="28183" y="93610"/>
                  </a:cubicBezTo>
                  <a:cubicBezTo>
                    <a:pt x="27443" y="93124"/>
                    <a:pt x="26743" y="92560"/>
                    <a:pt x="26296" y="91782"/>
                  </a:cubicBezTo>
                  <a:cubicBezTo>
                    <a:pt x="26082" y="91412"/>
                    <a:pt x="25907" y="91004"/>
                    <a:pt x="25810" y="90576"/>
                  </a:cubicBezTo>
                  <a:cubicBezTo>
                    <a:pt x="25732" y="90148"/>
                    <a:pt x="25674" y="89701"/>
                    <a:pt x="25674" y="89254"/>
                  </a:cubicBezTo>
                  <a:cubicBezTo>
                    <a:pt x="25576" y="88378"/>
                    <a:pt x="25401" y="87503"/>
                    <a:pt x="25148" y="86647"/>
                  </a:cubicBezTo>
                  <a:cubicBezTo>
                    <a:pt x="24915" y="85811"/>
                    <a:pt x="24623" y="84955"/>
                    <a:pt x="24312" y="84138"/>
                  </a:cubicBezTo>
                  <a:cubicBezTo>
                    <a:pt x="23670" y="82485"/>
                    <a:pt x="22912" y="80871"/>
                    <a:pt x="22153" y="79276"/>
                  </a:cubicBezTo>
                  <a:cubicBezTo>
                    <a:pt x="21414" y="77662"/>
                    <a:pt x="20636" y="76086"/>
                    <a:pt x="19975" y="74433"/>
                  </a:cubicBezTo>
                  <a:cubicBezTo>
                    <a:pt x="19314" y="72799"/>
                    <a:pt x="18672" y="71146"/>
                    <a:pt x="18108" y="69474"/>
                  </a:cubicBezTo>
                  <a:cubicBezTo>
                    <a:pt x="17816" y="68618"/>
                    <a:pt x="17563" y="67782"/>
                    <a:pt x="17369" y="66906"/>
                  </a:cubicBezTo>
                  <a:cubicBezTo>
                    <a:pt x="17174" y="66051"/>
                    <a:pt x="17077" y="65175"/>
                    <a:pt x="17038" y="64281"/>
                  </a:cubicBezTo>
                  <a:cubicBezTo>
                    <a:pt x="16960" y="62511"/>
                    <a:pt x="17135" y="60741"/>
                    <a:pt x="17524" y="59010"/>
                  </a:cubicBezTo>
                  <a:cubicBezTo>
                    <a:pt x="17719" y="58154"/>
                    <a:pt x="17972" y="57298"/>
                    <a:pt x="18263" y="56482"/>
                  </a:cubicBezTo>
                  <a:cubicBezTo>
                    <a:pt x="18419" y="56073"/>
                    <a:pt x="18594" y="55665"/>
                    <a:pt x="18789" y="55256"/>
                  </a:cubicBezTo>
                  <a:cubicBezTo>
                    <a:pt x="18983" y="54867"/>
                    <a:pt x="19216" y="54498"/>
                    <a:pt x="19489" y="54148"/>
                  </a:cubicBezTo>
                  <a:cubicBezTo>
                    <a:pt x="20500" y="52708"/>
                    <a:pt x="21764" y="51464"/>
                    <a:pt x="23028" y="50219"/>
                  </a:cubicBezTo>
                  <a:cubicBezTo>
                    <a:pt x="24293" y="48994"/>
                    <a:pt x="25576" y="47768"/>
                    <a:pt x="26821" y="46504"/>
                  </a:cubicBezTo>
                  <a:cubicBezTo>
                    <a:pt x="28066" y="45240"/>
                    <a:pt x="29213" y="43898"/>
                    <a:pt x="30283" y="42478"/>
                  </a:cubicBezTo>
                  <a:cubicBezTo>
                    <a:pt x="31353" y="41058"/>
                    <a:pt x="32267" y="39541"/>
                    <a:pt x="33025" y="37927"/>
                  </a:cubicBezTo>
                  <a:cubicBezTo>
                    <a:pt x="33784" y="36332"/>
                    <a:pt x="34309" y="34621"/>
                    <a:pt x="34562" y="32870"/>
                  </a:cubicBezTo>
                  <a:cubicBezTo>
                    <a:pt x="34698" y="31976"/>
                    <a:pt x="34737" y="31100"/>
                    <a:pt x="34698" y="30206"/>
                  </a:cubicBezTo>
                  <a:cubicBezTo>
                    <a:pt x="34679" y="29758"/>
                    <a:pt x="34640" y="29330"/>
                    <a:pt x="34562" y="28883"/>
                  </a:cubicBezTo>
                  <a:cubicBezTo>
                    <a:pt x="34484" y="28455"/>
                    <a:pt x="34348" y="28027"/>
                    <a:pt x="34173" y="27619"/>
                  </a:cubicBezTo>
                  <a:cubicBezTo>
                    <a:pt x="33803" y="26821"/>
                    <a:pt x="33337" y="26063"/>
                    <a:pt x="32792" y="25363"/>
                  </a:cubicBezTo>
                  <a:cubicBezTo>
                    <a:pt x="32247" y="24643"/>
                    <a:pt x="31683" y="23962"/>
                    <a:pt x="31139" y="23262"/>
                  </a:cubicBezTo>
                  <a:cubicBezTo>
                    <a:pt x="31003" y="23087"/>
                    <a:pt x="30886" y="22912"/>
                    <a:pt x="30730" y="22737"/>
                  </a:cubicBezTo>
                  <a:lnTo>
                    <a:pt x="30516" y="22484"/>
                  </a:lnTo>
                  <a:cubicBezTo>
                    <a:pt x="30458" y="22406"/>
                    <a:pt x="30380" y="22329"/>
                    <a:pt x="30303" y="22251"/>
                  </a:cubicBezTo>
                  <a:cubicBezTo>
                    <a:pt x="30205" y="22154"/>
                    <a:pt x="30147" y="22076"/>
                    <a:pt x="30050" y="21998"/>
                  </a:cubicBezTo>
                  <a:lnTo>
                    <a:pt x="29816" y="21784"/>
                  </a:lnTo>
                  <a:cubicBezTo>
                    <a:pt x="29661" y="21629"/>
                    <a:pt x="29466" y="21492"/>
                    <a:pt x="29291" y="21356"/>
                  </a:cubicBezTo>
                  <a:cubicBezTo>
                    <a:pt x="28591" y="20831"/>
                    <a:pt x="27813" y="20384"/>
                    <a:pt x="26977" y="20053"/>
                  </a:cubicBezTo>
                  <a:cubicBezTo>
                    <a:pt x="26179" y="19703"/>
                    <a:pt x="25323" y="19450"/>
                    <a:pt x="24448" y="19275"/>
                  </a:cubicBezTo>
                  <a:cubicBezTo>
                    <a:pt x="24020" y="19178"/>
                    <a:pt x="23573" y="19120"/>
                    <a:pt x="23126" y="19100"/>
                  </a:cubicBezTo>
                  <a:lnTo>
                    <a:pt x="21803" y="19022"/>
                  </a:lnTo>
                  <a:cubicBezTo>
                    <a:pt x="20033" y="18945"/>
                    <a:pt x="18283" y="18731"/>
                    <a:pt x="16532" y="18400"/>
                  </a:cubicBezTo>
                  <a:cubicBezTo>
                    <a:pt x="15677" y="18205"/>
                    <a:pt x="14821" y="17972"/>
                    <a:pt x="13985" y="17700"/>
                  </a:cubicBezTo>
                  <a:close/>
                  <a:moveTo>
                    <a:pt x="39035" y="126343"/>
                  </a:moveTo>
                  <a:cubicBezTo>
                    <a:pt x="39269" y="128094"/>
                    <a:pt x="39697" y="129825"/>
                    <a:pt x="40319" y="131478"/>
                  </a:cubicBezTo>
                  <a:cubicBezTo>
                    <a:pt x="39697" y="129825"/>
                    <a:pt x="39288" y="128094"/>
                    <a:pt x="39035" y="126343"/>
                  </a:cubicBezTo>
                  <a:close/>
                  <a:moveTo>
                    <a:pt x="40319" y="131478"/>
                  </a:moveTo>
                  <a:lnTo>
                    <a:pt x="40319" y="131478"/>
                  </a:lnTo>
                  <a:cubicBezTo>
                    <a:pt x="40922" y="133150"/>
                    <a:pt x="41797" y="134706"/>
                    <a:pt x="42867" y="136126"/>
                  </a:cubicBezTo>
                  <a:cubicBezTo>
                    <a:pt x="41797" y="134706"/>
                    <a:pt x="40941" y="133150"/>
                    <a:pt x="40319" y="13147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0225" y="1151775"/>
              <a:ext cx="1104275" cy="3385175"/>
            </a:xfrm>
            <a:custGeom>
              <a:avLst/>
              <a:gdLst/>
              <a:ahLst/>
              <a:cxnLst/>
              <a:rect l="l" t="t" r="r" b="b"/>
              <a:pathLst>
                <a:path w="44171" h="135407" extrusionOk="0">
                  <a:moveTo>
                    <a:pt x="1" y="1"/>
                  </a:moveTo>
                  <a:lnTo>
                    <a:pt x="1" y="1"/>
                  </a:lnTo>
                  <a:cubicBezTo>
                    <a:pt x="351" y="1751"/>
                    <a:pt x="740" y="3482"/>
                    <a:pt x="1245" y="5174"/>
                  </a:cubicBezTo>
                  <a:cubicBezTo>
                    <a:pt x="1751" y="6886"/>
                    <a:pt x="2471" y="8519"/>
                    <a:pt x="3385" y="10036"/>
                  </a:cubicBezTo>
                  <a:cubicBezTo>
                    <a:pt x="5271" y="13070"/>
                    <a:pt x="7994" y="15521"/>
                    <a:pt x="11203" y="17077"/>
                  </a:cubicBezTo>
                  <a:cubicBezTo>
                    <a:pt x="12020" y="17447"/>
                    <a:pt x="12837" y="17758"/>
                    <a:pt x="13693" y="18049"/>
                  </a:cubicBezTo>
                  <a:cubicBezTo>
                    <a:pt x="14529" y="18341"/>
                    <a:pt x="15366" y="18594"/>
                    <a:pt x="16241" y="18808"/>
                  </a:cubicBezTo>
                  <a:cubicBezTo>
                    <a:pt x="17972" y="19178"/>
                    <a:pt x="19742" y="19411"/>
                    <a:pt x="21512" y="19489"/>
                  </a:cubicBezTo>
                  <a:lnTo>
                    <a:pt x="22854" y="19566"/>
                  </a:lnTo>
                  <a:cubicBezTo>
                    <a:pt x="23282" y="19586"/>
                    <a:pt x="23729" y="19605"/>
                    <a:pt x="24176" y="19664"/>
                  </a:cubicBezTo>
                  <a:cubicBezTo>
                    <a:pt x="25927" y="19897"/>
                    <a:pt x="27619" y="20520"/>
                    <a:pt x="29136" y="21453"/>
                  </a:cubicBezTo>
                  <a:cubicBezTo>
                    <a:pt x="29894" y="21920"/>
                    <a:pt x="30556" y="22503"/>
                    <a:pt x="31139" y="23184"/>
                  </a:cubicBezTo>
                  <a:cubicBezTo>
                    <a:pt x="31411" y="23515"/>
                    <a:pt x="31664" y="23904"/>
                    <a:pt x="31936" y="24254"/>
                  </a:cubicBezTo>
                  <a:lnTo>
                    <a:pt x="32734" y="25304"/>
                  </a:lnTo>
                  <a:cubicBezTo>
                    <a:pt x="33278" y="26024"/>
                    <a:pt x="33765" y="26763"/>
                    <a:pt x="34193" y="27541"/>
                  </a:cubicBezTo>
                  <a:cubicBezTo>
                    <a:pt x="34387" y="27930"/>
                    <a:pt x="34562" y="28338"/>
                    <a:pt x="34698" y="28747"/>
                  </a:cubicBezTo>
                  <a:cubicBezTo>
                    <a:pt x="34834" y="29174"/>
                    <a:pt x="34912" y="29602"/>
                    <a:pt x="34951" y="30050"/>
                  </a:cubicBezTo>
                  <a:cubicBezTo>
                    <a:pt x="35009" y="30944"/>
                    <a:pt x="35009" y="31820"/>
                    <a:pt x="34912" y="32714"/>
                  </a:cubicBezTo>
                  <a:cubicBezTo>
                    <a:pt x="34796" y="33589"/>
                    <a:pt x="34620" y="34465"/>
                    <a:pt x="34387" y="35320"/>
                  </a:cubicBezTo>
                  <a:cubicBezTo>
                    <a:pt x="34134" y="36157"/>
                    <a:pt x="33823" y="36993"/>
                    <a:pt x="33473" y="37810"/>
                  </a:cubicBezTo>
                  <a:cubicBezTo>
                    <a:pt x="33103" y="38607"/>
                    <a:pt x="32695" y="39405"/>
                    <a:pt x="32248" y="40163"/>
                  </a:cubicBezTo>
                  <a:cubicBezTo>
                    <a:pt x="31800" y="40922"/>
                    <a:pt x="31314" y="41661"/>
                    <a:pt x="30789" y="42380"/>
                  </a:cubicBezTo>
                  <a:cubicBezTo>
                    <a:pt x="29739" y="43800"/>
                    <a:pt x="28572" y="45162"/>
                    <a:pt x="27327" y="46426"/>
                  </a:cubicBezTo>
                  <a:cubicBezTo>
                    <a:pt x="26102" y="47690"/>
                    <a:pt x="24799" y="48896"/>
                    <a:pt x="23515" y="50121"/>
                  </a:cubicBezTo>
                  <a:cubicBezTo>
                    <a:pt x="22231" y="51347"/>
                    <a:pt x="20928" y="52572"/>
                    <a:pt x="19800" y="53953"/>
                  </a:cubicBezTo>
                  <a:cubicBezTo>
                    <a:pt x="19528" y="54283"/>
                    <a:pt x="19255" y="54653"/>
                    <a:pt x="19003" y="55022"/>
                  </a:cubicBezTo>
                  <a:cubicBezTo>
                    <a:pt x="18886" y="55198"/>
                    <a:pt x="18769" y="55392"/>
                    <a:pt x="18672" y="55606"/>
                  </a:cubicBezTo>
                  <a:cubicBezTo>
                    <a:pt x="18575" y="55800"/>
                    <a:pt x="18478" y="55995"/>
                    <a:pt x="18380" y="56209"/>
                  </a:cubicBezTo>
                  <a:cubicBezTo>
                    <a:pt x="18030" y="57026"/>
                    <a:pt x="17738" y="57862"/>
                    <a:pt x="17486" y="58718"/>
                  </a:cubicBezTo>
                  <a:cubicBezTo>
                    <a:pt x="16999" y="60429"/>
                    <a:pt x="16747" y="62199"/>
                    <a:pt x="16727" y="63969"/>
                  </a:cubicBezTo>
                  <a:cubicBezTo>
                    <a:pt x="16727" y="64864"/>
                    <a:pt x="16785" y="65758"/>
                    <a:pt x="16922" y="66634"/>
                  </a:cubicBezTo>
                  <a:cubicBezTo>
                    <a:pt x="17077" y="67509"/>
                    <a:pt x="17311" y="68384"/>
                    <a:pt x="17583" y="69240"/>
                  </a:cubicBezTo>
                  <a:cubicBezTo>
                    <a:pt x="18108" y="70932"/>
                    <a:pt x="18750" y="72585"/>
                    <a:pt x="19392" y="74238"/>
                  </a:cubicBezTo>
                  <a:cubicBezTo>
                    <a:pt x="20033" y="75892"/>
                    <a:pt x="20792" y="77506"/>
                    <a:pt x="21570" y="79101"/>
                  </a:cubicBezTo>
                  <a:cubicBezTo>
                    <a:pt x="22348" y="80715"/>
                    <a:pt x="23106" y="82310"/>
                    <a:pt x="23807" y="83943"/>
                  </a:cubicBezTo>
                  <a:cubicBezTo>
                    <a:pt x="24157" y="84760"/>
                    <a:pt x="24468" y="85577"/>
                    <a:pt x="24760" y="86414"/>
                  </a:cubicBezTo>
                  <a:cubicBezTo>
                    <a:pt x="25051" y="87250"/>
                    <a:pt x="25285" y="88106"/>
                    <a:pt x="25479" y="88981"/>
                  </a:cubicBezTo>
                  <a:cubicBezTo>
                    <a:pt x="25577" y="89409"/>
                    <a:pt x="25615" y="89856"/>
                    <a:pt x="25732" y="90284"/>
                  </a:cubicBezTo>
                  <a:cubicBezTo>
                    <a:pt x="25829" y="90712"/>
                    <a:pt x="26004" y="91140"/>
                    <a:pt x="26238" y="91509"/>
                  </a:cubicBezTo>
                  <a:cubicBezTo>
                    <a:pt x="26705" y="92287"/>
                    <a:pt x="27346" y="92929"/>
                    <a:pt x="28105" y="93396"/>
                  </a:cubicBezTo>
                  <a:cubicBezTo>
                    <a:pt x="29603" y="94349"/>
                    <a:pt x="31275" y="95010"/>
                    <a:pt x="32812" y="95866"/>
                  </a:cubicBezTo>
                  <a:cubicBezTo>
                    <a:pt x="33609" y="96274"/>
                    <a:pt x="34329" y="96799"/>
                    <a:pt x="34971" y="97402"/>
                  </a:cubicBezTo>
                  <a:cubicBezTo>
                    <a:pt x="35612" y="98025"/>
                    <a:pt x="36157" y="98744"/>
                    <a:pt x="36585" y="99522"/>
                  </a:cubicBezTo>
                  <a:cubicBezTo>
                    <a:pt x="37032" y="100281"/>
                    <a:pt x="37246" y="101156"/>
                    <a:pt x="37596" y="101973"/>
                  </a:cubicBezTo>
                  <a:cubicBezTo>
                    <a:pt x="37771" y="102381"/>
                    <a:pt x="37985" y="102770"/>
                    <a:pt x="38160" y="103179"/>
                  </a:cubicBezTo>
                  <a:cubicBezTo>
                    <a:pt x="38316" y="103587"/>
                    <a:pt x="38452" y="104015"/>
                    <a:pt x="38569" y="104443"/>
                  </a:cubicBezTo>
                  <a:cubicBezTo>
                    <a:pt x="39074" y="106155"/>
                    <a:pt x="39463" y="107886"/>
                    <a:pt x="39716" y="109636"/>
                  </a:cubicBezTo>
                  <a:cubicBezTo>
                    <a:pt x="39969" y="111386"/>
                    <a:pt x="40066" y="113176"/>
                    <a:pt x="39989" y="114946"/>
                  </a:cubicBezTo>
                  <a:cubicBezTo>
                    <a:pt x="39872" y="118485"/>
                    <a:pt x="39813" y="122064"/>
                    <a:pt x="40339" y="125584"/>
                  </a:cubicBezTo>
                  <a:cubicBezTo>
                    <a:pt x="40591" y="127335"/>
                    <a:pt x="41019" y="129066"/>
                    <a:pt x="41622" y="130738"/>
                  </a:cubicBezTo>
                  <a:cubicBezTo>
                    <a:pt x="41019" y="129066"/>
                    <a:pt x="40591" y="127335"/>
                    <a:pt x="40358" y="125565"/>
                  </a:cubicBezTo>
                  <a:cubicBezTo>
                    <a:pt x="39833" y="122064"/>
                    <a:pt x="39872" y="118485"/>
                    <a:pt x="40008" y="114946"/>
                  </a:cubicBezTo>
                  <a:cubicBezTo>
                    <a:pt x="40086" y="113176"/>
                    <a:pt x="40008" y="111386"/>
                    <a:pt x="39736" y="109636"/>
                  </a:cubicBezTo>
                  <a:cubicBezTo>
                    <a:pt x="39483" y="107886"/>
                    <a:pt x="39094" y="106135"/>
                    <a:pt x="38608" y="104443"/>
                  </a:cubicBezTo>
                  <a:cubicBezTo>
                    <a:pt x="38471" y="104015"/>
                    <a:pt x="38335" y="103587"/>
                    <a:pt x="38180" y="103159"/>
                  </a:cubicBezTo>
                  <a:cubicBezTo>
                    <a:pt x="38024" y="102751"/>
                    <a:pt x="37810" y="102362"/>
                    <a:pt x="37635" y="101953"/>
                  </a:cubicBezTo>
                  <a:cubicBezTo>
                    <a:pt x="37285" y="101137"/>
                    <a:pt x="37071" y="100261"/>
                    <a:pt x="36604" y="99503"/>
                  </a:cubicBezTo>
                  <a:cubicBezTo>
                    <a:pt x="36176" y="98725"/>
                    <a:pt x="35632" y="98005"/>
                    <a:pt x="35009" y="97383"/>
                  </a:cubicBezTo>
                  <a:cubicBezTo>
                    <a:pt x="34348" y="96780"/>
                    <a:pt x="33629" y="96255"/>
                    <a:pt x="32851" y="95827"/>
                  </a:cubicBezTo>
                  <a:cubicBezTo>
                    <a:pt x="31295" y="94971"/>
                    <a:pt x="29622" y="94329"/>
                    <a:pt x="28144" y="93357"/>
                  </a:cubicBezTo>
                  <a:cubicBezTo>
                    <a:pt x="27366" y="92890"/>
                    <a:pt x="26743" y="92248"/>
                    <a:pt x="26277" y="91490"/>
                  </a:cubicBezTo>
                  <a:cubicBezTo>
                    <a:pt x="26043" y="91120"/>
                    <a:pt x="25888" y="90712"/>
                    <a:pt x="25771" y="90264"/>
                  </a:cubicBezTo>
                  <a:cubicBezTo>
                    <a:pt x="25654" y="89837"/>
                    <a:pt x="25615" y="89409"/>
                    <a:pt x="25538" y="88961"/>
                  </a:cubicBezTo>
                  <a:cubicBezTo>
                    <a:pt x="25343" y="88106"/>
                    <a:pt x="25090" y="87250"/>
                    <a:pt x="24799" y="86414"/>
                  </a:cubicBezTo>
                  <a:cubicBezTo>
                    <a:pt x="24526" y="85558"/>
                    <a:pt x="24196" y="84741"/>
                    <a:pt x="23846" y="83924"/>
                  </a:cubicBezTo>
                  <a:cubicBezTo>
                    <a:pt x="23145" y="82290"/>
                    <a:pt x="22387" y="80695"/>
                    <a:pt x="21609" y="79081"/>
                  </a:cubicBezTo>
                  <a:cubicBezTo>
                    <a:pt x="20850" y="77467"/>
                    <a:pt x="20092" y="75872"/>
                    <a:pt x="19450" y="74219"/>
                  </a:cubicBezTo>
                  <a:cubicBezTo>
                    <a:pt x="18808" y="72566"/>
                    <a:pt x="18186" y="70912"/>
                    <a:pt x="17661" y="69201"/>
                  </a:cubicBezTo>
                  <a:cubicBezTo>
                    <a:pt x="17369" y="68365"/>
                    <a:pt x="17155" y="67509"/>
                    <a:pt x="16999" y="66634"/>
                  </a:cubicBezTo>
                  <a:cubicBezTo>
                    <a:pt x="16863" y="65758"/>
                    <a:pt x="16805" y="64864"/>
                    <a:pt x="16805" y="63969"/>
                  </a:cubicBezTo>
                  <a:cubicBezTo>
                    <a:pt x="16824" y="62199"/>
                    <a:pt x="17077" y="60429"/>
                    <a:pt x="17563" y="58718"/>
                  </a:cubicBezTo>
                  <a:cubicBezTo>
                    <a:pt x="17797" y="57862"/>
                    <a:pt x="18089" y="57026"/>
                    <a:pt x="18458" y="56228"/>
                  </a:cubicBezTo>
                  <a:cubicBezTo>
                    <a:pt x="18536" y="56014"/>
                    <a:pt x="18633" y="55820"/>
                    <a:pt x="18730" y="55625"/>
                  </a:cubicBezTo>
                  <a:cubicBezTo>
                    <a:pt x="18828" y="55431"/>
                    <a:pt x="18944" y="55236"/>
                    <a:pt x="19061" y="55042"/>
                  </a:cubicBezTo>
                  <a:cubicBezTo>
                    <a:pt x="19314" y="54692"/>
                    <a:pt x="19586" y="54342"/>
                    <a:pt x="19858" y="53992"/>
                  </a:cubicBezTo>
                  <a:cubicBezTo>
                    <a:pt x="20967" y="52591"/>
                    <a:pt x="22251" y="51385"/>
                    <a:pt x="23554" y="50160"/>
                  </a:cubicBezTo>
                  <a:cubicBezTo>
                    <a:pt x="24837" y="48935"/>
                    <a:pt x="26141" y="47729"/>
                    <a:pt x="27366" y="46465"/>
                  </a:cubicBezTo>
                  <a:cubicBezTo>
                    <a:pt x="28611" y="45181"/>
                    <a:pt x="29778" y="43839"/>
                    <a:pt x="30828" y="42419"/>
                  </a:cubicBezTo>
                  <a:cubicBezTo>
                    <a:pt x="31353" y="41700"/>
                    <a:pt x="31839" y="40961"/>
                    <a:pt x="32306" y="40183"/>
                  </a:cubicBezTo>
                  <a:cubicBezTo>
                    <a:pt x="32753" y="39424"/>
                    <a:pt x="33162" y="38627"/>
                    <a:pt x="33531" y="37829"/>
                  </a:cubicBezTo>
                  <a:cubicBezTo>
                    <a:pt x="33881" y="37012"/>
                    <a:pt x="34193" y="36176"/>
                    <a:pt x="34426" y="35320"/>
                  </a:cubicBezTo>
                  <a:cubicBezTo>
                    <a:pt x="34679" y="34465"/>
                    <a:pt x="34834" y="33589"/>
                    <a:pt x="34951" y="32714"/>
                  </a:cubicBezTo>
                  <a:cubicBezTo>
                    <a:pt x="35048" y="31839"/>
                    <a:pt x="35068" y="30944"/>
                    <a:pt x="34990" y="30050"/>
                  </a:cubicBezTo>
                  <a:cubicBezTo>
                    <a:pt x="34951" y="29602"/>
                    <a:pt x="34873" y="29174"/>
                    <a:pt x="34737" y="28747"/>
                  </a:cubicBezTo>
                  <a:cubicBezTo>
                    <a:pt x="34601" y="28319"/>
                    <a:pt x="34445" y="27910"/>
                    <a:pt x="34231" y="27521"/>
                  </a:cubicBezTo>
                  <a:cubicBezTo>
                    <a:pt x="33804" y="26724"/>
                    <a:pt x="33317" y="25985"/>
                    <a:pt x="32773" y="25285"/>
                  </a:cubicBezTo>
                  <a:lnTo>
                    <a:pt x="31975" y="24215"/>
                  </a:lnTo>
                  <a:cubicBezTo>
                    <a:pt x="31703" y="23865"/>
                    <a:pt x="31450" y="23495"/>
                    <a:pt x="31158" y="23165"/>
                  </a:cubicBezTo>
                  <a:cubicBezTo>
                    <a:pt x="30594" y="22464"/>
                    <a:pt x="29914" y="21881"/>
                    <a:pt x="29155" y="21414"/>
                  </a:cubicBezTo>
                  <a:cubicBezTo>
                    <a:pt x="27638" y="20481"/>
                    <a:pt x="25946" y="19878"/>
                    <a:pt x="24196" y="19644"/>
                  </a:cubicBezTo>
                  <a:cubicBezTo>
                    <a:pt x="23748" y="19566"/>
                    <a:pt x="23301" y="19566"/>
                    <a:pt x="22854" y="19547"/>
                  </a:cubicBezTo>
                  <a:lnTo>
                    <a:pt x="21531" y="19469"/>
                  </a:lnTo>
                  <a:cubicBezTo>
                    <a:pt x="19761" y="19372"/>
                    <a:pt x="17991" y="19139"/>
                    <a:pt x="16260" y="18769"/>
                  </a:cubicBezTo>
                  <a:cubicBezTo>
                    <a:pt x="15385" y="18555"/>
                    <a:pt x="14549" y="18302"/>
                    <a:pt x="13712" y="18011"/>
                  </a:cubicBezTo>
                  <a:cubicBezTo>
                    <a:pt x="12876" y="17738"/>
                    <a:pt x="12040" y="17408"/>
                    <a:pt x="11242" y="17038"/>
                  </a:cubicBezTo>
                  <a:cubicBezTo>
                    <a:pt x="8014" y="15502"/>
                    <a:pt x="5291" y="13070"/>
                    <a:pt x="3404" y="10036"/>
                  </a:cubicBezTo>
                  <a:cubicBezTo>
                    <a:pt x="2490" y="8519"/>
                    <a:pt x="1771" y="6886"/>
                    <a:pt x="1265" y="5174"/>
                  </a:cubicBezTo>
                  <a:cubicBezTo>
                    <a:pt x="740" y="3482"/>
                    <a:pt x="370" y="1751"/>
                    <a:pt x="1" y="1"/>
                  </a:cubicBezTo>
                  <a:close/>
                  <a:moveTo>
                    <a:pt x="41622" y="130738"/>
                  </a:moveTo>
                  <a:cubicBezTo>
                    <a:pt x="42245" y="132411"/>
                    <a:pt x="43100" y="133967"/>
                    <a:pt x="44170" y="135406"/>
                  </a:cubicBezTo>
                  <a:cubicBezTo>
                    <a:pt x="43100" y="133967"/>
                    <a:pt x="42245" y="132392"/>
                    <a:pt x="41622" y="13073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8925" y="1286000"/>
              <a:ext cx="1042500" cy="3118675"/>
            </a:xfrm>
            <a:custGeom>
              <a:avLst/>
              <a:gdLst/>
              <a:ahLst/>
              <a:cxnLst/>
              <a:rect l="l" t="t" r="r" b="b"/>
              <a:pathLst>
                <a:path w="41700" h="124747" extrusionOk="0">
                  <a:moveTo>
                    <a:pt x="0" y="1"/>
                  </a:moveTo>
                  <a:cubicBezTo>
                    <a:pt x="487" y="1712"/>
                    <a:pt x="1167" y="3365"/>
                    <a:pt x="2062" y="4920"/>
                  </a:cubicBezTo>
                  <a:cubicBezTo>
                    <a:pt x="1187" y="3365"/>
                    <a:pt x="487" y="1712"/>
                    <a:pt x="0" y="1"/>
                  </a:cubicBezTo>
                  <a:close/>
                  <a:moveTo>
                    <a:pt x="2063" y="4922"/>
                  </a:moveTo>
                  <a:lnTo>
                    <a:pt x="2063" y="4922"/>
                  </a:lnTo>
                  <a:cubicBezTo>
                    <a:pt x="3891" y="7994"/>
                    <a:pt x="6555" y="10483"/>
                    <a:pt x="9744" y="12116"/>
                  </a:cubicBezTo>
                  <a:cubicBezTo>
                    <a:pt x="10542" y="12505"/>
                    <a:pt x="11378" y="12856"/>
                    <a:pt x="12214" y="13147"/>
                  </a:cubicBezTo>
                  <a:cubicBezTo>
                    <a:pt x="13051" y="13439"/>
                    <a:pt x="13887" y="13711"/>
                    <a:pt x="14762" y="13945"/>
                  </a:cubicBezTo>
                  <a:cubicBezTo>
                    <a:pt x="16493" y="14353"/>
                    <a:pt x="18263" y="14625"/>
                    <a:pt x="20033" y="14703"/>
                  </a:cubicBezTo>
                  <a:cubicBezTo>
                    <a:pt x="20928" y="14781"/>
                    <a:pt x="21822" y="14800"/>
                    <a:pt x="22717" y="14839"/>
                  </a:cubicBezTo>
                  <a:cubicBezTo>
                    <a:pt x="23612" y="14898"/>
                    <a:pt x="24487" y="15073"/>
                    <a:pt x="25343" y="15326"/>
                  </a:cubicBezTo>
                  <a:cubicBezTo>
                    <a:pt x="27015" y="15851"/>
                    <a:pt x="28668" y="16668"/>
                    <a:pt x="29933" y="17932"/>
                  </a:cubicBezTo>
                  <a:cubicBezTo>
                    <a:pt x="30575" y="18554"/>
                    <a:pt x="31041" y="19313"/>
                    <a:pt x="31566" y="20032"/>
                  </a:cubicBezTo>
                  <a:cubicBezTo>
                    <a:pt x="32072" y="20752"/>
                    <a:pt x="32597" y="21491"/>
                    <a:pt x="33045" y="22249"/>
                  </a:cubicBezTo>
                  <a:cubicBezTo>
                    <a:pt x="33511" y="23008"/>
                    <a:pt x="33823" y="23844"/>
                    <a:pt x="33998" y="24720"/>
                  </a:cubicBezTo>
                  <a:cubicBezTo>
                    <a:pt x="34114" y="25614"/>
                    <a:pt x="34134" y="26489"/>
                    <a:pt x="34056" y="27384"/>
                  </a:cubicBezTo>
                  <a:cubicBezTo>
                    <a:pt x="34017" y="27831"/>
                    <a:pt x="33959" y="28259"/>
                    <a:pt x="33881" y="28707"/>
                  </a:cubicBezTo>
                  <a:cubicBezTo>
                    <a:pt x="33823" y="29154"/>
                    <a:pt x="33706" y="29582"/>
                    <a:pt x="33609" y="30010"/>
                  </a:cubicBezTo>
                  <a:cubicBezTo>
                    <a:pt x="33375" y="30866"/>
                    <a:pt x="33083" y="31702"/>
                    <a:pt x="32733" y="32519"/>
                  </a:cubicBezTo>
                  <a:cubicBezTo>
                    <a:pt x="32014" y="34152"/>
                    <a:pt x="31119" y="35689"/>
                    <a:pt x="30069" y="37128"/>
                  </a:cubicBezTo>
                  <a:cubicBezTo>
                    <a:pt x="29563" y="37867"/>
                    <a:pt x="28999" y="38548"/>
                    <a:pt x="28435" y="39229"/>
                  </a:cubicBezTo>
                  <a:cubicBezTo>
                    <a:pt x="27852" y="39909"/>
                    <a:pt x="27249" y="40571"/>
                    <a:pt x="26626" y="41212"/>
                  </a:cubicBezTo>
                  <a:cubicBezTo>
                    <a:pt x="25382" y="42477"/>
                    <a:pt x="24078" y="43683"/>
                    <a:pt x="22775" y="44908"/>
                  </a:cubicBezTo>
                  <a:cubicBezTo>
                    <a:pt x="21453" y="46114"/>
                    <a:pt x="20130" y="47300"/>
                    <a:pt x="18944" y="48623"/>
                  </a:cubicBezTo>
                  <a:cubicBezTo>
                    <a:pt x="18652" y="48973"/>
                    <a:pt x="18360" y="49303"/>
                    <a:pt x="18088" y="49653"/>
                  </a:cubicBezTo>
                  <a:cubicBezTo>
                    <a:pt x="17816" y="50004"/>
                    <a:pt x="17563" y="50373"/>
                    <a:pt x="17368" y="50782"/>
                  </a:cubicBezTo>
                  <a:cubicBezTo>
                    <a:pt x="16960" y="51579"/>
                    <a:pt x="16610" y="52396"/>
                    <a:pt x="16318" y="53252"/>
                  </a:cubicBezTo>
                  <a:cubicBezTo>
                    <a:pt x="15754" y="54944"/>
                    <a:pt x="15423" y="56714"/>
                    <a:pt x="15326" y="58503"/>
                  </a:cubicBezTo>
                  <a:cubicBezTo>
                    <a:pt x="15268" y="59398"/>
                    <a:pt x="15307" y="60292"/>
                    <a:pt x="15385" y="61187"/>
                  </a:cubicBezTo>
                  <a:cubicBezTo>
                    <a:pt x="15443" y="61634"/>
                    <a:pt x="15521" y="62082"/>
                    <a:pt x="15599" y="62509"/>
                  </a:cubicBezTo>
                  <a:cubicBezTo>
                    <a:pt x="15696" y="62937"/>
                    <a:pt x="15812" y="63365"/>
                    <a:pt x="15949" y="63793"/>
                  </a:cubicBezTo>
                  <a:cubicBezTo>
                    <a:pt x="16435" y="65524"/>
                    <a:pt x="17038" y="67197"/>
                    <a:pt x="17660" y="68869"/>
                  </a:cubicBezTo>
                  <a:cubicBezTo>
                    <a:pt x="18283" y="70523"/>
                    <a:pt x="19041" y="72156"/>
                    <a:pt x="19819" y="73751"/>
                  </a:cubicBezTo>
                  <a:cubicBezTo>
                    <a:pt x="20578" y="75365"/>
                    <a:pt x="21375" y="76960"/>
                    <a:pt x="22134" y="78574"/>
                  </a:cubicBezTo>
                  <a:cubicBezTo>
                    <a:pt x="22873" y="80189"/>
                    <a:pt x="23514" y="81842"/>
                    <a:pt x="24078" y="83534"/>
                  </a:cubicBezTo>
                  <a:cubicBezTo>
                    <a:pt x="24215" y="83962"/>
                    <a:pt x="24292" y="84390"/>
                    <a:pt x="24429" y="84818"/>
                  </a:cubicBezTo>
                  <a:cubicBezTo>
                    <a:pt x="24545" y="85246"/>
                    <a:pt x="24740" y="85654"/>
                    <a:pt x="24973" y="86043"/>
                  </a:cubicBezTo>
                  <a:cubicBezTo>
                    <a:pt x="25207" y="86413"/>
                    <a:pt x="25479" y="86782"/>
                    <a:pt x="25790" y="87093"/>
                  </a:cubicBezTo>
                  <a:cubicBezTo>
                    <a:pt x="26121" y="87404"/>
                    <a:pt x="26471" y="87677"/>
                    <a:pt x="26840" y="87930"/>
                  </a:cubicBezTo>
                  <a:cubicBezTo>
                    <a:pt x="27599" y="88396"/>
                    <a:pt x="28377" y="88824"/>
                    <a:pt x="29194" y="89194"/>
                  </a:cubicBezTo>
                  <a:cubicBezTo>
                    <a:pt x="30010" y="89563"/>
                    <a:pt x="30827" y="89933"/>
                    <a:pt x="31605" y="90322"/>
                  </a:cubicBezTo>
                  <a:cubicBezTo>
                    <a:pt x="32422" y="90711"/>
                    <a:pt x="33161" y="91197"/>
                    <a:pt x="33861" y="91761"/>
                  </a:cubicBezTo>
                  <a:cubicBezTo>
                    <a:pt x="34542" y="92325"/>
                    <a:pt x="35145" y="92986"/>
                    <a:pt x="35651" y="93706"/>
                  </a:cubicBezTo>
                  <a:cubicBezTo>
                    <a:pt x="36215" y="94426"/>
                    <a:pt x="36545" y="95262"/>
                    <a:pt x="36934" y="96059"/>
                  </a:cubicBezTo>
                  <a:cubicBezTo>
                    <a:pt x="37032" y="96254"/>
                    <a:pt x="37148" y="96448"/>
                    <a:pt x="37246" y="96643"/>
                  </a:cubicBezTo>
                  <a:cubicBezTo>
                    <a:pt x="37362" y="96837"/>
                    <a:pt x="37479" y="97032"/>
                    <a:pt x="37576" y="97226"/>
                  </a:cubicBezTo>
                  <a:cubicBezTo>
                    <a:pt x="37771" y="97615"/>
                    <a:pt x="37946" y="98024"/>
                    <a:pt x="38101" y="98432"/>
                  </a:cubicBezTo>
                  <a:cubicBezTo>
                    <a:pt x="39307" y="101777"/>
                    <a:pt x="40027" y="105337"/>
                    <a:pt x="39949" y="108896"/>
                  </a:cubicBezTo>
                  <a:cubicBezTo>
                    <a:pt x="39894" y="112268"/>
                    <a:pt x="39873" y="115657"/>
                    <a:pt x="40335" y="118998"/>
                  </a:cubicBezTo>
                  <a:lnTo>
                    <a:pt x="40335" y="118998"/>
                  </a:lnTo>
                  <a:cubicBezTo>
                    <a:pt x="39889" y="115664"/>
                    <a:pt x="39877" y="112281"/>
                    <a:pt x="39969" y="108915"/>
                  </a:cubicBezTo>
                  <a:cubicBezTo>
                    <a:pt x="40066" y="105337"/>
                    <a:pt x="39307" y="101797"/>
                    <a:pt x="38121" y="98452"/>
                  </a:cubicBezTo>
                  <a:cubicBezTo>
                    <a:pt x="37965" y="98024"/>
                    <a:pt x="37790" y="97615"/>
                    <a:pt x="37596" y="97207"/>
                  </a:cubicBezTo>
                  <a:cubicBezTo>
                    <a:pt x="37499" y="97012"/>
                    <a:pt x="37382" y="96818"/>
                    <a:pt x="37265" y="96623"/>
                  </a:cubicBezTo>
                  <a:cubicBezTo>
                    <a:pt x="37168" y="96429"/>
                    <a:pt x="37051" y="96234"/>
                    <a:pt x="36954" y="96040"/>
                  </a:cubicBezTo>
                  <a:lnTo>
                    <a:pt x="36370" y="94834"/>
                  </a:lnTo>
                  <a:cubicBezTo>
                    <a:pt x="36176" y="94426"/>
                    <a:pt x="35943" y="94037"/>
                    <a:pt x="35690" y="93687"/>
                  </a:cubicBezTo>
                  <a:cubicBezTo>
                    <a:pt x="35165" y="92947"/>
                    <a:pt x="34562" y="92286"/>
                    <a:pt x="33881" y="91722"/>
                  </a:cubicBezTo>
                  <a:cubicBezTo>
                    <a:pt x="33181" y="91158"/>
                    <a:pt x="32422" y="90672"/>
                    <a:pt x="31625" y="90283"/>
                  </a:cubicBezTo>
                  <a:cubicBezTo>
                    <a:pt x="30827" y="89894"/>
                    <a:pt x="30010" y="89524"/>
                    <a:pt x="29213" y="89135"/>
                  </a:cubicBezTo>
                  <a:cubicBezTo>
                    <a:pt x="28396" y="88766"/>
                    <a:pt x="27618" y="88357"/>
                    <a:pt x="26860" y="87871"/>
                  </a:cubicBezTo>
                  <a:cubicBezTo>
                    <a:pt x="26490" y="87638"/>
                    <a:pt x="26140" y="87366"/>
                    <a:pt x="25829" y="87054"/>
                  </a:cubicBezTo>
                  <a:cubicBezTo>
                    <a:pt x="25518" y="86743"/>
                    <a:pt x="25245" y="86374"/>
                    <a:pt x="25012" y="86004"/>
                  </a:cubicBezTo>
                  <a:cubicBezTo>
                    <a:pt x="24779" y="85635"/>
                    <a:pt x="24584" y="85226"/>
                    <a:pt x="24467" y="84798"/>
                  </a:cubicBezTo>
                  <a:cubicBezTo>
                    <a:pt x="24331" y="84370"/>
                    <a:pt x="24253" y="83923"/>
                    <a:pt x="24117" y="83495"/>
                  </a:cubicBezTo>
                  <a:cubicBezTo>
                    <a:pt x="23553" y="81803"/>
                    <a:pt x="22911" y="80150"/>
                    <a:pt x="22172" y="78536"/>
                  </a:cubicBezTo>
                  <a:cubicBezTo>
                    <a:pt x="21433" y="76902"/>
                    <a:pt x="20616" y="75307"/>
                    <a:pt x="19858" y="73712"/>
                  </a:cubicBezTo>
                  <a:cubicBezTo>
                    <a:pt x="19080" y="72098"/>
                    <a:pt x="18341" y="70484"/>
                    <a:pt x="17719" y="68811"/>
                  </a:cubicBezTo>
                  <a:cubicBezTo>
                    <a:pt x="17077" y="67158"/>
                    <a:pt x="16474" y="65466"/>
                    <a:pt x="15988" y="63774"/>
                  </a:cubicBezTo>
                  <a:cubicBezTo>
                    <a:pt x="15871" y="63326"/>
                    <a:pt x="15754" y="62918"/>
                    <a:pt x="15657" y="62471"/>
                  </a:cubicBezTo>
                  <a:cubicBezTo>
                    <a:pt x="15579" y="62043"/>
                    <a:pt x="15501" y="61595"/>
                    <a:pt x="15462" y="61167"/>
                  </a:cubicBezTo>
                  <a:cubicBezTo>
                    <a:pt x="15365" y="60273"/>
                    <a:pt x="15346" y="59378"/>
                    <a:pt x="15385" y="58503"/>
                  </a:cubicBezTo>
                  <a:cubicBezTo>
                    <a:pt x="15482" y="56714"/>
                    <a:pt x="15832" y="54963"/>
                    <a:pt x="16396" y="53271"/>
                  </a:cubicBezTo>
                  <a:cubicBezTo>
                    <a:pt x="16688" y="52435"/>
                    <a:pt x="17018" y="51618"/>
                    <a:pt x="17427" y="50820"/>
                  </a:cubicBezTo>
                  <a:cubicBezTo>
                    <a:pt x="17641" y="50431"/>
                    <a:pt x="17874" y="50062"/>
                    <a:pt x="18166" y="49712"/>
                  </a:cubicBezTo>
                  <a:cubicBezTo>
                    <a:pt x="18438" y="49362"/>
                    <a:pt x="18710" y="49012"/>
                    <a:pt x="19002" y="48681"/>
                  </a:cubicBezTo>
                  <a:cubicBezTo>
                    <a:pt x="20189" y="47358"/>
                    <a:pt x="21531" y="46153"/>
                    <a:pt x="22834" y="44947"/>
                  </a:cubicBezTo>
                  <a:cubicBezTo>
                    <a:pt x="24117" y="43760"/>
                    <a:pt x="25440" y="42554"/>
                    <a:pt x="26704" y="41271"/>
                  </a:cubicBezTo>
                  <a:cubicBezTo>
                    <a:pt x="27326" y="40629"/>
                    <a:pt x="27929" y="39987"/>
                    <a:pt x="28493" y="39306"/>
                  </a:cubicBezTo>
                  <a:cubicBezTo>
                    <a:pt x="29077" y="38606"/>
                    <a:pt x="29622" y="37926"/>
                    <a:pt x="30147" y="37187"/>
                  </a:cubicBezTo>
                  <a:cubicBezTo>
                    <a:pt x="31197" y="35747"/>
                    <a:pt x="32092" y="34191"/>
                    <a:pt x="32811" y="32558"/>
                  </a:cubicBezTo>
                  <a:cubicBezTo>
                    <a:pt x="33161" y="31741"/>
                    <a:pt x="33434" y="30904"/>
                    <a:pt x="33667" y="30029"/>
                  </a:cubicBezTo>
                  <a:cubicBezTo>
                    <a:pt x="33784" y="29601"/>
                    <a:pt x="33881" y="29173"/>
                    <a:pt x="33959" y="28726"/>
                  </a:cubicBezTo>
                  <a:cubicBezTo>
                    <a:pt x="34037" y="28298"/>
                    <a:pt x="34095" y="27851"/>
                    <a:pt x="34114" y="27404"/>
                  </a:cubicBezTo>
                  <a:cubicBezTo>
                    <a:pt x="34212" y="26509"/>
                    <a:pt x="34192" y="25614"/>
                    <a:pt x="34056" y="24720"/>
                  </a:cubicBezTo>
                  <a:cubicBezTo>
                    <a:pt x="33881" y="23844"/>
                    <a:pt x="33550" y="23008"/>
                    <a:pt x="33083" y="22249"/>
                  </a:cubicBezTo>
                  <a:cubicBezTo>
                    <a:pt x="32636" y="21472"/>
                    <a:pt x="32130" y="20752"/>
                    <a:pt x="31605" y="20013"/>
                  </a:cubicBezTo>
                  <a:cubicBezTo>
                    <a:pt x="31333" y="19663"/>
                    <a:pt x="31061" y="19293"/>
                    <a:pt x="30827" y="18943"/>
                  </a:cubicBezTo>
                  <a:cubicBezTo>
                    <a:pt x="30691" y="18749"/>
                    <a:pt x="30575" y="18574"/>
                    <a:pt x="30419" y="18399"/>
                  </a:cubicBezTo>
                  <a:cubicBezTo>
                    <a:pt x="30283" y="18223"/>
                    <a:pt x="30127" y="18068"/>
                    <a:pt x="29972" y="17893"/>
                  </a:cubicBezTo>
                  <a:cubicBezTo>
                    <a:pt x="28688" y="16648"/>
                    <a:pt x="27054" y="15831"/>
                    <a:pt x="25362" y="15306"/>
                  </a:cubicBezTo>
                  <a:cubicBezTo>
                    <a:pt x="24506" y="15034"/>
                    <a:pt x="23612" y="14878"/>
                    <a:pt x="22717" y="14820"/>
                  </a:cubicBezTo>
                  <a:cubicBezTo>
                    <a:pt x="21822" y="14781"/>
                    <a:pt x="20947" y="14762"/>
                    <a:pt x="20052" y="14684"/>
                  </a:cubicBezTo>
                  <a:cubicBezTo>
                    <a:pt x="18263" y="14606"/>
                    <a:pt x="16513" y="14353"/>
                    <a:pt x="14762" y="13925"/>
                  </a:cubicBezTo>
                  <a:cubicBezTo>
                    <a:pt x="13906" y="13711"/>
                    <a:pt x="13070" y="13439"/>
                    <a:pt x="12234" y="13128"/>
                  </a:cubicBezTo>
                  <a:cubicBezTo>
                    <a:pt x="11378" y="12836"/>
                    <a:pt x="10561" y="12505"/>
                    <a:pt x="9764" y="12116"/>
                  </a:cubicBezTo>
                  <a:cubicBezTo>
                    <a:pt x="6575" y="10483"/>
                    <a:pt x="3891" y="7994"/>
                    <a:pt x="2063" y="4922"/>
                  </a:cubicBezTo>
                  <a:close/>
                  <a:moveTo>
                    <a:pt x="40335" y="118998"/>
                  </a:moveTo>
                  <a:lnTo>
                    <a:pt x="40335" y="118998"/>
                  </a:lnTo>
                  <a:cubicBezTo>
                    <a:pt x="40360" y="119190"/>
                    <a:pt x="40387" y="119382"/>
                    <a:pt x="40416" y="119573"/>
                  </a:cubicBezTo>
                  <a:cubicBezTo>
                    <a:pt x="40669" y="121343"/>
                    <a:pt x="41097" y="123074"/>
                    <a:pt x="41700" y="124747"/>
                  </a:cubicBezTo>
                  <a:cubicBezTo>
                    <a:pt x="41097" y="123074"/>
                    <a:pt x="40669" y="121324"/>
                    <a:pt x="40416" y="119554"/>
                  </a:cubicBezTo>
                  <a:cubicBezTo>
                    <a:pt x="40387" y="119369"/>
                    <a:pt x="40360" y="119184"/>
                    <a:pt x="40335" y="11899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7300" y="1159550"/>
              <a:ext cx="1167475" cy="3347725"/>
            </a:xfrm>
            <a:custGeom>
              <a:avLst/>
              <a:gdLst/>
              <a:ahLst/>
              <a:cxnLst/>
              <a:rect l="l" t="t" r="r" b="b"/>
              <a:pathLst>
                <a:path w="46699" h="133909" extrusionOk="0">
                  <a:moveTo>
                    <a:pt x="1" y="1"/>
                  </a:moveTo>
                  <a:lnTo>
                    <a:pt x="1" y="1"/>
                  </a:lnTo>
                  <a:cubicBezTo>
                    <a:pt x="312" y="1771"/>
                    <a:pt x="662" y="3521"/>
                    <a:pt x="1148" y="5252"/>
                  </a:cubicBezTo>
                  <a:cubicBezTo>
                    <a:pt x="1615" y="6983"/>
                    <a:pt x="2277" y="8636"/>
                    <a:pt x="3132" y="10212"/>
                  </a:cubicBezTo>
                  <a:cubicBezTo>
                    <a:pt x="2277" y="8636"/>
                    <a:pt x="1615" y="6964"/>
                    <a:pt x="1148" y="5233"/>
                  </a:cubicBezTo>
                  <a:cubicBezTo>
                    <a:pt x="662" y="3521"/>
                    <a:pt x="332" y="1771"/>
                    <a:pt x="1" y="1"/>
                  </a:cubicBezTo>
                  <a:close/>
                  <a:moveTo>
                    <a:pt x="3132" y="10212"/>
                  </a:moveTo>
                  <a:cubicBezTo>
                    <a:pt x="5330" y="14160"/>
                    <a:pt x="8909" y="17174"/>
                    <a:pt x="13168" y="18691"/>
                  </a:cubicBezTo>
                  <a:cubicBezTo>
                    <a:pt x="14024" y="19003"/>
                    <a:pt x="14860" y="19294"/>
                    <a:pt x="15716" y="19528"/>
                  </a:cubicBezTo>
                  <a:cubicBezTo>
                    <a:pt x="17447" y="19995"/>
                    <a:pt x="19217" y="20286"/>
                    <a:pt x="21006" y="20384"/>
                  </a:cubicBezTo>
                  <a:cubicBezTo>
                    <a:pt x="21901" y="20442"/>
                    <a:pt x="22796" y="20481"/>
                    <a:pt x="23690" y="20520"/>
                  </a:cubicBezTo>
                  <a:cubicBezTo>
                    <a:pt x="24585" y="20539"/>
                    <a:pt x="25460" y="20656"/>
                    <a:pt x="26335" y="20870"/>
                  </a:cubicBezTo>
                  <a:cubicBezTo>
                    <a:pt x="28086" y="21259"/>
                    <a:pt x="29720" y="22056"/>
                    <a:pt x="31100" y="23184"/>
                  </a:cubicBezTo>
                  <a:cubicBezTo>
                    <a:pt x="31275" y="23320"/>
                    <a:pt x="31431" y="23495"/>
                    <a:pt x="31587" y="23632"/>
                  </a:cubicBezTo>
                  <a:cubicBezTo>
                    <a:pt x="31762" y="23787"/>
                    <a:pt x="31898" y="23943"/>
                    <a:pt x="32053" y="24118"/>
                  </a:cubicBezTo>
                  <a:cubicBezTo>
                    <a:pt x="32190" y="24293"/>
                    <a:pt x="32306" y="24468"/>
                    <a:pt x="32442" y="24662"/>
                  </a:cubicBezTo>
                  <a:lnTo>
                    <a:pt x="32831" y="25207"/>
                  </a:lnTo>
                  <a:cubicBezTo>
                    <a:pt x="33318" y="25946"/>
                    <a:pt x="33843" y="26685"/>
                    <a:pt x="34290" y="27444"/>
                  </a:cubicBezTo>
                  <a:cubicBezTo>
                    <a:pt x="34776" y="28202"/>
                    <a:pt x="35146" y="29019"/>
                    <a:pt x="35399" y="29875"/>
                  </a:cubicBezTo>
                  <a:cubicBezTo>
                    <a:pt x="35613" y="30750"/>
                    <a:pt x="35671" y="31645"/>
                    <a:pt x="35613" y="32539"/>
                  </a:cubicBezTo>
                  <a:cubicBezTo>
                    <a:pt x="35496" y="34329"/>
                    <a:pt x="35088" y="36079"/>
                    <a:pt x="34387" y="37732"/>
                  </a:cubicBezTo>
                  <a:cubicBezTo>
                    <a:pt x="34057" y="38549"/>
                    <a:pt x="33668" y="39366"/>
                    <a:pt x="33220" y="40125"/>
                  </a:cubicBezTo>
                  <a:cubicBezTo>
                    <a:pt x="32773" y="40903"/>
                    <a:pt x="32287" y="41661"/>
                    <a:pt x="31781" y="42381"/>
                  </a:cubicBezTo>
                  <a:cubicBezTo>
                    <a:pt x="30731" y="43839"/>
                    <a:pt x="29583" y="45220"/>
                    <a:pt x="28319" y="46484"/>
                  </a:cubicBezTo>
                  <a:cubicBezTo>
                    <a:pt x="27094" y="47768"/>
                    <a:pt x="25771" y="48974"/>
                    <a:pt x="24429" y="50180"/>
                  </a:cubicBezTo>
                  <a:cubicBezTo>
                    <a:pt x="23107" y="51366"/>
                    <a:pt x="21765" y="52533"/>
                    <a:pt x="20501" y="53817"/>
                  </a:cubicBezTo>
                  <a:lnTo>
                    <a:pt x="20053" y="54303"/>
                  </a:lnTo>
                  <a:lnTo>
                    <a:pt x="19606" y="54809"/>
                  </a:lnTo>
                  <a:cubicBezTo>
                    <a:pt x="19314" y="55159"/>
                    <a:pt x="19022" y="55489"/>
                    <a:pt x="18770" y="55859"/>
                  </a:cubicBezTo>
                  <a:cubicBezTo>
                    <a:pt x="18303" y="56637"/>
                    <a:pt x="17914" y="57434"/>
                    <a:pt x="17583" y="58271"/>
                  </a:cubicBezTo>
                  <a:cubicBezTo>
                    <a:pt x="16922" y="59943"/>
                    <a:pt x="16513" y="61694"/>
                    <a:pt x="16319" y="63483"/>
                  </a:cubicBezTo>
                  <a:cubicBezTo>
                    <a:pt x="16124" y="65272"/>
                    <a:pt x="16261" y="67081"/>
                    <a:pt x="16708" y="68812"/>
                  </a:cubicBezTo>
                  <a:cubicBezTo>
                    <a:pt x="17641" y="72274"/>
                    <a:pt x="18906" y="75639"/>
                    <a:pt x="20481" y="78848"/>
                  </a:cubicBezTo>
                  <a:cubicBezTo>
                    <a:pt x="21259" y="80462"/>
                    <a:pt x="22057" y="82057"/>
                    <a:pt x="22854" y="83671"/>
                  </a:cubicBezTo>
                  <a:cubicBezTo>
                    <a:pt x="23651" y="85266"/>
                    <a:pt x="24352" y="86919"/>
                    <a:pt x="25032" y="88573"/>
                  </a:cubicBezTo>
                  <a:cubicBezTo>
                    <a:pt x="25207" y="88981"/>
                    <a:pt x="25343" y="89409"/>
                    <a:pt x="25499" y="89817"/>
                  </a:cubicBezTo>
                  <a:cubicBezTo>
                    <a:pt x="25655" y="90245"/>
                    <a:pt x="25869" y="90654"/>
                    <a:pt x="26102" y="91023"/>
                  </a:cubicBezTo>
                  <a:cubicBezTo>
                    <a:pt x="26355" y="91393"/>
                    <a:pt x="26647" y="91743"/>
                    <a:pt x="26958" y="92073"/>
                  </a:cubicBezTo>
                  <a:cubicBezTo>
                    <a:pt x="27269" y="92385"/>
                    <a:pt x="27619" y="92676"/>
                    <a:pt x="28008" y="92910"/>
                  </a:cubicBezTo>
                  <a:cubicBezTo>
                    <a:pt x="29525" y="93863"/>
                    <a:pt x="31217" y="94485"/>
                    <a:pt x="32831" y="95244"/>
                  </a:cubicBezTo>
                  <a:cubicBezTo>
                    <a:pt x="33648" y="95613"/>
                    <a:pt x="34426" y="96041"/>
                    <a:pt x="35165" y="96566"/>
                  </a:cubicBezTo>
                  <a:cubicBezTo>
                    <a:pt x="35885" y="97091"/>
                    <a:pt x="36527" y="97694"/>
                    <a:pt x="37130" y="98375"/>
                  </a:cubicBezTo>
                  <a:cubicBezTo>
                    <a:pt x="37421" y="98706"/>
                    <a:pt x="37694" y="99056"/>
                    <a:pt x="37947" y="99425"/>
                  </a:cubicBezTo>
                  <a:cubicBezTo>
                    <a:pt x="38180" y="99814"/>
                    <a:pt x="38394" y="100184"/>
                    <a:pt x="38647" y="100573"/>
                  </a:cubicBezTo>
                  <a:cubicBezTo>
                    <a:pt x="38880" y="100962"/>
                    <a:pt x="39133" y="101331"/>
                    <a:pt x="39366" y="101701"/>
                  </a:cubicBezTo>
                  <a:cubicBezTo>
                    <a:pt x="39600" y="102090"/>
                    <a:pt x="39814" y="102479"/>
                    <a:pt x="39989" y="102887"/>
                  </a:cubicBezTo>
                  <a:cubicBezTo>
                    <a:pt x="41409" y="106155"/>
                    <a:pt x="42323" y="109714"/>
                    <a:pt x="42303" y="113293"/>
                  </a:cubicBezTo>
                  <a:cubicBezTo>
                    <a:pt x="42303" y="116852"/>
                    <a:pt x="42342" y="120450"/>
                    <a:pt x="42887" y="123990"/>
                  </a:cubicBezTo>
                  <a:cubicBezTo>
                    <a:pt x="43159" y="125760"/>
                    <a:pt x="43606" y="127491"/>
                    <a:pt x="44209" y="129183"/>
                  </a:cubicBezTo>
                  <a:cubicBezTo>
                    <a:pt x="44812" y="130855"/>
                    <a:pt x="45649" y="132450"/>
                    <a:pt x="46699" y="133909"/>
                  </a:cubicBezTo>
                  <a:cubicBezTo>
                    <a:pt x="45649" y="132450"/>
                    <a:pt x="44812" y="130855"/>
                    <a:pt x="44209" y="129163"/>
                  </a:cubicBezTo>
                  <a:cubicBezTo>
                    <a:pt x="43606" y="127491"/>
                    <a:pt x="43179" y="125740"/>
                    <a:pt x="42906" y="123970"/>
                  </a:cubicBezTo>
                  <a:cubicBezTo>
                    <a:pt x="42362" y="120450"/>
                    <a:pt x="42342" y="116871"/>
                    <a:pt x="42342" y="113273"/>
                  </a:cubicBezTo>
                  <a:cubicBezTo>
                    <a:pt x="42342" y="109694"/>
                    <a:pt x="41448" y="106155"/>
                    <a:pt x="40028" y="102868"/>
                  </a:cubicBezTo>
                  <a:cubicBezTo>
                    <a:pt x="39853" y="102459"/>
                    <a:pt x="39639" y="102070"/>
                    <a:pt x="39405" y="101681"/>
                  </a:cubicBezTo>
                  <a:cubicBezTo>
                    <a:pt x="39152" y="101312"/>
                    <a:pt x="38900" y="100942"/>
                    <a:pt x="38666" y="100553"/>
                  </a:cubicBezTo>
                  <a:cubicBezTo>
                    <a:pt x="38452" y="100164"/>
                    <a:pt x="38219" y="99775"/>
                    <a:pt x="37966" y="99406"/>
                  </a:cubicBezTo>
                  <a:cubicBezTo>
                    <a:pt x="37733" y="99036"/>
                    <a:pt x="37441" y="98686"/>
                    <a:pt x="37149" y="98356"/>
                  </a:cubicBezTo>
                  <a:cubicBezTo>
                    <a:pt x="36566" y="97675"/>
                    <a:pt x="35904" y="97052"/>
                    <a:pt x="35185" y="96527"/>
                  </a:cubicBezTo>
                  <a:cubicBezTo>
                    <a:pt x="34446" y="96002"/>
                    <a:pt x="33668" y="95555"/>
                    <a:pt x="32851" y="95205"/>
                  </a:cubicBezTo>
                  <a:cubicBezTo>
                    <a:pt x="31237" y="94446"/>
                    <a:pt x="29545" y="93824"/>
                    <a:pt x="28027" y="92871"/>
                  </a:cubicBezTo>
                  <a:cubicBezTo>
                    <a:pt x="27658" y="92618"/>
                    <a:pt x="27308" y="92346"/>
                    <a:pt x="26997" y="92035"/>
                  </a:cubicBezTo>
                  <a:cubicBezTo>
                    <a:pt x="26685" y="91704"/>
                    <a:pt x="26394" y="91354"/>
                    <a:pt x="26160" y="90984"/>
                  </a:cubicBezTo>
                  <a:cubicBezTo>
                    <a:pt x="25907" y="90615"/>
                    <a:pt x="25713" y="90226"/>
                    <a:pt x="25557" y="89798"/>
                  </a:cubicBezTo>
                  <a:cubicBezTo>
                    <a:pt x="25402" y="89389"/>
                    <a:pt x="25266" y="88962"/>
                    <a:pt x="25091" y="88534"/>
                  </a:cubicBezTo>
                  <a:cubicBezTo>
                    <a:pt x="24390" y="86881"/>
                    <a:pt x="23690" y="85247"/>
                    <a:pt x="22893" y="83632"/>
                  </a:cubicBezTo>
                  <a:cubicBezTo>
                    <a:pt x="22115" y="82038"/>
                    <a:pt x="21298" y="80443"/>
                    <a:pt x="20520" y="78829"/>
                  </a:cubicBezTo>
                  <a:cubicBezTo>
                    <a:pt x="18964" y="75600"/>
                    <a:pt x="17700" y="72235"/>
                    <a:pt x="16786" y="68773"/>
                  </a:cubicBezTo>
                  <a:cubicBezTo>
                    <a:pt x="16338" y="67042"/>
                    <a:pt x="16202" y="65253"/>
                    <a:pt x="16397" y="63464"/>
                  </a:cubicBezTo>
                  <a:cubicBezTo>
                    <a:pt x="16591" y="61694"/>
                    <a:pt x="17000" y="59943"/>
                    <a:pt x="17661" y="58290"/>
                  </a:cubicBezTo>
                  <a:cubicBezTo>
                    <a:pt x="17992" y="57454"/>
                    <a:pt x="18381" y="56637"/>
                    <a:pt x="18828" y="55878"/>
                  </a:cubicBezTo>
                  <a:cubicBezTo>
                    <a:pt x="19081" y="55509"/>
                    <a:pt x="19372" y="55178"/>
                    <a:pt x="19664" y="54828"/>
                  </a:cubicBezTo>
                  <a:lnTo>
                    <a:pt x="20112" y="54322"/>
                  </a:lnTo>
                  <a:lnTo>
                    <a:pt x="20559" y="53836"/>
                  </a:lnTo>
                  <a:cubicBezTo>
                    <a:pt x="21823" y="52572"/>
                    <a:pt x="23165" y="51386"/>
                    <a:pt x="24488" y="50199"/>
                  </a:cubicBezTo>
                  <a:cubicBezTo>
                    <a:pt x="25810" y="48993"/>
                    <a:pt x="27133" y="47788"/>
                    <a:pt x="28378" y="46504"/>
                  </a:cubicBezTo>
                  <a:cubicBezTo>
                    <a:pt x="29622" y="45220"/>
                    <a:pt x="30789" y="43839"/>
                    <a:pt x="31820" y="42400"/>
                  </a:cubicBezTo>
                  <a:cubicBezTo>
                    <a:pt x="32345" y="41661"/>
                    <a:pt x="32831" y="40903"/>
                    <a:pt x="33279" y="40125"/>
                  </a:cubicBezTo>
                  <a:cubicBezTo>
                    <a:pt x="33707" y="39347"/>
                    <a:pt x="34115" y="38549"/>
                    <a:pt x="34446" y="37713"/>
                  </a:cubicBezTo>
                  <a:cubicBezTo>
                    <a:pt x="35146" y="36060"/>
                    <a:pt x="35554" y="34290"/>
                    <a:pt x="35671" y="32500"/>
                  </a:cubicBezTo>
                  <a:cubicBezTo>
                    <a:pt x="35729" y="31606"/>
                    <a:pt x="35671" y="30711"/>
                    <a:pt x="35457" y="29836"/>
                  </a:cubicBezTo>
                  <a:cubicBezTo>
                    <a:pt x="35204" y="28980"/>
                    <a:pt x="34815" y="28163"/>
                    <a:pt x="34348" y="27405"/>
                  </a:cubicBezTo>
                  <a:cubicBezTo>
                    <a:pt x="33882" y="26627"/>
                    <a:pt x="33376" y="25888"/>
                    <a:pt x="32870" y="25168"/>
                  </a:cubicBezTo>
                  <a:lnTo>
                    <a:pt x="32481" y="24604"/>
                  </a:lnTo>
                  <a:cubicBezTo>
                    <a:pt x="32345" y="24429"/>
                    <a:pt x="32229" y="24235"/>
                    <a:pt x="32092" y="24079"/>
                  </a:cubicBezTo>
                  <a:cubicBezTo>
                    <a:pt x="31937" y="23923"/>
                    <a:pt x="31781" y="23729"/>
                    <a:pt x="31626" y="23593"/>
                  </a:cubicBezTo>
                  <a:cubicBezTo>
                    <a:pt x="31470" y="23437"/>
                    <a:pt x="31314" y="23262"/>
                    <a:pt x="31139" y="23126"/>
                  </a:cubicBezTo>
                  <a:cubicBezTo>
                    <a:pt x="29739" y="21998"/>
                    <a:pt x="28105" y="21220"/>
                    <a:pt x="26355" y="20811"/>
                  </a:cubicBezTo>
                  <a:cubicBezTo>
                    <a:pt x="25480" y="20597"/>
                    <a:pt x="24585" y="20500"/>
                    <a:pt x="23690" y="20481"/>
                  </a:cubicBezTo>
                  <a:cubicBezTo>
                    <a:pt x="22796" y="20461"/>
                    <a:pt x="21901" y="20422"/>
                    <a:pt x="21006" y="20345"/>
                  </a:cubicBezTo>
                  <a:cubicBezTo>
                    <a:pt x="19217" y="20247"/>
                    <a:pt x="17447" y="19975"/>
                    <a:pt x="15716" y="19508"/>
                  </a:cubicBezTo>
                  <a:cubicBezTo>
                    <a:pt x="14860" y="19275"/>
                    <a:pt x="14024" y="18983"/>
                    <a:pt x="13168" y="18672"/>
                  </a:cubicBezTo>
                  <a:cubicBezTo>
                    <a:pt x="8909" y="17155"/>
                    <a:pt x="5350" y="14160"/>
                    <a:pt x="3132" y="10212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12050" y="1422675"/>
              <a:ext cx="1122875" cy="3070025"/>
            </a:xfrm>
            <a:custGeom>
              <a:avLst/>
              <a:gdLst/>
              <a:ahLst/>
              <a:cxnLst/>
              <a:rect l="l" t="t" r="r" b="b"/>
              <a:pathLst>
                <a:path w="44915" h="122801" extrusionOk="0">
                  <a:moveTo>
                    <a:pt x="1" y="1"/>
                  </a:moveTo>
                  <a:cubicBezTo>
                    <a:pt x="1732" y="3143"/>
                    <a:pt x="4305" y="5747"/>
                    <a:pt x="7436" y="7525"/>
                  </a:cubicBezTo>
                  <a:cubicBezTo>
                    <a:pt x="9011" y="8400"/>
                    <a:pt x="10723" y="9003"/>
                    <a:pt x="12434" y="9528"/>
                  </a:cubicBezTo>
                  <a:cubicBezTo>
                    <a:pt x="14165" y="10034"/>
                    <a:pt x="15935" y="10345"/>
                    <a:pt x="17724" y="10461"/>
                  </a:cubicBezTo>
                  <a:cubicBezTo>
                    <a:pt x="18619" y="10539"/>
                    <a:pt x="19514" y="10578"/>
                    <a:pt x="20428" y="10617"/>
                  </a:cubicBezTo>
                  <a:cubicBezTo>
                    <a:pt x="20875" y="10637"/>
                    <a:pt x="21323" y="10637"/>
                    <a:pt x="21770" y="10656"/>
                  </a:cubicBezTo>
                  <a:cubicBezTo>
                    <a:pt x="22217" y="10695"/>
                    <a:pt x="22665" y="10734"/>
                    <a:pt x="23112" y="10831"/>
                  </a:cubicBezTo>
                  <a:cubicBezTo>
                    <a:pt x="24882" y="11142"/>
                    <a:pt x="26555" y="11842"/>
                    <a:pt x="28033" y="12873"/>
                  </a:cubicBezTo>
                  <a:cubicBezTo>
                    <a:pt x="28772" y="13398"/>
                    <a:pt x="29394" y="14040"/>
                    <a:pt x="29900" y="14779"/>
                  </a:cubicBezTo>
                  <a:cubicBezTo>
                    <a:pt x="30386" y="15538"/>
                    <a:pt x="30892" y="16277"/>
                    <a:pt x="31358" y="17055"/>
                  </a:cubicBezTo>
                  <a:cubicBezTo>
                    <a:pt x="31845" y="17813"/>
                    <a:pt x="32234" y="18611"/>
                    <a:pt x="32545" y="19466"/>
                  </a:cubicBezTo>
                  <a:cubicBezTo>
                    <a:pt x="32701" y="19875"/>
                    <a:pt x="32798" y="20322"/>
                    <a:pt x="32876" y="20770"/>
                  </a:cubicBezTo>
                  <a:cubicBezTo>
                    <a:pt x="32914" y="21217"/>
                    <a:pt x="32934" y="21664"/>
                    <a:pt x="32914" y="22112"/>
                  </a:cubicBezTo>
                  <a:cubicBezTo>
                    <a:pt x="32895" y="23006"/>
                    <a:pt x="32778" y="23901"/>
                    <a:pt x="32584" y="24776"/>
                  </a:cubicBezTo>
                  <a:cubicBezTo>
                    <a:pt x="32409" y="25651"/>
                    <a:pt x="32136" y="26527"/>
                    <a:pt x="31806" y="27363"/>
                  </a:cubicBezTo>
                  <a:cubicBezTo>
                    <a:pt x="31125" y="29016"/>
                    <a:pt x="30250" y="30591"/>
                    <a:pt x="29219" y="32050"/>
                  </a:cubicBezTo>
                  <a:cubicBezTo>
                    <a:pt x="28169" y="33509"/>
                    <a:pt x="27021" y="34890"/>
                    <a:pt x="25757" y="36173"/>
                  </a:cubicBezTo>
                  <a:cubicBezTo>
                    <a:pt x="24512" y="37457"/>
                    <a:pt x="23170" y="38682"/>
                    <a:pt x="21828" y="39869"/>
                  </a:cubicBezTo>
                  <a:cubicBezTo>
                    <a:pt x="20486" y="41055"/>
                    <a:pt x="19105" y="42203"/>
                    <a:pt x="17802" y="43447"/>
                  </a:cubicBezTo>
                  <a:cubicBezTo>
                    <a:pt x="17160" y="44089"/>
                    <a:pt x="16538" y="44731"/>
                    <a:pt x="15974" y="45431"/>
                  </a:cubicBezTo>
                  <a:cubicBezTo>
                    <a:pt x="15818" y="45606"/>
                    <a:pt x="15682" y="45781"/>
                    <a:pt x="15566" y="45976"/>
                  </a:cubicBezTo>
                  <a:cubicBezTo>
                    <a:pt x="15449" y="46170"/>
                    <a:pt x="15332" y="46365"/>
                    <a:pt x="15216" y="46559"/>
                  </a:cubicBezTo>
                  <a:cubicBezTo>
                    <a:pt x="15002" y="46968"/>
                    <a:pt x="14807" y="47357"/>
                    <a:pt x="14613" y="47785"/>
                  </a:cubicBezTo>
                  <a:cubicBezTo>
                    <a:pt x="13874" y="49418"/>
                    <a:pt x="13387" y="51169"/>
                    <a:pt x="13134" y="52958"/>
                  </a:cubicBezTo>
                  <a:cubicBezTo>
                    <a:pt x="12998" y="53853"/>
                    <a:pt x="12940" y="54747"/>
                    <a:pt x="12959" y="55662"/>
                  </a:cubicBezTo>
                  <a:cubicBezTo>
                    <a:pt x="12979" y="56556"/>
                    <a:pt x="13076" y="57451"/>
                    <a:pt x="13290" y="58326"/>
                  </a:cubicBezTo>
                  <a:cubicBezTo>
                    <a:pt x="13698" y="60076"/>
                    <a:pt x="14204" y="61807"/>
                    <a:pt x="14846" y="63480"/>
                  </a:cubicBezTo>
                  <a:cubicBezTo>
                    <a:pt x="15138" y="64336"/>
                    <a:pt x="15449" y="65172"/>
                    <a:pt x="15818" y="66009"/>
                  </a:cubicBezTo>
                  <a:cubicBezTo>
                    <a:pt x="16169" y="66825"/>
                    <a:pt x="16538" y="67642"/>
                    <a:pt x="16927" y="68459"/>
                  </a:cubicBezTo>
                  <a:cubicBezTo>
                    <a:pt x="17705" y="70073"/>
                    <a:pt x="18541" y="71668"/>
                    <a:pt x="19358" y="73263"/>
                  </a:cubicBezTo>
                  <a:cubicBezTo>
                    <a:pt x="20195" y="74858"/>
                    <a:pt x="20973" y="76492"/>
                    <a:pt x="21751" y="78106"/>
                  </a:cubicBezTo>
                  <a:cubicBezTo>
                    <a:pt x="21945" y="78514"/>
                    <a:pt x="22140" y="78903"/>
                    <a:pt x="22334" y="79312"/>
                  </a:cubicBezTo>
                  <a:cubicBezTo>
                    <a:pt x="22509" y="79720"/>
                    <a:pt x="22742" y="80129"/>
                    <a:pt x="22995" y="80479"/>
                  </a:cubicBezTo>
                  <a:cubicBezTo>
                    <a:pt x="23268" y="80848"/>
                    <a:pt x="23559" y="81179"/>
                    <a:pt x="23890" y="81510"/>
                  </a:cubicBezTo>
                  <a:cubicBezTo>
                    <a:pt x="24201" y="81821"/>
                    <a:pt x="24551" y="82112"/>
                    <a:pt x="24940" y="82346"/>
                  </a:cubicBezTo>
                  <a:cubicBezTo>
                    <a:pt x="25718" y="82813"/>
                    <a:pt x="26516" y="83221"/>
                    <a:pt x="27352" y="83571"/>
                  </a:cubicBezTo>
                  <a:lnTo>
                    <a:pt x="29841" y="84602"/>
                  </a:lnTo>
                  <a:cubicBezTo>
                    <a:pt x="30658" y="84952"/>
                    <a:pt x="31456" y="85341"/>
                    <a:pt x="32234" y="85827"/>
                  </a:cubicBezTo>
                  <a:cubicBezTo>
                    <a:pt x="32973" y="86314"/>
                    <a:pt x="33692" y="86878"/>
                    <a:pt x="34334" y="87500"/>
                  </a:cubicBezTo>
                  <a:cubicBezTo>
                    <a:pt x="34645" y="87792"/>
                    <a:pt x="34957" y="88122"/>
                    <a:pt x="35248" y="88472"/>
                  </a:cubicBezTo>
                  <a:cubicBezTo>
                    <a:pt x="35540" y="88803"/>
                    <a:pt x="35812" y="89173"/>
                    <a:pt x="36065" y="89542"/>
                  </a:cubicBezTo>
                  <a:cubicBezTo>
                    <a:pt x="36571" y="90281"/>
                    <a:pt x="37193" y="90942"/>
                    <a:pt x="37602" y="91740"/>
                  </a:cubicBezTo>
                  <a:cubicBezTo>
                    <a:pt x="38438" y="93335"/>
                    <a:pt x="39099" y="95007"/>
                    <a:pt x="39586" y="96758"/>
                  </a:cubicBezTo>
                  <a:cubicBezTo>
                    <a:pt x="40072" y="98469"/>
                    <a:pt x="40344" y="100259"/>
                    <a:pt x="40402" y="102067"/>
                  </a:cubicBezTo>
                  <a:cubicBezTo>
                    <a:pt x="40480" y="105646"/>
                    <a:pt x="40539" y="109264"/>
                    <a:pt x="41122" y="112803"/>
                  </a:cubicBezTo>
                  <a:cubicBezTo>
                    <a:pt x="41394" y="114593"/>
                    <a:pt x="41842" y="116343"/>
                    <a:pt x="42445" y="118035"/>
                  </a:cubicBezTo>
                  <a:cubicBezTo>
                    <a:pt x="43048" y="119727"/>
                    <a:pt x="43884" y="121322"/>
                    <a:pt x="44915" y="122800"/>
                  </a:cubicBezTo>
                  <a:cubicBezTo>
                    <a:pt x="43884" y="121322"/>
                    <a:pt x="43048" y="119708"/>
                    <a:pt x="42445" y="118016"/>
                  </a:cubicBezTo>
                  <a:cubicBezTo>
                    <a:pt x="41842" y="116324"/>
                    <a:pt x="41414" y="114573"/>
                    <a:pt x="41142" y="112803"/>
                  </a:cubicBezTo>
                  <a:cubicBezTo>
                    <a:pt x="40558" y="109244"/>
                    <a:pt x="40500" y="105646"/>
                    <a:pt x="40441" y="102048"/>
                  </a:cubicBezTo>
                  <a:cubicBezTo>
                    <a:pt x="40383" y="100259"/>
                    <a:pt x="40111" y="98469"/>
                    <a:pt x="39605" y="96738"/>
                  </a:cubicBezTo>
                  <a:cubicBezTo>
                    <a:pt x="39138" y="95007"/>
                    <a:pt x="38477" y="93315"/>
                    <a:pt x="37641" y="91720"/>
                  </a:cubicBezTo>
                  <a:cubicBezTo>
                    <a:pt x="37213" y="90923"/>
                    <a:pt x="36610" y="90262"/>
                    <a:pt x="36104" y="89503"/>
                  </a:cubicBezTo>
                  <a:cubicBezTo>
                    <a:pt x="35832" y="89153"/>
                    <a:pt x="35579" y="88784"/>
                    <a:pt x="35287" y="88433"/>
                  </a:cubicBezTo>
                  <a:cubicBezTo>
                    <a:pt x="34996" y="88103"/>
                    <a:pt x="34684" y="87772"/>
                    <a:pt x="34354" y="87461"/>
                  </a:cubicBezTo>
                  <a:cubicBezTo>
                    <a:pt x="33712" y="86839"/>
                    <a:pt x="33012" y="86275"/>
                    <a:pt x="32253" y="85788"/>
                  </a:cubicBezTo>
                  <a:cubicBezTo>
                    <a:pt x="31475" y="85302"/>
                    <a:pt x="30678" y="84894"/>
                    <a:pt x="29841" y="84563"/>
                  </a:cubicBezTo>
                  <a:lnTo>
                    <a:pt x="27371" y="83513"/>
                  </a:lnTo>
                  <a:cubicBezTo>
                    <a:pt x="26535" y="83163"/>
                    <a:pt x="25738" y="82754"/>
                    <a:pt x="24960" y="82288"/>
                  </a:cubicBezTo>
                  <a:cubicBezTo>
                    <a:pt x="24590" y="82054"/>
                    <a:pt x="24240" y="81782"/>
                    <a:pt x="23909" y="81451"/>
                  </a:cubicBezTo>
                  <a:cubicBezTo>
                    <a:pt x="23598" y="81140"/>
                    <a:pt x="23306" y="80809"/>
                    <a:pt x="23034" y="80440"/>
                  </a:cubicBezTo>
                  <a:cubicBezTo>
                    <a:pt x="22781" y="80070"/>
                    <a:pt x="22548" y="79681"/>
                    <a:pt x="22373" y="79273"/>
                  </a:cubicBezTo>
                  <a:cubicBezTo>
                    <a:pt x="22178" y="78864"/>
                    <a:pt x="21984" y="78475"/>
                    <a:pt x="21789" y="78067"/>
                  </a:cubicBezTo>
                  <a:cubicBezTo>
                    <a:pt x="21011" y="76433"/>
                    <a:pt x="20233" y="74819"/>
                    <a:pt x="19417" y="73224"/>
                  </a:cubicBezTo>
                  <a:cubicBezTo>
                    <a:pt x="18600" y="71629"/>
                    <a:pt x="17763" y="70035"/>
                    <a:pt x="16985" y="68401"/>
                  </a:cubicBezTo>
                  <a:cubicBezTo>
                    <a:pt x="16596" y="67603"/>
                    <a:pt x="16227" y="66786"/>
                    <a:pt x="15857" y="65970"/>
                  </a:cubicBezTo>
                  <a:cubicBezTo>
                    <a:pt x="15507" y="65133"/>
                    <a:pt x="15196" y="64297"/>
                    <a:pt x="14885" y="63441"/>
                  </a:cubicBezTo>
                  <a:cubicBezTo>
                    <a:pt x="14263" y="61769"/>
                    <a:pt x="13757" y="60038"/>
                    <a:pt x="13348" y="58287"/>
                  </a:cubicBezTo>
                  <a:cubicBezTo>
                    <a:pt x="13134" y="57412"/>
                    <a:pt x="13037" y="56517"/>
                    <a:pt x="13018" y="55623"/>
                  </a:cubicBezTo>
                  <a:cubicBezTo>
                    <a:pt x="13018" y="54728"/>
                    <a:pt x="13076" y="53833"/>
                    <a:pt x="13193" y="52939"/>
                  </a:cubicBezTo>
                  <a:cubicBezTo>
                    <a:pt x="13446" y="51169"/>
                    <a:pt x="13951" y="49438"/>
                    <a:pt x="14690" y="47804"/>
                  </a:cubicBezTo>
                  <a:cubicBezTo>
                    <a:pt x="14885" y="47376"/>
                    <a:pt x="15079" y="46968"/>
                    <a:pt x="15293" y="46579"/>
                  </a:cubicBezTo>
                  <a:cubicBezTo>
                    <a:pt x="15410" y="46384"/>
                    <a:pt x="15507" y="46190"/>
                    <a:pt x="15624" y="45995"/>
                  </a:cubicBezTo>
                  <a:cubicBezTo>
                    <a:pt x="15760" y="45820"/>
                    <a:pt x="15896" y="45645"/>
                    <a:pt x="16032" y="45470"/>
                  </a:cubicBezTo>
                  <a:cubicBezTo>
                    <a:pt x="16616" y="44770"/>
                    <a:pt x="17219" y="44109"/>
                    <a:pt x="17861" y="43486"/>
                  </a:cubicBezTo>
                  <a:cubicBezTo>
                    <a:pt x="19164" y="42261"/>
                    <a:pt x="20545" y="41094"/>
                    <a:pt x="21887" y="39908"/>
                  </a:cubicBezTo>
                  <a:cubicBezTo>
                    <a:pt x="23229" y="38721"/>
                    <a:pt x="24571" y="37496"/>
                    <a:pt x="25815" y="36212"/>
                  </a:cubicBezTo>
                  <a:cubicBezTo>
                    <a:pt x="27060" y="34929"/>
                    <a:pt x="28227" y="33548"/>
                    <a:pt x="29258" y="32070"/>
                  </a:cubicBezTo>
                  <a:cubicBezTo>
                    <a:pt x="30308" y="30611"/>
                    <a:pt x="31183" y="29016"/>
                    <a:pt x="31845" y="27363"/>
                  </a:cubicBezTo>
                  <a:cubicBezTo>
                    <a:pt x="32195" y="26527"/>
                    <a:pt x="32448" y="25651"/>
                    <a:pt x="32623" y="24776"/>
                  </a:cubicBezTo>
                  <a:cubicBezTo>
                    <a:pt x="32837" y="23901"/>
                    <a:pt x="32934" y="23006"/>
                    <a:pt x="32973" y="22112"/>
                  </a:cubicBezTo>
                  <a:cubicBezTo>
                    <a:pt x="32973" y="21645"/>
                    <a:pt x="32953" y="21197"/>
                    <a:pt x="32914" y="20750"/>
                  </a:cubicBezTo>
                  <a:cubicBezTo>
                    <a:pt x="32856" y="20303"/>
                    <a:pt x="32739" y="19875"/>
                    <a:pt x="32584" y="19447"/>
                  </a:cubicBezTo>
                  <a:cubicBezTo>
                    <a:pt x="32273" y="18591"/>
                    <a:pt x="31884" y="17794"/>
                    <a:pt x="31397" y="17035"/>
                  </a:cubicBezTo>
                  <a:cubicBezTo>
                    <a:pt x="30931" y="16257"/>
                    <a:pt x="30425" y="15518"/>
                    <a:pt x="29939" y="14760"/>
                  </a:cubicBezTo>
                  <a:cubicBezTo>
                    <a:pt x="29433" y="14021"/>
                    <a:pt x="28791" y="13359"/>
                    <a:pt x="28052" y="12854"/>
                  </a:cubicBezTo>
                  <a:cubicBezTo>
                    <a:pt x="26574" y="11803"/>
                    <a:pt x="24882" y="11103"/>
                    <a:pt x="23112" y="10773"/>
                  </a:cubicBezTo>
                  <a:cubicBezTo>
                    <a:pt x="22665" y="10695"/>
                    <a:pt x="22217" y="10637"/>
                    <a:pt x="21770" y="10617"/>
                  </a:cubicBezTo>
                  <a:cubicBezTo>
                    <a:pt x="21323" y="10598"/>
                    <a:pt x="20875" y="10598"/>
                    <a:pt x="20428" y="10578"/>
                  </a:cubicBezTo>
                  <a:cubicBezTo>
                    <a:pt x="19533" y="10539"/>
                    <a:pt x="18619" y="10500"/>
                    <a:pt x="17724" y="10423"/>
                  </a:cubicBezTo>
                  <a:cubicBezTo>
                    <a:pt x="15935" y="10325"/>
                    <a:pt x="14165" y="10014"/>
                    <a:pt x="12434" y="9508"/>
                  </a:cubicBezTo>
                  <a:cubicBezTo>
                    <a:pt x="10723" y="8964"/>
                    <a:pt x="9011" y="8380"/>
                    <a:pt x="7436" y="7505"/>
                  </a:cubicBezTo>
                  <a:cubicBezTo>
                    <a:pt x="4305" y="5747"/>
                    <a:pt x="1732" y="3143"/>
                    <a:pt x="1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33900" y="1167325"/>
              <a:ext cx="1231675" cy="3310775"/>
            </a:xfrm>
            <a:custGeom>
              <a:avLst/>
              <a:gdLst/>
              <a:ahLst/>
              <a:cxnLst/>
              <a:rect l="l" t="t" r="r" b="b"/>
              <a:pathLst>
                <a:path w="49267" h="132431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1790"/>
                    <a:pt x="604" y="3580"/>
                    <a:pt x="1051" y="5330"/>
                  </a:cubicBezTo>
                  <a:cubicBezTo>
                    <a:pt x="604" y="3580"/>
                    <a:pt x="312" y="1790"/>
                    <a:pt x="1" y="1"/>
                  </a:cubicBezTo>
                  <a:close/>
                  <a:moveTo>
                    <a:pt x="2918" y="10406"/>
                  </a:moveTo>
                  <a:cubicBezTo>
                    <a:pt x="3755" y="12021"/>
                    <a:pt x="4805" y="13499"/>
                    <a:pt x="6050" y="14802"/>
                  </a:cubicBezTo>
                  <a:cubicBezTo>
                    <a:pt x="7294" y="16124"/>
                    <a:pt x="8734" y="17252"/>
                    <a:pt x="10289" y="18167"/>
                  </a:cubicBezTo>
                  <a:cubicBezTo>
                    <a:pt x="11845" y="19100"/>
                    <a:pt x="13557" y="19722"/>
                    <a:pt x="15269" y="20267"/>
                  </a:cubicBezTo>
                  <a:cubicBezTo>
                    <a:pt x="16144" y="20539"/>
                    <a:pt x="17019" y="20773"/>
                    <a:pt x="17894" y="20928"/>
                  </a:cubicBezTo>
                  <a:cubicBezTo>
                    <a:pt x="18789" y="21103"/>
                    <a:pt x="19684" y="21201"/>
                    <a:pt x="20598" y="21278"/>
                  </a:cubicBezTo>
                  <a:cubicBezTo>
                    <a:pt x="21492" y="21356"/>
                    <a:pt x="22387" y="21415"/>
                    <a:pt x="23301" y="21434"/>
                  </a:cubicBezTo>
                  <a:cubicBezTo>
                    <a:pt x="23748" y="21453"/>
                    <a:pt x="24196" y="21492"/>
                    <a:pt x="24663" y="21492"/>
                  </a:cubicBezTo>
                  <a:cubicBezTo>
                    <a:pt x="25110" y="21492"/>
                    <a:pt x="25557" y="21512"/>
                    <a:pt x="26005" y="21570"/>
                  </a:cubicBezTo>
                  <a:cubicBezTo>
                    <a:pt x="27794" y="21804"/>
                    <a:pt x="29525" y="22426"/>
                    <a:pt x="31061" y="23379"/>
                  </a:cubicBezTo>
                  <a:cubicBezTo>
                    <a:pt x="31820" y="23865"/>
                    <a:pt x="32520" y="24468"/>
                    <a:pt x="33084" y="25149"/>
                  </a:cubicBezTo>
                  <a:cubicBezTo>
                    <a:pt x="33356" y="25518"/>
                    <a:pt x="33609" y="25888"/>
                    <a:pt x="33843" y="26277"/>
                  </a:cubicBezTo>
                  <a:cubicBezTo>
                    <a:pt x="34096" y="26666"/>
                    <a:pt x="34309" y="27035"/>
                    <a:pt x="34562" y="27424"/>
                  </a:cubicBezTo>
                  <a:cubicBezTo>
                    <a:pt x="35029" y="28202"/>
                    <a:pt x="35457" y="29000"/>
                    <a:pt x="35788" y="29836"/>
                  </a:cubicBezTo>
                  <a:cubicBezTo>
                    <a:pt x="36138" y="30672"/>
                    <a:pt x="36332" y="31567"/>
                    <a:pt x="36332" y="32462"/>
                  </a:cubicBezTo>
                  <a:cubicBezTo>
                    <a:pt x="36313" y="34271"/>
                    <a:pt x="35982" y="36060"/>
                    <a:pt x="35321" y="37732"/>
                  </a:cubicBezTo>
                  <a:cubicBezTo>
                    <a:pt x="35010" y="38588"/>
                    <a:pt x="34621" y="39405"/>
                    <a:pt x="34193" y="40203"/>
                  </a:cubicBezTo>
                  <a:cubicBezTo>
                    <a:pt x="33765" y="40980"/>
                    <a:pt x="33279" y="41758"/>
                    <a:pt x="32754" y="42498"/>
                  </a:cubicBezTo>
                  <a:cubicBezTo>
                    <a:pt x="31723" y="43956"/>
                    <a:pt x="30556" y="45357"/>
                    <a:pt x="29292" y="46640"/>
                  </a:cubicBezTo>
                  <a:cubicBezTo>
                    <a:pt x="28027" y="47943"/>
                    <a:pt x="26685" y="49149"/>
                    <a:pt x="25324" y="50336"/>
                  </a:cubicBezTo>
                  <a:cubicBezTo>
                    <a:pt x="23962" y="51522"/>
                    <a:pt x="22562" y="52669"/>
                    <a:pt x="21220" y="53875"/>
                  </a:cubicBezTo>
                  <a:cubicBezTo>
                    <a:pt x="20559" y="54478"/>
                    <a:pt x="19917" y="55120"/>
                    <a:pt x="19295" y="55801"/>
                  </a:cubicBezTo>
                  <a:cubicBezTo>
                    <a:pt x="18983" y="56112"/>
                    <a:pt x="18711" y="56482"/>
                    <a:pt x="18458" y="56871"/>
                  </a:cubicBezTo>
                  <a:cubicBezTo>
                    <a:pt x="18225" y="57240"/>
                    <a:pt x="18011" y="57648"/>
                    <a:pt x="17797" y="58037"/>
                  </a:cubicBezTo>
                  <a:cubicBezTo>
                    <a:pt x="16980" y="59671"/>
                    <a:pt x="16397" y="61383"/>
                    <a:pt x="16047" y="63172"/>
                  </a:cubicBezTo>
                  <a:cubicBezTo>
                    <a:pt x="15891" y="64067"/>
                    <a:pt x="15794" y="64961"/>
                    <a:pt x="15774" y="65876"/>
                  </a:cubicBezTo>
                  <a:cubicBezTo>
                    <a:pt x="15755" y="66770"/>
                    <a:pt x="15813" y="67684"/>
                    <a:pt x="15988" y="68579"/>
                  </a:cubicBezTo>
                  <a:cubicBezTo>
                    <a:pt x="16358" y="70349"/>
                    <a:pt x="16844" y="72099"/>
                    <a:pt x="17447" y="73791"/>
                  </a:cubicBezTo>
                  <a:cubicBezTo>
                    <a:pt x="17739" y="74647"/>
                    <a:pt x="18050" y="75503"/>
                    <a:pt x="18400" y="76339"/>
                  </a:cubicBezTo>
                  <a:cubicBezTo>
                    <a:pt x="18750" y="77176"/>
                    <a:pt x="19120" y="77992"/>
                    <a:pt x="19528" y="78809"/>
                  </a:cubicBezTo>
                  <a:cubicBezTo>
                    <a:pt x="20306" y="80424"/>
                    <a:pt x="21162" y="82018"/>
                    <a:pt x="22017" y="83613"/>
                  </a:cubicBezTo>
                  <a:lnTo>
                    <a:pt x="23301" y="86005"/>
                  </a:lnTo>
                  <a:cubicBezTo>
                    <a:pt x="23729" y="86803"/>
                    <a:pt x="24157" y="87600"/>
                    <a:pt x="24604" y="88378"/>
                  </a:cubicBezTo>
                  <a:cubicBezTo>
                    <a:pt x="25052" y="89156"/>
                    <a:pt x="25421" y="89993"/>
                    <a:pt x="26005" y="90693"/>
                  </a:cubicBezTo>
                  <a:cubicBezTo>
                    <a:pt x="26296" y="91043"/>
                    <a:pt x="26608" y="91373"/>
                    <a:pt x="26938" y="91685"/>
                  </a:cubicBezTo>
                  <a:cubicBezTo>
                    <a:pt x="27113" y="91840"/>
                    <a:pt x="27269" y="91996"/>
                    <a:pt x="27463" y="92132"/>
                  </a:cubicBezTo>
                  <a:cubicBezTo>
                    <a:pt x="27638" y="92268"/>
                    <a:pt x="27833" y="92404"/>
                    <a:pt x="28027" y="92521"/>
                  </a:cubicBezTo>
                  <a:cubicBezTo>
                    <a:pt x="28786" y="92968"/>
                    <a:pt x="29603" y="93377"/>
                    <a:pt x="30458" y="93707"/>
                  </a:cubicBezTo>
                  <a:cubicBezTo>
                    <a:pt x="31295" y="94057"/>
                    <a:pt x="32131" y="94369"/>
                    <a:pt x="32967" y="94699"/>
                  </a:cubicBezTo>
                  <a:cubicBezTo>
                    <a:pt x="33823" y="95030"/>
                    <a:pt x="34640" y="95419"/>
                    <a:pt x="35418" y="95847"/>
                  </a:cubicBezTo>
                  <a:cubicBezTo>
                    <a:pt x="36215" y="96294"/>
                    <a:pt x="36955" y="96819"/>
                    <a:pt x="37655" y="97383"/>
                  </a:cubicBezTo>
                  <a:cubicBezTo>
                    <a:pt x="38005" y="97675"/>
                    <a:pt x="38355" y="97967"/>
                    <a:pt x="38666" y="98278"/>
                  </a:cubicBezTo>
                  <a:cubicBezTo>
                    <a:pt x="38997" y="98589"/>
                    <a:pt x="39288" y="98920"/>
                    <a:pt x="39580" y="99270"/>
                  </a:cubicBezTo>
                  <a:lnTo>
                    <a:pt x="40475" y="100301"/>
                  </a:lnTo>
                  <a:cubicBezTo>
                    <a:pt x="40767" y="100631"/>
                    <a:pt x="41058" y="100981"/>
                    <a:pt x="41311" y="101370"/>
                  </a:cubicBezTo>
                  <a:cubicBezTo>
                    <a:pt x="41797" y="102129"/>
                    <a:pt x="42225" y="102926"/>
                    <a:pt x="42595" y="103743"/>
                  </a:cubicBezTo>
                  <a:cubicBezTo>
                    <a:pt x="42964" y="104560"/>
                    <a:pt x="43295" y="105396"/>
                    <a:pt x="43587" y="106272"/>
                  </a:cubicBezTo>
                  <a:cubicBezTo>
                    <a:pt x="44151" y="107983"/>
                    <a:pt x="44501" y="109753"/>
                    <a:pt x="44618" y="111562"/>
                  </a:cubicBezTo>
                  <a:cubicBezTo>
                    <a:pt x="44754" y="115179"/>
                    <a:pt x="44870" y="118797"/>
                    <a:pt x="45454" y="122376"/>
                  </a:cubicBezTo>
                  <a:cubicBezTo>
                    <a:pt x="45746" y="124165"/>
                    <a:pt x="46193" y="125915"/>
                    <a:pt x="46796" y="127627"/>
                  </a:cubicBezTo>
                  <a:cubicBezTo>
                    <a:pt x="47399" y="129319"/>
                    <a:pt x="48235" y="130953"/>
                    <a:pt x="49266" y="132431"/>
                  </a:cubicBezTo>
                  <a:cubicBezTo>
                    <a:pt x="48235" y="130953"/>
                    <a:pt x="47418" y="129319"/>
                    <a:pt x="46815" y="127627"/>
                  </a:cubicBezTo>
                  <a:cubicBezTo>
                    <a:pt x="46212" y="125915"/>
                    <a:pt x="45765" y="124145"/>
                    <a:pt x="45473" y="122376"/>
                  </a:cubicBezTo>
                  <a:cubicBezTo>
                    <a:pt x="44890" y="118797"/>
                    <a:pt x="44793" y="115179"/>
                    <a:pt x="44657" y="111562"/>
                  </a:cubicBezTo>
                  <a:cubicBezTo>
                    <a:pt x="44540" y="109753"/>
                    <a:pt x="44190" y="107983"/>
                    <a:pt x="43626" y="106252"/>
                  </a:cubicBezTo>
                  <a:cubicBezTo>
                    <a:pt x="43334" y="105396"/>
                    <a:pt x="43003" y="104560"/>
                    <a:pt x="42634" y="103743"/>
                  </a:cubicBezTo>
                  <a:cubicBezTo>
                    <a:pt x="42245" y="102907"/>
                    <a:pt x="41817" y="102109"/>
                    <a:pt x="41331" y="101351"/>
                  </a:cubicBezTo>
                  <a:cubicBezTo>
                    <a:pt x="41097" y="100962"/>
                    <a:pt x="40806" y="100612"/>
                    <a:pt x="40494" y="100281"/>
                  </a:cubicBezTo>
                  <a:lnTo>
                    <a:pt x="39619" y="99250"/>
                  </a:lnTo>
                  <a:cubicBezTo>
                    <a:pt x="39327" y="98900"/>
                    <a:pt x="39036" y="98570"/>
                    <a:pt x="38705" y="98259"/>
                  </a:cubicBezTo>
                  <a:cubicBezTo>
                    <a:pt x="38374" y="97947"/>
                    <a:pt x="38024" y="97656"/>
                    <a:pt x="37674" y="97364"/>
                  </a:cubicBezTo>
                  <a:cubicBezTo>
                    <a:pt x="36974" y="96780"/>
                    <a:pt x="36235" y="96275"/>
                    <a:pt x="35457" y="95808"/>
                  </a:cubicBezTo>
                  <a:cubicBezTo>
                    <a:pt x="34660" y="95380"/>
                    <a:pt x="33843" y="94991"/>
                    <a:pt x="33006" y="94660"/>
                  </a:cubicBezTo>
                  <a:cubicBezTo>
                    <a:pt x="32151" y="94330"/>
                    <a:pt x="31314" y="94019"/>
                    <a:pt x="30478" y="93668"/>
                  </a:cubicBezTo>
                  <a:cubicBezTo>
                    <a:pt x="29642" y="93357"/>
                    <a:pt x="28825" y="92949"/>
                    <a:pt x="28047" y="92482"/>
                  </a:cubicBezTo>
                  <a:cubicBezTo>
                    <a:pt x="27852" y="92365"/>
                    <a:pt x="27658" y="92249"/>
                    <a:pt x="27483" y="92093"/>
                  </a:cubicBezTo>
                  <a:cubicBezTo>
                    <a:pt x="27308" y="91957"/>
                    <a:pt x="27133" y="91821"/>
                    <a:pt x="26977" y="91665"/>
                  </a:cubicBezTo>
                  <a:cubicBezTo>
                    <a:pt x="26646" y="91354"/>
                    <a:pt x="26335" y="91023"/>
                    <a:pt x="26043" y="90693"/>
                  </a:cubicBezTo>
                  <a:cubicBezTo>
                    <a:pt x="25479" y="89993"/>
                    <a:pt x="25090" y="89176"/>
                    <a:pt x="24643" y="88378"/>
                  </a:cubicBezTo>
                  <a:cubicBezTo>
                    <a:pt x="24215" y="87581"/>
                    <a:pt x="23768" y="86803"/>
                    <a:pt x="23340" y="86005"/>
                  </a:cubicBezTo>
                  <a:lnTo>
                    <a:pt x="22056" y="83613"/>
                  </a:lnTo>
                  <a:cubicBezTo>
                    <a:pt x="21201" y="82018"/>
                    <a:pt x="20364" y="80424"/>
                    <a:pt x="19567" y="78790"/>
                  </a:cubicBezTo>
                  <a:cubicBezTo>
                    <a:pt x="19178" y="77973"/>
                    <a:pt x="18808" y="77156"/>
                    <a:pt x="18458" y="76320"/>
                  </a:cubicBezTo>
                  <a:cubicBezTo>
                    <a:pt x="18108" y="75503"/>
                    <a:pt x="17797" y="74647"/>
                    <a:pt x="17505" y="73791"/>
                  </a:cubicBezTo>
                  <a:cubicBezTo>
                    <a:pt x="16902" y="72080"/>
                    <a:pt x="16416" y="70349"/>
                    <a:pt x="16047" y="68579"/>
                  </a:cubicBezTo>
                  <a:cubicBezTo>
                    <a:pt x="15871" y="67684"/>
                    <a:pt x="15813" y="66790"/>
                    <a:pt x="15833" y="65895"/>
                  </a:cubicBezTo>
                  <a:cubicBezTo>
                    <a:pt x="15852" y="64981"/>
                    <a:pt x="15949" y="64086"/>
                    <a:pt x="16124" y="63192"/>
                  </a:cubicBezTo>
                  <a:cubicBezTo>
                    <a:pt x="16455" y="61422"/>
                    <a:pt x="17038" y="59710"/>
                    <a:pt x="17855" y="58096"/>
                  </a:cubicBezTo>
                  <a:cubicBezTo>
                    <a:pt x="18244" y="57279"/>
                    <a:pt x="18731" y="56520"/>
                    <a:pt x="19353" y="55859"/>
                  </a:cubicBezTo>
                  <a:cubicBezTo>
                    <a:pt x="19956" y="55178"/>
                    <a:pt x="20598" y="54556"/>
                    <a:pt x="21259" y="53953"/>
                  </a:cubicBezTo>
                  <a:cubicBezTo>
                    <a:pt x="22601" y="52728"/>
                    <a:pt x="24001" y="51580"/>
                    <a:pt x="25363" y="50394"/>
                  </a:cubicBezTo>
                  <a:cubicBezTo>
                    <a:pt x="26724" y="49208"/>
                    <a:pt x="28066" y="48002"/>
                    <a:pt x="29330" y="46699"/>
                  </a:cubicBezTo>
                  <a:cubicBezTo>
                    <a:pt x="30595" y="45415"/>
                    <a:pt x="31762" y="44015"/>
                    <a:pt x="32792" y="42536"/>
                  </a:cubicBezTo>
                  <a:cubicBezTo>
                    <a:pt x="33318" y="41797"/>
                    <a:pt x="33784" y="41019"/>
                    <a:pt x="34232" y="40222"/>
                  </a:cubicBezTo>
                  <a:cubicBezTo>
                    <a:pt x="34660" y="39444"/>
                    <a:pt x="35049" y="38608"/>
                    <a:pt x="35360" y="37771"/>
                  </a:cubicBezTo>
                  <a:cubicBezTo>
                    <a:pt x="36021" y="36079"/>
                    <a:pt x="36371" y="34271"/>
                    <a:pt x="36371" y="32462"/>
                  </a:cubicBezTo>
                  <a:cubicBezTo>
                    <a:pt x="36371" y="31548"/>
                    <a:pt x="36196" y="30653"/>
                    <a:pt x="35846" y="29797"/>
                  </a:cubicBezTo>
                  <a:cubicBezTo>
                    <a:pt x="35496" y="28961"/>
                    <a:pt x="35068" y="28163"/>
                    <a:pt x="34601" y="27385"/>
                  </a:cubicBezTo>
                  <a:cubicBezTo>
                    <a:pt x="34368" y="26996"/>
                    <a:pt x="34134" y="26627"/>
                    <a:pt x="33882" y="26238"/>
                  </a:cubicBezTo>
                  <a:cubicBezTo>
                    <a:pt x="33648" y="25849"/>
                    <a:pt x="33395" y="25479"/>
                    <a:pt x="33123" y="25110"/>
                  </a:cubicBezTo>
                  <a:cubicBezTo>
                    <a:pt x="32540" y="24410"/>
                    <a:pt x="31859" y="23826"/>
                    <a:pt x="31081" y="23340"/>
                  </a:cubicBezTo>
                  <a:cubicBezTo>
                    <a:pt x="29544" y="22387"/>
                    <a:pt x="27813" y="21765"/>
                    <a:pt x="26005" y="21531"/>
                  </a:cubicBezTo>
                  <a:cubicBezTo>
                    <a:pt x="25557" y="21473"/>
                    <a:pt x="25110" y="21434"/>
                    <a:pt x="24643" y="21434"/>
                  </a:cubicBezTo>
                  <a:cubicBezTo>
                    <a:pt x="24196" y="21415"/>
                    <a:pt x="23748" y="21415"/>
                    <a:pt x="23301" y="21395"/>
                  </a:cubicBezTo>
                  <a:cubicBezTo>
                    <a:pt x="22387" y="21356"/>
                    <a:pt x="21492" y="21317"/>
                    <a:pt x="20598" y="21240"/>
                  </a:cubicBezTo>
                  <a:cubicBezTo>
                    <a:pt x="19684" y="21162"/>
                    <a:pt x="18808" y="21045"/>
                    <a:pt x="17914" y="20889"/>
                  </a:cubicBezTo>
                  <a:cubicBezTo>
                    <a:pt x="17019" y="20734"/>
                    <a:pt x="16144" y="20500"/>
                    <a:pt x="15288" y="20228"/>
                  </a:cubicBezTo>
                  <a:cubicBezTo>
                    <a:pt x="13576" y="19684"/>
                    <a:pt x="11865" y="19061"/>
                    <a:pt x="10309" y="18147"/>
                  </a:cubicBezTo>
                  <a:cubicBezTo>
                    <a:pt x="8734" y="17233"/>
                    <a:pt x="7314" y="16085"/>
                    <a:pt x="6069" y="14782"/>
                  </a:cubicBezTo>
                  <a:cubicBezTo>
                    <a:pt x="4824" y="13479"/>
                    <a:pt x="3755" y="12001"/>
                    <a:pt x="2918" y="10406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32650" y="1172500"/>
              <a:ext cx="1201800" cy="3169475"/>
            </a:xfrm>
            <a:custGeom>
              <a:avLst/>
              <a:gdLst/>
              <a:ahLst/>
              <a:cxnLst/>
              <a:rect l="l" t="t" r="r" b="b"/>
              <a:pathLst>
                <a:path w="48072" h="126779" extrusionOk="0">
                  <a:moveTo>
                    <a:pt x="1" y="0"/>
                  </a:moveTo>
                  <a:lnTo>
                    <a:pt x="1" y="0"/>
                  </a:lnTo>
                  <a:cubicBezTo>
                    <a:pt x="290" y="1792"/>
                    <a:pt x="580" y="3564"/>
                    <a:pt x="1004" y="5318"/>
                  </a:cubicBezTo>
                  <a:cubicBezTo>
                    <a:pt x="1412" y="7087"/>
                    <a:pt x="2015" y="8818"/>
                    <a:pt x="2793" y="10452"/>
                  </a:cubicBezTo>
                  <a:cubicBezTo>
                    <a:pt x="2988" y="10861"/>
                    <a:pt x="3202" y="11269"/>
                    <a:pt x="3435" y="11658"/>
                  </a:cubicBezTo>
                  <a:cubicBezTo>
                    <a:pt x="3668" y="12047"/>
                    <a:pt x="3921" y="12436"/>
                    <a:pt x="4174" y="12805"/>
                  </a:cubicBezTo>
                  <a:cubicBezTo>
                    <a:pt x="4699" y="13545"/>
                    <a:pt x="5263" y="14264"/>
                    <a:pt x="5886" y="14925"/>
                  </a:cubicBezTo>
                  <a:cubicBezTo>
                    <a:pt x="7111" y="16267"/>
                    <a:pt x="8511" y="17434"/>
                    <a:pt x="10067" y="18387"/>
                  </a:cubicBezTo>
                  <a:cubicBezTo>
                    <a:pt x="10845" y="18874"/>
                    <a:pt x="11662" y="19282"/>
                    <a:pt x="12498" y="19632"/>
                  </a:cubicBezTo>
                  <a:cubicBezTo>
                    <a:pt x="13354" y="19982"/>
                    <a:pt x="14210" y="20293"/>
                    <a:pt x="15066" y="20566"/>
                  </a:cubicBezTo>
                  <a:cubicBezTo>
                    <a:pt x="16816" y="21091"/>
                    <a:pt x="18605" y="21421"/>
                    <a:pt x="20414" y="21577"/>
                  </a:cubicBezTo>
                  <a:cubicBezTo>
                    <a:pt x="22223" y="21752"/>
                    <a:pt x="24051" y="21830"/>
                    <a:pt x="25860" y="21947"/>
                  </a:cubicBezTo>
                  <a:cubicBezTo>
                    <a:pt x="27669" y="22122"/>
                    <a:pt x="29439" y="22666"/>
                    <a:pt x="31034" y="23541"/>
                  </a:cubicBezTo>
                  <a:cubicBezTo>
                    <a:pt x="31831" y="23969"/>
                    <a:pt x="32570" y="24514"/>
                    <a:pt x="33192" y="25175"/>
                  </a:cubicBezTo>
                  <a:cubicBezTo>
                    <a:pt x="33834" y="25817"/>
                    <a:pt x="34262" y="26634"/>
                    <a:pt x="34729" y="27412"/>
                  </a:cubicBezTo>
                  <a:cubicBezTo>
                    <a:pt x="35196" y="28190"/>
                    <a:pt x="35624" y="28987"/>
                    <a:pt x="35993" y="29824"/>
                  </a:cubicBezTo>
                  <a:cubicBezTo>
                    <a:pt x="36363" y="30660"/>
                    <a:pt x="36596" y="31535"/>
                    <a:pt x="36674" y="32449"/>
                  </a:cubicBezTo>
                  <a:cubicBezTo>
                    <a:pt x="36713" y="34258"/>
                    <a:pt x="36382" y="36086"/>
                    <a:pt x="35740" y="37778"/>
                  </a:cubicBezTo>
                  <a:cubicBezTo>
                    <a:pt x="35429" y="38634"/>
                    <a:pt x="35060" y="39451"/>
                    <a:pt x="34612" y="40248"/>
                  </a:cubicBezTo>
                  <a:cubicBezTo>
                    <a:pt x="34184" y="41065"/>
                    <a:pt x="33718" y="41824"/>
                    <a:pt x="33192" y="42582"/>
                  </a:cubicBezTo>
                  <a:cubicBezTo>
                    <a:pt x="32667" y="43321"/>
                    <a:pt x="32123" y="44041"/>
                    <a:pt x="31539" y="44741"/>
                  </a:cubicBezTo>
                  <a:cubicBezTo>
                    <a:pt x="30956" y="45422"/>
                    <a:pt x="30333" y="46103"/>
                    <a:pt x="29711" y="46764"/>
                  </a:cubicBezTo>
                  <a:cubicBezTo>
                    <a:pt x="28447" y="48067"/>
                    <a:pt x="27085" y="49273"/>
                    <a:pt x="25704" y="50440"/>
                  </a:cubicBezTo>
                  <a:cubicBezTo>
                    <a:pt x="24304" y="51626"/>
                    <a:pt x="22884" y="52754"/>
                    <a:pt x="21503" y="53941"/>
                  </a:cubicBezTo>
                  <a:cubicBezTo>
                    <a:pt x="20823" y="54544"/>
                    <a:pt x="20142" y="55146"/>
                    <a:pt x="19520" y="55808"/>
                  </a:cubicBezTo>
                  <a:cubicBezTo>
                    <a:pt x="19189" y="56138"/>
                    <a:pt x="18878" y="56469"/>
                    <a:pt x="18605" y="56819"/>
                  </a:cubicBezTo>
                  <a:cubicBezTo>
                    <a:pt x="18333" y="57208"/>
                    <a:pt x="18100" y="57578"/>
                    <a:pt x="17866" y="57986"/>
                  </a:cubicBezTo>
                  <a:cubicBezTo>
                    <a:pt x="16972" y="59561"/>
                    <a:pt x="16310" y="61273"/>
                    <a:pt x="15902" y="63062"/>
                  </a:cubicBezTo>
                  <a:cubicBezTo>
                    <a:pt x="15708" y="63957"/>
                    <a:pt x="15571" y="64852"/>
                    <a:pt x="15532" y="65766"/>
                  </a:cubicBezTo>
                  <a:cubicBezTo>
                    <a:pt x="15474" y="66680"/>
                    <a:pt x="15494" y="67594"/>
                    <a:pt x="15630" y="68489"/>
                  </a:cubicBezTo>
                  <a:cubicBezTo>
                    <a:pt x="15960" y="70278"/>
                    <a:pt x="16408" y="72048"/>
                    <a:pt x="17011" y="73779"/>
                  </a:cubicBezTo>
                  <a:cubicBezTo>
                    <a:pt x="17302" y="74635"/>
                    <a:pt x="17594" y="75490"/>
                    <a:pt x="17944" y="76327"/>
                  </a:cubicBezTo>
                  <a:cubicBezTo>
                    <a:pt x="18294" y="77182"/>
                    <a:pt x="18664" y="77999"/>
                    <a:pt x="19072" y="78816"/>
                  </a:cubicBezTo>
                  <a:cubicBezTo>
                    <a:pt x="19870" y="80450"/>
                    <a:pt x="20725" y="82064"/>
                    <a:pt x="21620" y="83640"/>
                  </a:cubicBezTo>
                  <a:lnTo>
                    <a:pt x="22962" y="86012"/>
                  </a:lnTo>
                  <a:cubicBezTo>
                    <a:pt x="23429" y="86810"/>
                    <a:pt x="23896" y="87588"/>
                    <a:pt x="24382" y="88346"/>
                  </a:cubicBezTo>
                  <a:lnTo>
                    <a:pt x="25121" y="89494"/>
                  </a:lnTo>
                  <a:cubicBezTo>
                    <a:pt x="25374" y="89863"/>
                    <a:pt x="25646" y="90233"/>
                    <a:pt x="25957" y="90564"/>
                  </a:cubicBezTo>
                  <a:cubicBezTo>
                    <a:pt x="26269" y="90894"/>
                    <a:pt x="26599" y="91225"/>
                    <a:pt x="26949" y="91517"/>
                  </a:cubicBezTo>
                  <a:cubicBezTo>
                    <a:pt x="27299" y="91808"/>
                    <a:pt x="27669" y="92081"/>
                    <a:pt x="28058" y="92314"/>
                  </a:cubicBezTo>
                  <a:cubicBezTo>
                    <a:pt x="29633" y="93248"/>
                    <a:pt x="31384" y="93792"/>
                    <a:pt x="33076" y="94434"/>
                  </a:cubicBezTo>
                  <a:cubicBezTo>
                    <a:pt x="33932" y="94726"/>
                    <a:pt x="34768" y="95076"/>
                    <a:pt x="35585" y="95504"/>
                  </a:cubicBezTo>
                  <a:lnTo>
                    <a:pt x="36188" y="95815"/>
                  </a:lnTo>
                  <a:cubicBezTo>
                    <a:pt x="36382" y="95912"/>
                    <a:pt x="36577" y="96029"/>
                    <a:pt x="36771" y="96145"/>
                  </a:cubicBezTo>
                  <a:cubicBezTo>
                    <a:pt x="37160" y="96379"/>
                    <a:pt x="37549" y="96632"/>
                    <a:pt x="37919" y="96904"/>
                  </a:cubicBezTo>
                  <a:cubicBezTo>
                    <a:pt x="39436" y="97915"/>
                    <a:pt x="40700" y="99238"/>
                    <a:pt x="41906" y="100580"/>
                  </a:cubicBezTo>
                  <a:cubicBezTo>
                    <a:pt x="42995" y="102039"/>
                    <a:pt x="43851" y="103653"/>
                    <a:pt x="44493" y="105364"/>
                  </a:cubicBezTo>
                  <a:cubicBezTo>
                    <a:pt x="45154" y="107057"/>
                    <a:pt x="45582" y="108826"/>
                    <a:pt x="45757" y="110655"/>
                  </a:cubicBezTo>
                  <a:cubicBezTo>
                    <a:pt x="45582" y="108826"/>
                    <a:pt x="45173" y="107057"/>
                    <a:pt x="44512" y="105364"/>
                  </a:cubicBezTo>
                  <a:cubicBezTo>
                    <a:pt x="43870" y="103653"/>
                    <a:pt x="42995" y="102039"/>
                    <a:pt x="41925" y="100580"/>
                  </a:cubicBezTo>
                  <a:cubicBezTo>
                    <a:pt x="40700" y="99218"/>
                    <a:pt x="39455" y="97876"/>
                    <a:pt x="37919" y="96865"/>
                  </a:cubicBezTo>
                  <a:cubicBezTo>
                    <a:pt x="37549" y="96612"/>
                    <a:pt x="37180" y="96359"/>
                    <a:pt x="36791" y="96126"/>
                  </a:cubicBezTo>
                  <a:cubicBezTo>
                    <a:pt x="36596" y="96009"/>
                    <a:pt x="36402" y="95893"/>
                    <a:pt x="36188" y="95795"/>
                  </a:cubicBezTo>
                  <a:lnTo>
                    <a:pt x="35585" y="95465"/>
                  </a:lnTo>
                  <a:cubicBezTo>
                    <a:pt x="34787" y="95056"/>
                    <a:pt x="33951" y="94687"/>
                    <a:pt x="33095" y="94395"/>
                  </a:cubicBezTo>
                  <a:cubicBezTo>
                    <a:pt x="31403" y="93734"/>
                    <a:pt x="29653" y="93209"/>
                    <a:pt x="28077" y="92275"/>
                  </a:cubicBezTo>
                  <a:cubicBezTo>
                    <a:pt x="27688" y="92042"/>
                    <a:pt x="27319" y="91769"/>
                    <a:pt x="26988" y="91478"/>
                  </a:cubicBezTo>
                  <a:cubicBezTo>
                    <a:pt x="26638" y="91186"/>
                    <a:pt x="26307" y="90875"/>
                    <a:pt x="25996" y="90544"/>
                  </a:cubicBezTo>
                  <a:cubicBezTo>
                    <a:pt x="25685" y="90194"/>
                    <a:pt x="25413" y="89844"/>
                    <a:pt x="25179" y="89455"/>
                  </a:cubicBezTo>
                  <a:lnTo>
                    <a:pt x="24421" y="88327"/>
                  </a:lnTo>
                  <a:cubicBezTo>
                    <a:pt x="23935" y="87549"/>
                    <a:pt x="23468" y="86771"/>
                    <a:pt x="23020" y="85993"/>
                  </a:cubicBezTo>
                  <a:lnTo>
                    <a:pt x="21659" y="83620"/>
                  </a:lnTo>
                  <a:cubicBezTo>
                    <a:pt x="20784" y="82025"/>
                    <a:pt x="19909" y="80430"/>
                    <a:pt x="19111" y="78797"/>
                  </a:cubicBezTo>
                  <a:cubicBezTo>
                    <a:pt x="18722" y="77980"/>
                    <a:pt x="18353" y="77144"/>
                    <a:pt x="18003" y="76307"/>
                  </a:cubicBezTo>
                  <a:cubicBezTo>
                    <a:pt x="17652" y="75471"/>
                    <a:pt x="17361" y="74615"/>
                    <a:pt x="17069" y="73759"/>
                  </a:cubicBezTo>
                  <a:cubicBezTo>
                    <a:pt x="16466" y="72028"/>
                    <a:pt x="15999" y="70259"/>
                    <a:pt x="15688" y="68469"/>
                  </a:cubicBezTo>
                  <a:cubicBezTo>
                    <a:pt x="15552" y="67575"/>
                    <a:pt x="15513" y="66660"/>
                    <a:pt x="15591" y="65766"/>
                  </a:cubicBezTo>
                  <a:cubicBezTo>
                    <a:pt x="15630" y="64852"/>
                    <a:pt x="15766" y="63957"/>
                    <a:pt x="15960" y="63082"/>
                  </a:cubicBezTo>
                  <a:cubicBezTo>
                    <a:pt x="16369" y="61292"/>
                    <a:pt x="17030" y="59600"/>
                    <a:pt x="17925" y="58025"/>
                  </a:cubicBezTo>
                  <a:cubicBezTo>
                    <a:pt x="18158" y="57617"/>
                    <a:pt x="18392" y="57228"/>
                    <a:pt x="18644" y="56858"/>
                  </a:cubicBezTo>
                  <a:cubicBezTo>
                    <a:pt x="18936" y="56508"/>
                    <a:pt x="19247" y="56177"/>
                    <a:pt x="19558" y="55866"/>
                  </a:cubicBezTo>
                  <a:cubicBezTo>
                    <a:pt x="20181" y="55205"/>
                    <a:pt x="20862" y="54582"/>
                    <a:pt x="21542" y="53999"/>
                  </a:cubicBezTo>
                  <a:cubicBezTo>
                    <a:pt x="22923" y="52813"/>
                    <a:pt x="24343" y="51685"/>
                    <a:pt x="25724" y="50498"/>
                  </a:cubicBezTo>
                  <a:cubicBezTo>
                    <a:pt x="27105" y="49312"/>
                    <a:pt x="28466" y="48106"/>
                    <a:pt x="29731" y="46783"/>
                  </a:cubicBezTo>
                  <a:cubicBezTo>
                    <a:pt x="30372" y="46141"/>
                    <a:pt x="30975" y="45480"/>
                    <a:pt x="31578" y="44761"/>
                  </a:cubicBezTo>
                  <a:cubicBezTo>
                    <a:pt x="32162" y="44060"/>
                    <a:pt x="32706" y="43341"/>
                    <a:pt x="33231" y="42602"/>
                  </a:cubicBezTo>
                  <a:cubicBezTo>
                    <a:pt x="33757" y="41863"/>
                    <a:pt x="34223" y="41085"/>
                    <a:pt x="34651" y="40287"/>
                  </a:cubicBezTo>
                  <a:cubicBezTo>
                    <a:pt x="35099" y="39490"/>
                    <a:pt x="35468" y="38654"/>
                    <a:pt x="35779" y="37798"/>
                  </a:cubicBezTo>
                  <a:cubicBezTo>
                    <a:pt x="36441" y="36086"/>
                    <a:pt x="36752" y="34277"/>
                    <a:pt x="36713" y="32449"/>
                  </a:cubicBezTo>
                  <a:cubicBezTo>
                    <a:pt x="36635" y="31535"/>
                    <a:pt x="36402" y="30640"/>
                    <a:pt x="36032" y="29824"/>
                  </a:cubicBezTo>
                  <a:cubicBezTo>
                    <a:pt x="35663" y="28987"/>
                    <a:pt x="35235" y="28170"/>
                    <a:pt x="34768" y="27392"/>
                  </a:cubicBezTo>
                  <a:cubicBezTo>
                    <a:pt x="34301" y="26595"/>
                    <a:pt x="33873" y="25798"/>
                    <a:pt x="33231" y="25136"/>
                  </a:cubicBezTo>
                  <a:cubicBezTo>
                    <a:pt x="32590" y="24494"/>
                    <a:pt x="31850" y="23930"/>
                    <a:pt x="31053" y="23503"/>
                  </a:cubicBezTo>
                  <a:cubicBezTo>
                    <a:pt x="29439" y="22647"/>
                    <a:pt x="27688" y="22102"/>
                    <a:pt x="25880" y="21908"/>
                  </a:cubicBezTo>
                  <a:cubicBezTo>
                    <a:pt x="24071" y="21791"/>
                    <a:pt x="22243" y="21713"/>
                    <a:pt x="20434" y="21538"/>
                  </a:cubicBezTo>
                  <a:cubicBezTo>
                    <a:pt x="18625" y="21402"/>
                    <a:pt x="16836" y="21071"/>
                    <a:pt x="15085" y="20546"/>
                  </a:cubicBezTo>
                  <a:cubicBezTo>
                    <a:pt x="14229" y="20274"/>
                    <a:pt x="13354" y="19963"/>
                    <a:pt x="12518" y="19613"/>
                  </a:cubicBezTo>
                  <a:cubicBezTo>
                    <a:pt x="11681" y="19263"/>
                    <a:pt x="10865" y="18854"/>
                    <a:pt x="10087" y="18368"/>
                  </a:cubicBezTo>
                  <a:cubicBezTo>
                    <a:pt x="8531" y="17434"/>
                    <a:pt x="7130" y="16267"/>
                    <a:pt x="5905" y="14925"/>
                  </a:cubicBezTo>
                  <a:cubicBezTo>
                    <a:pt x="5283" y="14245"/>
                    <a:pt x="4719" y="13545"/>
                    <a:pt x="4193" y="12786"/>
                  </a:cubicBezTo>
                  <a:cubicBezTo>
                    <a:pt x="3941" y="12416"/>
                    <a:pt x="3668" y="12047"/>
                    <a:pt x="3454" y="11658"/>
                  </a:cubicBezTo>
                  <a:cubicBezTo>
                    <a:pt x="3221" y="11250"/>
                    <a:pt x="3007" y="10861"/>
                    <a:pt x="2813" y="10452"/>
                  </a:cubicBezTo>
                  <a:cubicBezTo>
                    <a:pt x="2015" y="8799"/>
                    <a:pt x="1412" y="7068"/>
                    <a:pt x="1004" y="5298"/>
                  </a:cubicBezTo>
                  <a:cubicBezTo>
                    <a:pt x="580" y="3564"/>
                    <a:pt x="290" y="1792"/>
                    <a:pt x="1" y="0"/>
                  </a:cubicBezTo>
                  <a:close/>
                  <a:moveTo>
                    <a:pt x="45757" y="110655"/>
                  </a:moveTo>
                  <a:lnTo>
                    <a:pt x="45757" y="110655"/>
                  </a:lnTo>
                  <a:cubicBezTo>
                    <a:pt x="45971" y="114272"/>
                    <a:pt x="46107" y="117929"/>
                    <a:pt x="46729" y="121507"/>
                  </a:cubicBezTo>
                  <a:cubicBezTo>
                    <a:pt x="46126" y="117929"/>
                    <a:pt x="45990" y="114272"/>
                    <a:pt x="45757" y="110655"/>
                  </a:cubicBezTo>
                  <a:close/>
                  <a:moveTo>
                    <a:pt x="46729" y="121507"/>
                  </a:moveTo>
                  <a:cubicBezTo>
                    <a:pt x="47021" y="123297"/>
                    <a:pt x="47468" y="125067"/>
                    <a:pt x="48071" y="126778"/>
                  </a:cubicBezTo>
                  <a:cubicBezTo>
                    <a:pt x="47488" y="125067"/>
                    <a:pt x="47040" y="123297"/>
                    <a:pt x="46729" y="121507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100" y="1175800"/>
              <a:ext cx="1294750" cy="3273125"/>
            </a:xfrm>
            <a:custGeom>
              <a:avLst/>
              <a:gdLst/>
              <a:ahLst/>
              <a:cxnLst/>
              <a:rect l="l" t="t" r="r" b="b"/>
              <a:pathLst>
                <a:path w="51790" h="130925" extrusionOk="0">
                  <a:moveTo>
                    <a:pt x="0" y="1"/>
                  </a:moveTo>
                  <a:lnTo>
                    <a:pt x="0" y="1"/>
                  </a:lnTo>
                  <a:cubicBezTo>
                    <a:pt x="271" y="1800"/>
                    <a:pt x="543" y="3600"/>
                    <a:pt x="949" y="5380"/>
                  </a:cubicBezTo>
                  <a:cubicBezTo>
                    <a:pt x="1358" y="7169"/>
                    <a:pt x="1941" y="8920"/>
                    <a:pt x="2700" y="10592"/>
                  </a:cubicBezTo>
                  <a:cubicBezTo>
                    <a:pt x="4294" y="13899"/>
                    <a:pt x="6784" y="16699"/>
                    <a:pt x="9896" y="18683"/>
                  </a:cubicBezTo>
                  <a:cubicBezTo>
                    <a:pt x="10654" y="19170"/>
                    <a:pt x="11471" y="19617"/>
                    <a:pt x="12327" y="19986"/>
                  </a:cubicBezTo>
                  <a:cubicBezTo>
                    <a:pt x="13163" y="20356"/>
                    <a:pt x="14019" y="20667"/>
                    <a:pt x="14894" y="20959"/>
                  </a:cubicBezTo>
                  <a:cubicBezTo>
                    <a:pt x="15750" y="21231"/>
                    <a:pt x="16645" y="21465"/>
                    <a:pt x="17539" y="21659"/>
                  </a:cubicBezTo>
                  <a:cubicBezTo>
                    <a:pt x="18434" y="21834"/>
                    <a:pt x="19348" y="21951"/>
                    <a:pt x="20262" y="22048"/>
                  </a:cubicBezTo>
                  <a:cubicBezTo>
                    <a:pt x="22091" y="22243"/>
                    <a:pt x="23919" y="22301"/>
                    <a:pt x="25747" y="22398"/>
                  </a:cubicBezTo>
                  <a:cubicBezTo>
                    <a:pt x="27575" y="22515"/>
                    <a:pt x="29365" y="22982"/>
                    <a:pt x="31018" y="23779"/>
                  </a:cubicBezTo>
                  <a:cubicBezTo>
                    <a:pt x="31835" y="24187"/>
                    <a:pt x="32593" y="24693"/>
                    <a:pt x="33293" y="25296"/>
                  </a:cubicBezTo>
                  <a:cubicBezTo>
                    <a:pt x="33449" y="25452"/>
                    <a:pt x="33624" y="25627"/>
                    <a:pt x="33780" y="25782"/>
                  </a:cubicBezTo>
                  <a:cubicBezTo>
                    <a:pt x="33935" y="25957"/>
                    <a:pt x="34071" y="26132"/>
                    <a:pt x="34208" y="26307"/>
                  </a:cubicBezTo>
                  <a:cubicBezTo>
                    <a:pt x="34344" y="26502"/>
                    <a:pt x="34480" y="26696"/>
                    <a:pt x="34596" y="26871"/>
                  </a:cubicBezTo>
                  <a:cubicBezTo>
                    <a:pt x="34713" y="27066"/>
                    <a:pt x="34830" y="27280"/>
                    <a:pt x="34947" y="27474"/>
                  </a:cubicBezTo>
                  <a:cubicBezTo>
                    <a:pt x="35394" y="28252"/>
                    <a:pt x="35822" y="29069"/>
                    <a:pt x="36191" y="29906"/>
                  </a:cubicBezTo>
                  <a:cubicBezTo>
                    <a:pt x="36580" y="30722"/>
                    <a:pt x="36833" y="31617"/>
                    <a:pt x="36969" y="32512"/>
                  </a:cubicBezTo>
                  <a:cubicBezTo>
                    <a:pt x="37067" y="33426"/>
                    <a:pt x="37028" y="34340"/>
                    <a:pt x="36853" y="35254"/>
                  </a:cubicBezTo>
                  <a:cubicBezTo>
                    <a:pt x="36716" y="36149"/>
                    <a:pt x="36483" y="37024"/>
                    <a:pt x="36172" y="37899"/>
                  </a:cubicBezTo>
                  <a:cubicBezTo>
                    <a:pt x="35530" y="39611"/>
                    <a:pt x="34694" y="41244"/>
                    <a:pt x="33624" y="42742"/>
                  </a:cubicBezTo>
                  <a:cubicBezTo>
                    <a:pt x="31543" y="45757"/>
                    <a:pt x="28878" y="48304"/>
                    <a:pt x="26058" y="50638"/>
                  </a:cubicBezTo>
                  <a:cubicBezTo>
                    <a:pt x="24658" y="51825"/>
                    <a:pt x="23199" y="52953"/>
                    <a:pt x="21818" y="54100"/>
                  </a:cubicBezTo>
                  <a:cubicBezTo>
                    <a:pt x="21118" y="54684"/>
                    <a:pt x="20418" y="55267"/>
                    <a:pt x="19757" y="55909"/>
                  </a:cubicBezTo>
                  <a:cubicBezTo>
                    <a:pt x="19426" y="56240"/>
                    <a:pt x="19095" y="56551"/>
                    <a:pt x="18784" y="56882"/>
                  </a:cubicBezTo>
                  <a:cubicBezTo>
                    <a:pt x="18629" y="57057"/>
                    <a:pt x="18492" y="57232"/>
                    <a:pt x="18356" y="57426"/>
                  </a:cubicBezTo>
                  <a:cubicBezTo>
                    <a:pt x="18220" y="57621"/>
                    <a:pt x="18103" y="57815"/>
                    <a:pt x="17967" y="58010"/>
                  </a:cubicBezTo>
                  <a:cubicBezTo>
                    <a:pt x="16995" y="59566"/>
                    <a:pt x="16256" y="61258"/>
                    <a:pt x="15789" y="63028"/>
                  </a:cubicBezTo>
                  <a:cubicBezTo>
                    <a:pt x="15303" y="64797"/>
                    <a:pt x="15128" y="66665"/>
                    <a:pt x="15303" y="68493"/>
                  </a:cubicBezTo>
                  <a:cubicBezTo>
                    <a:pt x="15575" y="70302"/>
                    <a:pt x="16003" y="72091"/>
                    <a:pt x="16586" y="73841"/>
                  </a:cubicBezTo>
                  <a:cubicBezTo>
                    <a:pt x="16859" y="74717"/>
                    <a:pt x="17170" y="75572"/>
                    <a:pt x="17501" y="76428"/>
                  </a:cubicBezTo>
                  <a:cubicBezTo>
                    <a:pt x="17851" y="77284"/>
                    <a:pt x="18220" y="78120"/>
                    <a:pt x="18629" y="78937"/>
                  </a:cubicBezTo>
                  <a:cubicBezTo>
                    <a:pt x="19426" y="80590"/>
                    <a:pt x="20301" y="82185"/>
                    <a:pt x="21235" y="83760"/>
                  </a:cubicBezTo>
                  <a:cubicBezTo>
                    <a:pt x="21702" y="84558"/>
                    <a:pt x="22188" y="85336"/>
                    <a:pt x="22655" y="86114"/>
                  </a:cubicBezTo>
                  <a:cubicBezTo>
                    <a:pt x="23141" y="86892"/>
                    <a:pt x="23647" y="87650"/>
                    <a:pt x="24191" y="88409"/>
                  </a:cubicBezTo>
                  <a:cubicBezTo>
                    <a:pt x="24463" y="88778"/>
                    <a:pt x="24736" y="89128"/>
                    <a:pt x="25008" y="89498"/>
                  </a:cubicBezTo>
                  <a:cubicBezTo>
                    <a:pt x="25280" y="89868"/>
                    <a:pt x="25591" y="90218"/>
                    <a:pt x="25922" y="90529"/>
                  </a:cubicBezTo>
                  <a:cubicBezTo>
                    <a:pt x="26253" y="90840"/>
                    <a:pt x="26603" y="91151"/>
                    <a:pt x="26972" y="91423"/>
                  </a:cubicBezTo>
                  <a:cubicBezTo>
                    <a:pt x="27322" y="91715"/>
                    <a:pt x="27692" y="91968"/>
                    <a:pt x="28100" y="92201"/>
                  </a:cubicBezTo>
                  <a:cubicBezTo>
                    <a:pt x="29695" y="93116"/>
                    <a:pt x="31485" y="93621"/>
                    <a:pt x="33196" y="94224"/>
                  </a:cubicBezTo>
                  <a:cubicBezTo>
                    <a:pt x="34947" y="94788"/>
                    <a:pt x="36619" y="95547"/>
                    <a:pt x="38175" y="96500"/>
                  </a:cubicBezTo>
                  <a:cubicBezTo>
                    <a:pt x="38973" y="96967"/>
                    <a:pt x="39731" y="97472"/>
                    <a:pt x="40431" y="98056"/>
                  </a:cubicBezTo>
                  <a:cubicBezTo>
                    <a:pt x="40801" y="98347"/>
                    <a:pt x="41131" y="98639"/>
                    <a:pt x="41482" y="98950"/>
                  </a:cubicBezTo>
                  <a:cubicBezTo>
                    <a:pt x="41812" y="99262"/>
                    <a:pt x="42162" y="99553"/>
                    <a:pt x="42473" y="99903"/>
                  </a:cubicBezTo>
                  <a:cubicBezTo>
                    <a:pt x="43096" y="100565"/>
                    <a:pt x="43640" y="101304"/>
                    <a:pt x="44107" y="102101"/>
                  </a:cubicBezTo>
                  <a:cubicBezTo>
                    <a:pt x="44593" y="102879"/>
                    <a:pt x="45002" y="103676"/>
                    <a:pt x="45371" y="104532"/>
                  </a:cubicBezTo>
                  <a:cubicBezTo>
                    <a:pt x="46130" y="106205"/>
                    <a:pt x="46636" y="107975"/>
                    <a:pt x="46869" y="109784"/>
                  </a:cubicBezTo>
                  <a:cubicBezTo>
                    <a:pt x="46986" y="110698"/>
                    <a:pt x="47025" y="111612"/>
                    <a:pt x="47102" y="112526"/>
                  </a:cubicBezTo>
                  <a:cubicBezTo>
                    <a:pt x="47161" y="113440"/>
                    <a:pt x="47239" y="114354"/>
                    <a:pt x="47316" y="115268"/>
                  </a:cubicBezTo>
                  <a:cubicBezTo>
                    <a:pt x="47472" y="117077"/>
                    <a:pt x="47686" y="118905"/>
                    <a:pt x="47997" y="120714"/>
                  </a:cubicBezTo>
                  <a:cubicBezTo>
                    <a:pt x="48308" y="122503"/>
                    <a:pt x="48756" y="124293"/>
                    <a:pt x="49359" y="126024"/>
                  </a:cubicBezTo>
                  <a:cubicBezTo>
                    <a:pt x="49961" y="127755"/>
                    <a:pt x="50778" y="129408"/>
                    <a:pt x="51790" y="130925"/>
                  </a:cubicBezTo>
                  <a:cubicBezTo>
                    <a:pt x="50778" y="129408"/>
                    <a:pt x="49981" y="127755"/>
                    <a:pt x="49378" y="126024"/>
                  </a:cubicBezTo>
                  <a:cubicBezTo>
                    <a:pt x="48775" y="124293"/>
                    <a:pt x="48328" y="122503"/>
                    <a:pt x="48017" y="120695"/>
                  </a:cubicBezTo>
                  <a:cubicBezTo>
                    <a:pt x="47705" y="118905"/>
                    <a:pt x="47491" y="117077"/>
                    <a:pt x="47336" y="115249"/>
                  </a:cubicBezTo>
                  <a:cubicBezTo>
                    <a:pt x="47258" y="114335"/>
                    <a:pt x="47200" y="113421"/>
                    <a:pt x="47122" y="112526"/>
                  </a:cubicBezTo>
                  <a:cubicBezTo>
                    <a:pt x="47044" y="111612"/>
                    <a:pt x="47005" y="110698"/>
                    <a:pt x="46888" y="109784"/>
                  </a:cubicBezTo>
                  <a:cubicBezTo>
                    <a:pt x="46655" y="107955"/>
                    <a:pt x="46149" y="106185"/>
                    <a:pt x="45410" y="104513"/>
                  </a:cubicBezTo>
                  <a:cubicBezTo>
                    <a:pt x="45041" y="103676"/>
                    <a:pt x="44613" y="102860"/>
                    <a:pt x="44146" y="102082"/>
                  </a:cubicBezTo>
                  <a:cubicBezTo>
                    <a:pt x="43660" y="101284"/>
                    <a:pt x="43115" y="100545"/>
                    <a:pt x="42512" y="99884"/>
                  </a:cubicBezTo>
                  <a:cubicBezTo>
                    <a:pt x="42182" y="99534"/>
                    <a:pt x="41851" y="99242"/>
                    <a:pt x="41501" y="98931"/>
                  </a:cubicBezTo>
                  <a:cubicBezTo>
                    <a:pt x="41170" y="98620"/>
                    <a:pt x="40820" y="98328"/>
                    <a:pt x="40470" y="98036"/>
                  </a:cubicBezTo>
                  <a:cubicBezTo>
                    <a:pt x="39751" y="97453"/>
                    <a:pt x="38992" y="96928"/>
                    <a:pt x="38195" y="96461"/>
                  </a:cubicBezTo>
                  <a:cubicBezTo>
                    <a:pt x="36639" y="95508"/>
                    <a:pt x="34966" y="94749"/>
                    <a:pt x="33216" y="94185"/>
                  </a:cubicBezTo>
                  <a:cubicBezTo>
                    <a:pt x="31485" y="93582"/>
                    <a:pt x="29715" y="93077"/>
                    <a:pt x="28120" y="92163"/>
                  </a:cubicBezTo>
                  <a:cubicBezTo>
                    <a:pt x="27731" y="91949"/>
                    <a:pt x="27342" y="91676"/>
                    <a:pt x="26992" y="91385"/>
                  </a:cubicBezTo>
                  <a:cubicBezTo>
                    <a:pt x="26622" y="91112"/>
                    <a:pt x="26292" y="90821"/>
                    <a:pt x="25961" y="90509"/>
                  </a:cubicBezTo>
                  <a:cubicBezTo>
                    <a:pt x="25630" y="90179"/>
                    <a:pt x="25319" y="89829"/>
                    <a:pt x="25047" y="89479"/>
                  </a:cubicBezTo>
                  <a:cubicBezTo>
                    <a:pt x="24775" y="89109"/>
                    <a:pt x="24502" y="88739"/>
                    <a:pt x="24230" y="88370"/>
                  </a:cubicBezTo>
                  <a:cubicBezTo>
                    <a:pt x="23685" y="87631"/>
                    <a:pt x="23199" y="86872"/>
                    <a:pt x="22713" y="86094"/>
                  </a:cubicBezTo>
                  <a:cubicBezTo>
                    <a:pt x="22227" y="85316"/>
                    <a:pt x="21740" y="84538"/>
                    <a:pt x="21293" y="83741"/>
                  </a:cubicBezTo>
                  <a:cubicBezTo>
                    <a:pt x="20360" y="82166"/>
                    <a:pt x="19484" y="80551"/>
                    <a:pt x="18687" y="78918"/>
                  </a:cubicBezTo>
                  <a:cubicBezTo>
                    <a:pt x="18278" y="78081"/>
                    <a:pt x="17909" y="77245"/>
                    <a:pt x="17559" y="76409"/>
                  </a:cubicBezTo>
                  <a:cubicBezTo>
                    <a:pt x="17228" y="75553"/>
                    <a:pt x="16917" y="74697"/>
                    <a:pt x="16645" y="73822"/>
                  </a:cubicBezTo>
                  <a:cubicBezTo>
                    <a:pt x="16061" y="72091"/>
                    <a:pt x="15614" y="70302"/>
                    <a:pt x="15342" y="68493"/>
                  </a:cubicBezTo>
                  <a:cubicBezTo>
                    <a:pt x="15186" y="66665"/>
                    <a:pt x="15342" y="64836"/>
                    <a:pt x="15828" y="63066"/>
                  </a:cubicBezTo>
                  <a:cubicBezTo>
                    <a:pt x="16295" y="61297"/>
                    <a:pt x="17034" y="59605"/>
                    <a:pt x="18006" y="58068"/>
                  </a:cubicBezTo>
                  <a:cubicBezTo>
                    <a:pt x="18142" y="57874"/>
                    <a:pt x="18259" y="57679"/>
                    <a:pt x="18395" y="57485"/>
                  </a:cubicBezTo>
                  <a:cubicBezTo>
                    <a:pt x="18512" y="57290"/>
                    <a:pt x="18667" y="57115"/>
                    <a:pt x="18823" y="56959"/>
                  </a:cubicBezTo>
                  <a:cubicBezTo>
                    <a:pt x="19134" y="56609"/>
                    <a:pt x="19465" y="56298"/>
                    <a:pt x="19796" y="55987"/>
                  </a:cubicBezTo>
                  <a:cubicBezTo>
                    <a:pt x="20437" y="55345"/>
                    <a:pt x="21138" y="54742"/>
                    <a:pt x="21838" y="54159"/>
                  </a:cubicBezTo>
                  <a:cubicBezTo>
                    <a:pt x="23258" y="53011"/>
                    <a:pt x="24697" y="51883"/>
                    <a:pt x="26097" y="50697"/>
                  </a:cubicBezTo>
                  <a:cubicBezTo>
                    <a:pt x="28917" y="48343"/>
                    <a:pt x="31582" y="45796"/>
                    <a:pt x="33682" y="42781"/>
                  </a:cubicBezTo>
                  <a:cubicBezTo>
                    <a:pt x="34733" y="41264"/>
                    <a:pt x="35588" y="39630"/>
                    <a:pt x="36211" y="37919"/>
                  </a:cubicBezTo>
                  <a:cubicBezTo>
                    <a:pt x="36522" y="37043"/>
                    <a:pt x="36755" y="36149"/>
                    <a:pt x="36911" y="35254"/>
                  </a:cubicBezTo>
                  <a:cubicBezTo>
                    <a:pt x="37067" y="34340"/>
                    <a:pt x="37105" y="33426"/>
                    <a:pt x="37028" y="32512"/>
                  </a:cubicBezTo>
                  <a:cubicBezTo>
                    <a:pt x="36892" y="31598"/>
                    <a:pt x="36619" y="30722"/>
                    <a:pt x="36230" y="29886"/>
                  </a:cubicBezTo>
                  <a:cubicBezTo>
                    <a:pt x="35861" y="29050"/>
                    <a:pt x="35433" y="28233"/>
                    <a:pt x="34966" y="27455"/>
                  </a:cubicBezTo>
                  <a:cubicBezTo>
                    <a:pt x="34869" y="27260"/>
                    <a:pt x="34772" y="27046"/>
                    <a:pt x="34635" y="26852"/>
                  </a:cubicBezTo>
                  <a:cubicBezTo>
                    <a:pt x="34480" y="26677"/>
                    <a:pt x="34383" y="26463"/>
                    <a:pt x="34246" y="26288"/>
                  </a:cubicBezTo>
                  <a:cubicBezTo>
                    <a:pt x="34091" y="26113"/>
                    <a:pt x="33955" y="25918"/>
                    <a:pt x="33799" y="25763"/>
                  </a:cubicBezTo>
                  <a:cubicBezTo>
                    <a:pt x="33643" y="25588"/>
                    <a:pt x="33488" y="25432"/>
                    <a:pt x="33313" y="25277"/>
                  </a:cubicBezTo>
                  <a:cubicBezTo>
                    <a:pt x="32632" y="24654"/>
                    <a:pt x="31854" y="24149"/>
                    <a:pt x="31037" y="23760"/>
                  </a:cubicBezTo>
                  <a:cubicBezTo>
                    <a:pt x="30201" y="23351"/>
                    <a:pt x="29345" y="23040"/>
                    <a:pt x="28450" y="22807"/>
                  </a:cubicBezTo>
                  <a:cubicBezTo>
                    <a:pt x="27575" y="22573"/>
                    <a:pt x="26661" y="22418"/>
                    <a:pt x="25747" y="22379"/>
                  </a:cubicBezTo>
                  <a:cubicBezTo>
                    <a:pt x="23919" y="22281"/>
                    <a:pt x="22091" y="22223"/>
                    <a:pt x="20262" y="22029"/>
                  </a:cubicBezTo>
                  <a:cubicBezTo>
                    <a:pt x="19348" y="21951"/>
                    <a:pt x="18434" y="21815"/>
                    <a:pt x="17539" y="21640"/>
                  </a:cubicBezTo>
                  <a:cubicBezTo>
                    <a:pt x="16645" y="21465"/>
                    <a:pt x="15770" y="21231"/>
                    <a:pt x="14894" y="20939"/>
                  </a:cubicBezTo>
                  <a:cubicBezTo>
                    <a:pt x="14019" y="20648"/>
                    <a:pt x="13163" y="20336"/>
                    <a:pt x="12327" y="19967"/>
                  </a:cubicBezTo>
                  <a:cubicBezTo>
                    <a:pt x="11491" y="19597"/>
                    <a:pt x="10674" y="19170"/>
                    <a:pt x="9915" y="18683"/>
                  </a:cubicBezTo>
                  <a:cubicBezTo>
                    <a:pt x="6803" y="16699"/>
                    <a:pt x="4314" y="13899"/>
                    <a:pt x="2700" y="10573"/>
                  </a:cubicBezTo>
                  <a:cubicBezTo>
                    <a:pt x="1941" y="8920"/>
                    <a:pt x="1358" y="7169"/>
                    <a:pt x="969" y="5380"/>
                  </a:cubicBezTo>
                  <a:cubicBezTo>
                    <a:pt x="543" y="3600"/>
                    <a:pt x="271" y="1800"/>
                    <a:pt x="0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2375" y="1315625"/>
              <a:ext cx="1304125" cy="3118725"/>
            </a:xfrm>
            <a:custGeom>
              <a:avLst/>
              <a:gdLst/>
              <a:ahLst/>
              <a:cxnLst/>
              <a:rect l="l" t="t" r="r" b="b"/>
              <a:pathLst>
                <a:path w="52165" h="124749" extrusionOk="0">
                  <a:moveTo>
                    <a:pt x="1" y="1"/>
                  </a:moveTo>
                  <a:lnTo>
                    <a:pt x="1" y="1"/>
                  </a:lnTo>
                  <a:cubicBezTo>
                    <a:pt x="390" y="1810"/>
                    <a:pt x="954" y="3560"/>
                    <a:pt x="1693" y="5252"/>
                  </a:cubicBezTo>
                  <a:lnTo>
                    <a:pt x="1693" y="5252"/>
                  </a:lnTo>
                  <a:cubicBezTo>
                    <a:pt x="954" y="3560"/>
                    <a:pt x="390" y="1790"/>
                    <a:pt x="1" y="1"/>
                  </a:cubicBezTo>
                  <a:close/>
                  <a:moveTo>
                    <a:pt x="1693" y="5252"/>
                  </a:moveTo>
                  <a:cubicBezTo>
                    <a:pt x="2471" y="6944"/>
                    <a:pt x="3482" y="8500"/>
                    <a:pt x="4708" y="9901"/>
                  </a:cubicBezTo>
                  <a:cubicBezTo>
                    <a:pt x="5913" y="11301"/>
                    <a:pt x="7294" y="12526"/>
                    <a:pt x="8850" y="13557"/>
                  </a:cubicBezTo>
                  <a:cubicBezTo>
                    <a:pt x="9609" y="14063"/>
                    <a:pt x="10426" y="14510"/>
                    <a:pt x="11262" y="14899"/>
                  </a:cubicBezTo>
                  <a:cubicBezTo>
                    <a:pt x="12098" y="15288"/>
                    <a:pt x="12954" y="15619"/>
                    <a:pt x="13829" y="15910"/>
                  </a:cubicBezTo>
                  <a:cubicBezTo>
                    <a:pt x="14705" y="16202"/>
                    <a:pt x="15599" y="16455"/>
                    <a:pt x="16513" y="16650"/>
                  </a:cubicBezTo>
                  <a:cubicBezTo>
                    <a:pt x="17408" y="16844"/>
                    <a:pt x="18322" y="17000"/>
                    <a:pt x="19236" y="17077"/>
                  </a:cubicBezTo>
                  <a:cubicBezTo>
                    <a:pt x="21084" y="17272"/>
                    <a:pt x="22932" y="17350"/>
                    <a:pt x="24760" y="17427"/>
                  </a:cubicBezTo>
                  <a:cubicBezTo>
                    <a:pt x="26608" y="17466"/>
                    <a:pt x="28436" y="17855"/>
                    <a:pt x="30128" y="18614"/>
                  </a:cubicBezTo>
                  <a:cubicBezTo>
                    <a:pt x="30984" y="18964"/>
                    <a:pt x="31762" y="19450"/>
                    <a:pt x="32501" y="20014"/>
                  </a:cubicBezTo>
                  <a:cubicBezTo>
                    <a:pt x="33220" y="20578"/>
                    <a:pt x="33823" y="21278"/>
                    <a:pt x="34290" y="22076"/>
                  </a:cubicBezTo>
                  <a:cubicBezTo>
                    <a:pt x="34737" y="22893"/>
                    <a:pt x="35185" y="23710"/>
                    <a:pt x="35554" y="24546"/>
                  </a:cubicBezTo>
                  <a:cubicBezTo>
                    <a:pt x="35943" y="25382"/>
                    <a:pt x="36235" y="26257"/>
                    <a:pt x="36410" y="27172"/>
                  </a:cubicBezTo>
                  <a:cubicBezTo>
                    <a:pt x="36488" y="27619"/>
                    <a:pt x="36527" y="28066"/>
                    <a:pt x="36507" y="28533"/>
                  </a:cubicBezTo>
                  <a:cubicBezTo>
                    <a:pt x="36488" y="29000"/>
                    <a:pt x="36449" y="29447"/>
                    <a:pt x="36391" y="29914"/>
                  </a:cubicBezTo>
                  <a:cubicBezTo>
                    <a:pt x="36254" y="30809"/>
                    <a:pt x="36021" y="31703"/>
                    <a:pt x="35729" y="32578"/>
                  </a:cubicBezTo>
                  <a:cubicBezTo>
                    <a:pt x="35107" y="34309"/>
                    <a:pt x="34251" y="35963"/>
                    <a:pt x="33181" y="37460"/>
                  </a:cubicBezTo>
                  <a:cubicBezTo>
                    <a:pt x="31081" y="40514"/>
                    <a:pt x="28377" y="43062"/>
                    <a:pt x="25538" y="45395"/>
                  </a:cubicBezTo>
                  <a:cubicBezTo>
                    <a:pt x="24118" y="46582"/>
                    <a:pt x="22640" y="47690"/>
                    <a:pt x="21201" y="48838"/>
                  </a:cubicBezTo>
                  <a:cubicBezTo>
                    <a:pt x="20481" y="49421"/>
                    <a:pt x="19761" y="50005"/>
                    <a:pt x="19081" y="50608"/>
                  </a:cubicBezTo>
                  <a:cubicBezTo>
                    <a:pt x="18731" y="50919"/>
                    <a:pt x="18400" y="51230"/>
                    <a:pt x="18069" y="51561"/>
                  </a:cubicBezTo>
                  <a:cubicBezTo>
                    <a:pt x="17894" y="51716"/>
                    <a:pt x="17739" y="51892"/>
                    <a:pt x="17583" y="52067"/>
                  </a:cubicBezTo>
                  <a:cubicBezTo>
                    <a:pt x="17447" y="52261"/>
                    <a:pt x="17311" y="52436"/>
                    <a:pt x="17175" y="52631"/>
                  </a:cubicBezTo>
                  <a:cubicBezTo>
                    <a:pt x="16124" y="54148"/>
                    <a:pt x="15308" y="55840"/>
                    <a:pt x="14782" y="57610"/>
                  </a:cubicBezTo>
                  <a:cubicBezTo>
                    <a:pt x="14238" y="59379"/>
                    <a:pt x="14004" y="61227"/>
                    <a:pt x="14102" y="63075"/>
                  </a:cubicBezTo>
                  <a:cubicBezTo>
                    <a:pt x="14141" y="63542"/>
                    <a:pt x="14218" y="64008"/>
                    <a:pt x="14296" y="64456"/>
                  </a:cubicBezTo>
                  <a:cubicBezTo>
                    <a:pt x="14393" y="64903"/>
                    <a:pt x="14471" y="65370"/>
                    <a:pt x="14568" y="65817"/>
                  </a:cubicBezTo>
                  <a:cubicBezTo>
                    <a:pt x="14782" y="66712"/>
                    <a:pt x="15035" y="67607"/>
                    <a:pt x="15308" y="68482"/>
                  </a:cubicBezTo>
                  <a:cubicBezTo>
                    <a:pt x="15580" y="69376"/>
                    <a:pt x="15872" y="70252"/>
                    <a:pt x="16222" y="71107"/>
                  </a:cubicBezTo>
                  <a:cubicBezTo>
                    <a:pt x="16552" y="71963"/>
                    <a:pt x="16941" y="72799"/>
                    <a:pt x="17330" y="73636"/>
                  </a:cubicBezTo>
                  <a:cubicBezTo>
                    <a:pt x="18147" y="75289"/>
                    <a:pt x="19042" y="76903"/>
                    <a:pt x="20014" y="78479"/>
                  </a:cubicBezTo>
                  <a:cubicBezTo>
                    <a:pt x="20500" y="79257"/>
                    <a:pt x="21006" y="80035"/>
                    <a:pt x="21512" y="80813"/>
                  </a:cubicBezTo>
                  <a:cubicBezTo>
                    <a:pt x="22018" y="81571"/>
                    <a:pt x="22562" y="82310"/>
                    <a:pt x="23146" y="83030"/>
                  </a:cubicBezTo>
                  <a:cubicBezTo>
                    <a:pt x="23710" y="83769"/>
                    <a:pt x="24332" y="84450"/>
                    <a:pt x="25032" y="85072"/>
                  </a:cubicBezTo>
                  <a:cubicBezTo>
                    <a:pt x="25382" y="85364"/>
                    <a:pt x="25752" y="85655"/>
                    <a:pt x="26121" y="85908"/>
                  </a:cubicBezTo>
                  <a:cubicBezTo>
                    <a:pt x="26491" y="86181"/>
                    <a:pt x="26880" y="86433"/>
                    <a:pt x="27288" y="86667"/>
                  </a:cubicBezTo>
                  <a:cubicBezTo>
                    <a:pt x="28105" y="87075"/>
                    <a:pt x="28961" y="87445"/>
                    <a:pt x="29836" y="87736"/>
                  </a:cubicBezTo>
                  <a:cubicBezTo>
                    <a:pt x="30711" y="88048"/>
                    <a:pt x="31587" y="88301"/>
                    <a:pt x="32481" y="88592"/>
                  </a:cubicBezTo>
                  <a:cubicBezTo>
                    <a:pt x="34232" y="89117"/>
                    <a:pt x="35943" y="89798"/>
                    <a:pt x="37577" y="90654"/>
                  </a:cubicBezTo>
                  <a:cubicBezTo>
                    <a:pt x="38394" y="91082"/>
                    <a:pt x="39191" y="91549"/>
                    <a:pt x="39950" y="92074"/>
                  </a:cubicBezTo>
                  <a:cubicBezTo>
                    <a:pt x="40708" y="92599"/>
                    <a:pt x="41428" y="93163"/>
                    <a:pt x="42128" y="93766"/>
                  </a:cubicBezTo>
                  <a:cubicBezTo>
                    <a:pt x="42809" y="94388"/>
                    <a:pt x="43412" y="95088"/>
                    <a:pt x="43937" y="95847"/>
                  </a:cubicBezTo>
                  <a:cubicBezTo>
                    <a:pt x="44462" y="96605"/>
                    <a:pt x="44929" y="97403"/>
                    <a:pt x="45357" y="98220"/>
                  </a:cubicBezTo>
                  <a:cubicBezTo>
                    <a:pt x="46193" y="99873"/>
                    <a:pt x="46777" y="101643"/>
                    <a:pt x="47088" y="103451"/>
                  </a:cubicBezTo>
                  <a:cubicBezTo>
                    <a:pt x="47243" y="104366"/>
                    <a:pt x="47302" y="105280"/>
                    <a:pt x="47380" y="106213"/>
                  </a:cubicBezTo>
                  <a:cubicBezTo>
                    <a:pt x="47457" y="107127"/>
                    <a:pt x="47555" y="108042"/>
                    <a:pt x="47632" y="108956"/>
                  </a:cubicBezTo>
                  <a:cubicBezTo>
                    <a:pt x="47827" y="110803"/>
                    <a:pt x="48060" y="112632"/>
                    <a:pt x="48391" y="114440"/>
                  </a:cubicBezTo>
                  <a:cubicBezTo>
                    <a:pt x="48060" y="112632"/>
                    <a:pt x="47846" y="110784"/>
                    <a:pt x="47652" y="108956"/>
                  </a:cubicBezTo>
                  <a:cubicBezTo>
                    <a:pt x="47555" y="108042"/>
                    <a:pt x="47477" y="107127"/>
                    <a:pt x="47399" y="106194"/>
                  </a:cubicBezTo>
                  <a:cubicBezTo>
                    <a:pt x="47302" y="105280"/>
                    <a:pt x="47263" y="104366"/>
                    <a:pt x="47107" y="103451"/>
                  </a:cubicBezTo>
                  <a:cubicBezTo>
                    <a:pt x="46796" y="101623"/>
                    <a:pt x="46213" y="99853"/>
                    <a:pt x="45376" y="98220"/>
                  </a:cubicBezTo>
                  <a:cubicBezTo>
                    <a:pt x="44540" y="96586"/>
                    <a:pt x="43509" y="95011"/>
                    <a:pt x="42148" y="93746"/>
                  </a:cubicBezTo>
                  <a:cubicBezTo>
                    <a:pt x="41428" y="93143"/>
                    <a:pt x="40728" y="92579"/>
                    <a:pt x="39969" y="92035"/>
                  </a:cubicBezTo>
                  <a:cubicBezTo>
                    <a:pt x="39191" y="91510"/>
                    <a:pt x="38413" y="91043"/>
                    <a:pt x="37577" y="90634"/>
                  </a:cubicBezTo>
                  <a:cubicBezTo>
                    <a:pt x="35943" y="89779"/>
                    <a:pt x="34232" y="89078"/>
                    <a:pt x="32462" y="88553"/>
                  </a:cubicBezTo>
                  <a:cubicBezTo>
                    <a:pt x="31587" y="88262"/>
                    <a:pt x="30692" y="88009"/>
                    <a:pt x="29836" y="87698"/>
                  </a:cubicBezTo>
                  <a:cubicBezTo>
                    <a:pt x="28961" y="87406"/>
                    <a:pt x="28105" y="87056"/>
                    <a:pt x="27288" y="86628"/>
                  </a:cubicBezTo>
                  <a:cubicBezTo>
                    <a:pt x="26880" y="86394"/>
                    <a:pt x="26491" y="86142"/>
                    <a:pt x="26121" y="85869"/>
                  </a:cubicBezTo>
                  <a:cubicBezTo>
                    <a:pt x="25752" y="85617"/>
                    <a:pt x="25382" y="85325"/>
                    <a:pt x="25032" y="85033"/>
                  </a:cubicBezTo>
                  <a:cubicBezTo>
                    <a:pt x="24351" y="84411"/>
                    <a:pt x="23729" y="83730"/>
                    <a:pt x="23165" y="83010"/>
                  </a:cubicBezTo>
                  <a:cubicBezTo>
                    <a:pt x="22582" y="82291"/>
                    <a:pt x="22037" y="81552"/>
                    <a:pt x="21531" y="80774"/>
                  </a:cubicBezTo>
                  <a:cubicBezTo>
                    <a:pt x="21026" y="80015"/>
                    <a:pt x="20520" y="79237"/>
                    <a:pt x="20034" y="78440"/>
                  </a:cubicBezTo>
                  <a:cubicBezTo>
                    <a:pt x="19061" y="76884"/>
                    <a:pt x="18167" y="75270"/>
                    <a:pt x="17369" y="73597"/>
                  </a:cubicBezTo>
                  <a:cubicBezTo>
                    <a:pt x="16552" y="71944"/>
                    <a:pt x="15872" y="70232"/>
                    <a:pt x="15346" y="68462"/>
                  </a:cubicBezTo>
                  <a:cubicBezTo>
                    <a:pt x="15055" y="67587"/>
                    <a:pt x="14821" y="66692"/>
                    <a:pt x="14607" y="65798"/>
                  </a:cubicBezTo>
                  <a:cubicBezTo>
                    <a:pt x="14510" y="65350"/>
                    <a:pt x="14413" y="64884"/>
                    <a:pt x="14335" y="64436"/>
                  </a:cubicBezTo>
                  <a:cubicBezTo>
                    <a:pt x="14257" y="63989"/>
                    <a:pt x="14179" y="63522"/>
                    <a:pt x="14141" y="63075"/>
                  </a:cubicBezTo>
                  <a:cubicBezTo>
                    <a:pt x="14043" y="61227"/>
                    <a:pt x="14277" y="59379"/>
                    <a:pt x="14821" y="57629"/>
                  </a:cubicBezTo>
                  <a:cubicBezTo>
                    <a:pt x="15346" y="55859"/>
                    <a:pt x="16163" y="54187"/>
                    <a:pt x="17214" y="52689"/>
                  </a:cubicBezTo>
                  <a:cubicBezTo>
                    <a:pt x="17700" y="51892"/>
                    <a:pt x="18400" y="51289"/>
                    <a:pt x="19081" y="50686"/>
                  </a:cubicBezTo>
                  <a:cubicBezTo>
                    <a:pt x="19761" y="50063"/>
                    <a:pt x="20481" y="49480"/>
                    <a:pt x="21201" y="48916"/>
                  </a:cubicBezTo>
                  <a:cubicBezTo>
                    <a:pt x="22659" y="47768"/>
                    <a:pt x="24118" y="46640"/>
                    <a:pt x="25538" y="45473"/>
                  </a:cubicBezTo>
                  <a:cubicBezTo>
                    <a:pt x="28397" y="43120"/>
                    <a:pt x="31100" y="40553"/>
                    <a:pt x="33201" y="37519"/>
                  </a:cubicBezTo>
                  <a:cubicBezTo>
                    <a:pt x="34271" y="36002"/>
                    <a:pt x="35126" y="34348"/>
                    <a:pt x="35749" y="32617"/>
                  </a:cubicBezTo>
                  <a:cubicBezTo>
                    <a:pt x="36041" y="31723"/>
                    <a:pt x="36274" y="30828"/>
                    <a:pt x="36410" y="29914"/>
                  </a:cubicBezTo>
                  <a:cubicBezTo>
                    <a:pt x="36468" y="29447"/>
                    <a:pt x="36507" y="28980"/>
                    <a:pt x="36527" y="28533"/>
                  </a:cubicBezTo>
                  <a:cubicBezTo>
                    <a:pt x="36527" y="28066"/>
                    <a:pt x="36488" y="27599"/>
                    <a:pt x="36410" y="27152"/>
                  </a:cubicBezTo>
                  <a:cubicBezTo>
                    <a:pt x="36235" y="26238"/>
                    <a:pt x="35963" y="25343"/>
                    <a:pt x="35574" y="24507"/>
                  </a:cubicBezTo>
                  <a:cubicBezTo>
                    <a:pt x="35185" y="23671"/>
                    <a:pt x="34757" y="22854"/>
                    <a:pt x="34290" y="22056"/>
                  </a:cubicBezTo>
                  <a:cubicBezTo>
                    <a:pt x="33843" y="21259"/>
                    <a:pt x="33220" y="20539"/>
                    <a:pt x="32481" y="19975"/>
                  </a:cubicBezTo>
                  <a:cubicBezTo>
                    <a:pt x="31762" y="19392"/>
                    <a:pt x="30964" y="18925"/>
                    <a:pt x="30108" y="18556"/>
                  </a:cubicBezTo>
                  <a:cubicBezTo>
                    <a:pt x="28416" y="17816"/>
                    <a:pt x="26588" y="17408"/>
                    <a:pt x="24740" y="17389"/>
                  </a:cubicBezTo>
                  <a:cubicBezTo>
                    <a:pt x="22893" y="17311"/>
                    <a:pt x="21045" y="17233"/>
                    <a:pt x="19217" y="17058"/>
                  </a:cubicBezTo>
                  <a:cubicBezTo>
                    <a:pt x="18283" y="16961"/>
                    <a:pt x="17369" y="16805"/>
                    <a:pt x="16474" y="16611"/>
                  </a:cubicBezTo>
                  <a:cubicBezTo>
                    <a:pt x="15580" y="16416"/>
                    <a:pt x="14685" y="16163"/>
                    <a:pt x="13810" y="15852"/>
                  </a:cubicBezTo>
                  <a:cubicBezTo>
                    <a:pt x="12935" y="15580"/>
                    <a:pt x="12079" y="15249"/>
                    <a:pt x="11243" y="14860"/>
                  </a:cubicBezTo>
                  <a:cubicBezTo>
                    <a:pt x="10406" y="14471"/>
                    <a:pt x="9589" y="14024"/>
                    <a:pt x="8831" y="13518"/>
                  </a:cubicBezTo>
                  <a:cubicBezTo>
                    <a:pt x="5738" y="11457"/>
                    <a:pt x="3268" y="8598"/>
                    <a:pt x="1693" y="5252"/>
                  </a:cubicBezTo>
                  <a:close/>
                  <a:moveTo>
                    <a:pt x="48398" y="114480"/>
                  </a:moveTo>
                  <a:cubicBezTo>
                    <a:pt x="48709" y="116275"/>
                    <a:pt x="49173" y="118051"/>
                    <a:pt x="49752" y="119789"/>
                  </a:cubicBezTo>
                  <a:cubicBezTo>
                    <a:pt x="50355" y="121539"/>
                    <a:pt x="51172" y="123212"/>
                    <a:pt x="52164" y="124748"/>
                  </a:cubicBezTo>
                  <a:cubicBezTo>
                    <a:pt x="51172" y="123192"/>
                    <a:pt x="50375" y="121539"/>
                    <a:pt x="49772" y="119789"/>
                  </a:cubicBezTo>
                  <a:cubicBezTo>
                    <a:pt x="49173" y="118051"/>
                    <a:pt x="48709" y="116275"/>
                    <a:pt x="48398" y="11448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7600" y="1182925"/>
              <a:ext cx="1298750" cy="3111875"/>
            </a:xfrm>
            <a:custGeom>
              <a:avLst/>
              <a:gdLst/>
              <a:ahLst/>
              <a:cxnLst/>
              <a:rect l="l" t="t" r="r" b="b"/>
              <a:pathLst>
                <a:path w="51950" h="124475" extrusionOk="0">
                  <a:moveTo>
                    <a:pt x="0" y="0"/>
                  </a:moveTo>
                  <a:lnTo>
                    <a:pt x="0" y="0"/>
                  </a:lnTo>
                  <a:cubicBezTo>
                    <a:pt x="253" y="1848"/>
                    <a:pt x="506" y="3695"/>
                    <a:pt x="895" y="5503"/>
                  </a:cubicBezTo>
                  <a:cubicBezTo>
                    <a:pt x="525" y="3695"/>
                    <a:pt x="253" y="1848"/>
                    <a:pt x="0" y="0"/>
                  </a:cubicBezTo>
                  <a:close/>
                  <a:moveTo>
                    <a:pt x="900" y="5531"/>
                  </a:moveTo>
                  <a:cubicBezTo>
                    <a:pt x="1270" y="7350"/>
                    <a:pt x="1812" y="9130"/>
                    <a:pt x="2528" y="10833"/>
                  </a:cubicBezTo>
                  <a:cubicBezTo>
                    <a:pt x="2917" y="11688"/>
                    <a:pt x="3345" y="12505"/>
                    <a:pt x="3831" y="13303"/>
                  </a:cubicBezTo>
                  <a:cubicBezTo>
                    <a:pt x="4337" y="14081"/>
                    <a:pt x="4882" y="14839"/>
                    <a:pt x="5485" y="15559"/>
                  </a:cubicBezTo>
                  <a:cubicBezTo>
                    <a:pt x="6671" y="16979"/>
                    <a:pt x="8052" y="18243"/>
                    <a:pt x="9588" y="19293"/>
                  </a:cubicBezTo>
                  <a:cubicBezTo>
                    <a:pt x="10366" y="19818"/>
                    <a:pt x="11164" y="20285"/>
                    <a:pt x="12000" y="20693"/>
                  </a:cubicBezTo>
                  <a:cubicBezTo>
                    <a:pt x="12856" y="21082"/>
                    <a:pt x="13712" y="21432"/>
                    <a:pt x="14587" y="21724"/>
                  </a:cubicBezTo>
                  <a:cubicBezTo>
                    <a:pt x="15462" y="22035"/>
                    <a:pt x="16357" y="22308"/>
                    <a:pt x="17271" y="22522"/>
                  </a:cubicBezTo>
                  <a:cubicBezTo>
                    <a:pt x="18166" y="22735"/>
                    <a:pt x="19099" y="22891"/>
                    <a:pt x="20013" y="23008"/>
                  </a:cubicBezTo>
                  <a:cubicBezTo>
                    <a:pt x="21861" y="23222"/>
                    <a:pt x="23728" y="23280"/>
                    <a:pt x="25595" y="23358"/>
                  </a:cubicBezTo>
                  <a:cubicBezTo>
                    <a:pt x="26043" y="23358"/>
                    <a:pt x="26509" y="23377"/>
                    <a:pt x="26976" y="23397"/>
                  </a:cubicBezTo>
                  <a:cubicBezTo>
                    <a:pt x="27210" y="23416"/>
                    <a:pt x="27443" y="23436"/>
                    <a:pt x="27676" y="23475"/>
                  </a:cubicBezTo>
                  <a:cubicBezTo>
                    <a:pt x="27910" y="23513"/>
                    <a:pt x="28124" y="23533"/>
                    <a:pt x="28357" y="23572"/>
                  </a:cubicBezTo>
                  <a:cubicBezTo>
                    <a:pt x="29271" y="23747"/>
                    <a:pt x="30166" y="24000"/>
                    <a:pt x="31041" y="24350"/>
                  </a:cubicBezTo>
                  <a:cubicBezTo>
                    <a:pt x="31897" y="24680"/>
                    <a:pt x="32714" y="25128"/>
                    <a:pt x="33472" y="25653"/>
                  </a:cubicBezTo>
                  <a:cubicBezTo>
                    <a:pt x="34250" y="26178"/>
                    <a:pt x="34892" y="26859"/>
                    <a:pt x="35417" y="27617"/>
                  </a:cubicBezTo>
                  <a:cubicBezTo>
                    <a:pt x="35534" y="27812"/>
                    <a:pt x="35670" y="28006"/>
                    <a:pt x="35787" y="28220"/>
                  </a:cubicBezTo>
                  <a:lnTo>
                    <a:pt x="36117" y="28843"/>
                  </a:lnTo>
                  <a:cubicBezTo>
                    <a:pt x="36331" y="29251"/>
                    <a:pt x="36526" y="29659"/>
                    <a:pt x="36720" y="30087"/>
                  </a:cubicBezTo>
                  <a:cubicBezTo>
                    <a:pt x="37109" y="30924"/>
                    <a:pt x="37401" y="31818"/>
                    <a:pt x="37615" y="32713"/>
                  </a:cubicBezTo>
                  <a:cubicBezTo>
                    <a:pt x="37790" y="33627"/>
                    <a:pt x="37829" y="34561"/>
                    <a:pt x="37693" y="35494"/>
                  </a:cubicBezTo>
                  <a:cubicBezTo>
                    <a:pt x="37576" y="36408"/>
                    <a:pt x="37362" y="37322"/>
                    <a:pt x="37070" y="38198"/>
                  </a:cubicBezTo>
                  <a:cubicBezTo>
                    <a:pt x="37382" y="37322"/>
                    <a:pt x="37596" y="36408"/>
                    <a:pt x="37712" y="35494"/>
                  </a:cubicBezTo>
                  <a:cubicBezTo>
                    <a:pt x="37848" y="34561"/>
                    <a:pt x="37829" y="33627"/>
                    <a:pt x="37634" y="32713"/>
                  </a:cubicBezTo>
                  <a:cubicBezTo>
                    <a:pt x="37421" y="31799"/>
                    <a:pt x="37129" y="30904"/>
                    <a:pt x="36740" y="30068"/>
                  </a:cubicBezTo>
                  <a:cubicBezTo>
                    <a:pt x="36545" y="29640"/>
                    <a:pt x="36331" y="29232"/>
                    <a:pt x="36117" y="28804"/>
                  </a:cubicBezTo>
                  <a:lnTo>
                    <a:pt x="35806" y="28201"/>
                  </a:lnTo>
                  <a:cubicBezTo>
                    <a:pt x="35670" y="27987"/>
                    <a:pt x="35553" y="27792"/>
                    <a:pt x="35437" y="27598"/>
                  </a:cubicBezTo>
                  <a:cubicBezTo>
                    <a:pt x="34912" y="26820"/>
                    <a:pt x="34250" y="26159"/>
                    <a:pt x="33492" y="25633"/>
                  </a:cubicBezTo>
                  <a:cubicBezTo>
                    <a:pt x="32733" y="25089"/>
                    <a:pt x="31897" y="24642"/>
                    <a:pt x="31041" y="24311"/>
                  </a:cubicBezTo>
                  <a:cubicBezTo>
                    <a:pt x="30166" y="23961"/>
                    <a:pt x="29271" y="23708"/>
                    <a:pt x="28357" y="23552"/>
                  </a:cubicBezTo>
                  <a:cubicBezTo>
                    <a:pt x="28124" y="23494"/>
                    <a:pt x="27910" y="23455"/>
                    <a:pt x="27676" y="23436"/>
                  </a:cubicBezTo>
                  <a:cubicBezTo>
                    <a:pt x="27443" y="23416"/>
                    <a:pt x="27210" y="23377"/>
                    <a:pt x="26976" y="23358"/>
                  </a:cubicBezTo>
                  <a:cubicBezTo>
                    <a:pt x="26509" y="23338"/>
                    <a:pt x="26043" y="23338"/>
                    <a:pt x="25576" y="23319"/>
                  </a:cubicBezTo>
                  <a:cubicBezTo>
                    <a:pt x="23728" y="23261"/>
                    <a:pt x="21861" y="23183"/>
                    <a:pt x="20013" y="22969"/>
                  </a:cubicBezTo>
                  <a:cubicBezTo>
                    <a:pt x="19099" y="22872"/>
                    <a:pt x="18166" y="22716"/>
                    <a:pt x="17271" y="22502"/>
                  </a:cubicBezTo>
                  <a:cubicBezTo>
                    <a:pt x="16357" y="22288"/>
                    <a:pt x="15462" y="22016"/>
                    <a:pt x="14587" y="21705"/>
                  </a:cubicBezTo>
                  <a:cubicBezTo>
                    <a:pt x="13712" y="21413"/>
                    <a:pt x="12856" y="21063"/>
                    <a:pt x="12020" y="20674"/>
                  </a:cubicBezTo>
                  <a:cubicBezTo>
                    <a:pt x="11183" y="20265"/>
                    <a:pt x="10366" y="19799"/>
                    <a:pt x="9608" y="19274"/>
                  </a:cubicBezTo>
                  <a:cubicBezTo>
                    <a:pt x="8071" y="18223"/>
                    <a:pt x="6691" y="16959"/>
                    <a:pt x="5504" y="15539"/>
                  </a:cubicBezTo>
                  <a:cubicBezTo>
                    <a:pt x="4901" y="14820"/>
                    <a:pt x="4357" y="14061"/>
                    <a:pt x="3851" y="13283"/>
                  </a:cubicBezTo>
                  <a:cubicBezTo>
                    <a:pt x="3345" y="12505"/>
                    <a:pt x="2917" y="11669"/>
                    <a:pt x="2548" y="10833"/>
                  </a:cubicBezTo>
                  <a:cubicBezTo>
                    <a:pt x="1813" y="9130"/>
                    <a:pt x="1270" y="7350"/>
                    <a:pt x="900" y="5531"/>
                  </a:cubicBezTo>
                  <a:close/>
                  <a:moveTo>
                    <a:pt x="37070" y="38198"/>
                  </a:moveTo>
                  <a:cubicBezTo>
                    <a:pt x="36779" y="39073"/>
                    <a:pt x="36409" y="39929"/>
                    <a:pt x="35981" y="40745"/>
                  </a:cubicBezTo>
                  <a:cubicBezTo>
                    <a:pt x="35534" y="41582"/>
                    <a:pt x="35048" y="42379"/>
                    <a:pt x="34523" y="43138"/>
                  </a:cubicBezTo>
                  <a:cubicBezTo>
                    <a:pt x="32403" y="46191"/>
                    <a:pt x="29660" y="48759"/>
                    <a:pt x="26782" y="51092"/>
                  </a:cubicBezTo>
                  <a:cubicBezTo>
                    <a:pt x="25342" y="52259"/>
                    <a:pt x="23845" y="53368"/>
                    <a:pt x="22367" y="54496"/>
                  </a:cubicBezTo>
                  <a:cubicBezTo>
                    <a:pt x="21647" y="55060"/>
                    <a:pt x="20889" y="55644"/>
                    <a:pt x="20188" y="56227"/>
                  </a:cubicBezTo>
                  <a:cubicBezTo>
                    <a:pt x="19819" y="56538"/>
                    <a:pt x="19488" y="56849"/>
                    <a:pt x="19138" y="57161"/>
                  </a:cubicBezTo>
                  <a:cubicBezTo>
                    <a:pt x="18963" y="57316"/>
                    <a:pt x="18788" y="57472"/>
                    <a:pt x="18632" y="57647"/>
                  </a:cubicBezTo>
                  <a:cubicBezTo>
                    <a:pt x="18477" y="57802"/>
                    <a:pt x="18321" y="57997"/>
                    <a:pt x="18185" y="58172"/>
                  </a:cubicBezTo>
                  <a:cubicBezTo>
                    <a:pt x="17057" y="59670"/>
                    <a:pt x="16162" y="61323"/>
                    <a:pt x="15579" y="63093"/>
                  </a:cubicBezTo>
                  <a:cubicBezTo>
                    <a:pt x="14956" y="64863"/>
                    <a:pt x="14665" y="66730"/>
                    <a:pt x="14723" y="68597"/>
                  </a:cubicBezTo>
                  <a:cubicBezTo>
                    <a:pt x="14743" y="69064"/>
                    <a:pt x="14801" y="69530"/>
                    <a:pt x="14879" y="69978"/>
                  </a:cubicBezTo>
                  <a:cubicBezTo>
                    <a:pt x="14937" y="70444"/>
                    <a:pt x="15034" y="70892"/>
                    <a:pt x="15132" y="71359"/>
                  </a:cubicBezTo>
                  <a:cubicBezTo>
                    <a:pt x="15326" y="72273"/>
                    <a:pt x="15540" y="73167"/>
                    <a:pt x="15812" y="74062"/>
                  </a:cubicBezTo>
                  <a:cubicBezTo>
                    <a:pt x="16337" y="75832"/>
                    <a:pt x="16999" y="77582"/>
                    <a:pt x="17816" y="79236"/>
                  </a:cubicBezTo>
                  <a:cubicBezTo>
                    <a:pt x="18632" y="80908"/>
                    <a:pt x="19547" y="82542"/>
                    <a:pt x="20558" y="84098"/>
                  </a:cubicBezTo>
                  <a:cubicBezTo>
                    <a:pt x="21064" y="84876"/>
                    <a:pt x="21589" y="85654"/>
                    <a:pt x="22133" y="86412"/>
                  </a:cubicBezTo>
                  <a:cubicBezTo>
                    <a:pt x="22678" y="87171"/>
                    <a:pt x="23261" y="87890"/>
                    <a:pt x="23884" y="88591"/>
                  </a:cubicBezTo>
                  <a:cubicBezTo>
                    <a:pt x="24487" y="89291"/>
                    <a:pt x="25167" y="89933"/>
                    <a:pt x="25906" y="90516"/>
                  </a:cubicBezTo>
                  <a:cubicBezTo>
                    <a:pt x="26276" y="90788"/>
                    <a:pt x="26646" y="91061"/>
                    <a:pt x="27054" y="91294"/>
                  </a:cubicBezTo>
                  <a:cubicBezTo>
                    <a:pt x="26665" y="91041"/>
                    <a:pt x="26276" y="90769"/>
                    <a:pt x="25906" y="90497"/>
                  </a:cubicBezTo>
                  <a:cubicBezTo>
                    <a:pt x="25167" y="89913"/>
                    <a:pt x="24506" y="89271"/>
                    <a:pt x="23903" y="88571"/>
                  </a:cubicBezTo>
                  <a:cubicBezTo>
                    <a:pt x="23261" y="87890"/>
                    <a:pt x="22697" y="87151"/>
                    <a:pt x="22153" y="86393"/>
                  </a:cubicBezTo>
                  <a:cubicBezTo>
                    <a:pt x="21608" y="85654"/>
                    <a:pt x="21083" y="84876"/>
                    <a:pt x="20577" y="84098"/>
                  </a:cubicBezTo>
                  <a:cubicBezTo>
                    <a:pt x="19585" y="82522"/>
                    <a:pt x="18671" y="80908"/>
                    <a:pt x="17835" y="79236"/>
                  </a:cubicBezTo>
                  <a:cubicBezTo>
                    <a:pt x="17018" y="77563"/>
                    <a:pt x="16337" y="75832"/>
                    <a:pt x="15832" y="74043"/>
                  </a:cubicBezTo>
                  <a:cubicBezTo>
                    <a:pt x="15559" y="73148"/>
                    <a:pt x="15326" y="72253"/>
                    <a:pt x="15151" y="71339"/>
                  </a:cubicBezTo>
                  <a:cubicBezTo>
                    <a:pt x="15054" y="70892"/>
                    <a:pt x="14976" y="70444"/>
                    <a:pt x="14898" y="69978"/>
                  </a:cubicBezTo>
                  <a:cubicBezTo>
                    <a:pt x="14820" y="69511"/>
                    <a:pt x="14762" y="69064"/>
                    <a:pt x="14743" y="68597"/>
                  </a:cubicBezTo>
                  <a:cubicBezTo>
                    <a:pt x="14704" y="66730"/>
                    <a:pt x="14976" y="64882"/>
                    <a:pt x="15598" y="63132"/>
                  </a:cubicBezTo>
                  <a:cubicBezTo>
                    <a:pt x="16182" y="61362"/>
                    <a:pt x="17076" y="59708"/>
                    <a:pt x="18205" y="58230"/>
                  </a:cubicBezTo>
                  <a:cubicBezTo>
                    <a:pt x="18341" y="58036"/>
                    <a:pt x="18477" y="57861"/>
                    <a:pt x="18632" y="57705"/>
                  </a:cubicBezTo>
                  <a:cubicBezTo>
                    <a:pt x="18788" y="57530"/>
                    <a:pt x="18963" y="57375"/>
                    <a:pt x="19138" y="57219"/>
                  </a:cubicBezTo>
                  <a:cubicBezTo>
                    <a:pt x="19488" y="56908"/>
                    <a:pt x="19838" y="56597"/>
                    <a:pt x="20188" y="56285"/>
                  </a:cubicBezTo>
                  <a:cubicBezTo>
                    <a:pt x="20908" y="55702"/>
                    <a:pt x="21647" y="55118"/>
                    <a:pt x="22367" y="54554"/>
                  </a:cubicBezTo>
                  <a:cubicBezTo>
                    <a:pt x="23845" y="53426"/>
                    <a:pt x="25342" y="52318"/>
                    <a:pt x="26782" y="51131"/>
                  </a:cubicBezTo>
                  <a:cubicBezTo>
                    <a:pt x="29680" y="48797"/>
                    <a:pt x="32403" y="46230"/>
                    <a:pt x="34542" y="43157"/>
                  </a:cubicBezTo>
                  <a:cubicBezTo>
                    <a:pt x="35067" y="42399"/>
                    <a:pt x="35553" y="41601"/>
                    <a:pt x="35981" y="40765"/>
                  </a:cubicBezTo>
                  <a:cubicBezTo>
                    <a:pt x="36409" y="39948"/>
                    <a:pt x="36779" y="39092"/>
                    <a:pt x="37070" y="38198"/>
                  </a:cubicBezTo>
                  <a:close/>
                  <a:moveTo>
                    <a:pt x="27054" y="91294"/>
                  </a:moveTo>
                  <a:cubicBezTo>
                    <a:pt x="27443" y="91566"/>
                    <a:pt x="27851" y="91800"/>
                    <a:pt x="28260" y="92014"/>
                  </a:cubicBezTo>
                  <a:cubicBezTo>
                    <a:pt x="29096" y="92422"/>
                    <a:pt x="29971" y="92753"/>
                    <a:pt x="30866" y="93044"/>
                  </a:cubicBezTo>
                  <a:cubicBezTo>
                    <a:pt x="31741" y="93317"/>
                    <a:pt x="32636" y="93570"/>
                    <a:pt x="33531" y="93842"/>
                  </a:cubicBezTo>
                  <a:cubicBezTo>
                    <a:pt x="35320" y="94328"/>
                    <a:pt x="37070" y="94951"/>
                    <a:pt x="38763" y="95728"/>
                  </a:cubicBezTo>
                  <a:cubicBezTo>
                    <a:pt x="39618" y="96098"/>
                    <a:pt x="40455" y="96506"/>
                    <a:pt x="41252" y="96973"/>
                  </a:cubicBezTo>
                  <a:cubicBezTo>
                    <a:pt x="42049" y="97459"/>
                    <a:pt x="42808" y="97985"/>
                    <a:pt x="43547" y="98549"/>
                  </a:cubicBezTo>
                  <a:cubicBezTo>
                    <a:pt x="44286" y="99132"/>
                    <a:pt x="44947" y="99793"/>
                    <a:pt x="45511" y="100532"/>
                  </a:cubicBezTo>
                  <a:cubicBezTo>
                    <a:pt x="46095" y="101252"/>
                    <a:pt x="46620" y="102011"/>
                    <a:pt x="47087" y="102827"/>
                  </a:cubicBezTo>
                  <a:cubicBezTo>
                    <a:pt x="48020" y="104442"/>
                    <a:pt x="48682" y="106192"/>
                    <a:pt x="49071" y="108020"/>
                  </a:cubicBezTo>
                  <a:cubicBezTo>
                    <a:pt x="49265" y="108915"/>
                    <a:pt x="49343" y="109849"/>
                    <a:pt x="49440" y="110782"/>
                  </a:cubicBezTo>
                  <a:lnTo>
                    <a:pt x="49751" y="113544"/>
                  </a:lnTo>
                  <a:cubicBezTo>
                    <a:pt x="49965" y="115392"/>
                    <a:pt x="50199" y="117239"/>
                    <a:pt x="50549" y="119068"/>
                  </a:cubicBezTo>
                  <a:cubicBezTo>
                    <a:pt x="50879" y="120896"/>
                    <a:pt x="51346" y="122705"/>
                    <a:pt x="51949" y="124474"/>
                  </a:cubicBezTo>
                  <a:cubicBezTo>
                    <a:pt x="51366" y="122705"/>
                    <a:pt x="50899" y="120896"/>
                    <a:pt x="50568" y="119068"/>
                  </a:cubicBezTo>
                  <a:cubicBezTo>
                    <a:pt x="50238" y="117239"/>
                    <a:pt x="49985" y="115392"/>
                    <a:pt x="49771" y="113544"/>
                  </a:cubicBezTo>
                  <a:lnTo>
                    <a:pt x="49479" y="110782"/>
                  </a:lnTo>
                  <a:cubicBezTo>
                    <a:pt x="49362" y="109849"/>
                    <a:pt x="49304" y="108915"/>
                    <a:pt x="49110" y="108020"/>
                  </a:cubicBezTo>
                  <a:cubicBezTo>
                    <a:pt x="48721" y="106192"/>
                    <a:pt x="48059" y="104442"/>
                    <a:pt x="47126" y="102827"/>
                  </a:cubicBezTo>
                  <a:cubicBezTo>
                    <a:pt x="46659" y="102011"/>
                    <a:pt x="46134" y="101233"/>
                    <a:pt x="45550" y="100513"/>
                  </a:cubicBezTo>
                  <a:cubicBezTo>
                    <a:pt x="44986" y="99774"/>
                    <a:pt x="44325" y="99113"/>
                    <a:pt x="43586" y="98549"/>
                  </a:cubicBezTo>
                  <a:cubicBezTo>
                    <a:pt x="42847" y="97965"/>
                    <a:pt x="42088" y="97440"/>
                    <a:pt x="41291" y="96954"/>
                  </a:cubicBezTo>
                  <a:cubicBezTo>
                    <a:pt x="40494" y="96487"/>
                    <a:pt x="39657" y="96079"/>
                    <a:pt x="38801" y="95709"/>
                  </a:cubicBezTo>
                  <a:cubicBezTo>
                    <a:pt x="37109" y="94931"/>
                    <a:pt x="35359" y="94309"/>
                    <a:pt x="33550" y="93803"/>
                  </a:cubicBezTo>
                  <a:cubicBezTo>
                    <a:pt x="32655" y="93550"/>
                    <a:pt x="31761" y="93297"/>
                    <a:pt x="30886" y="93006"/>
                  </a:cubicBezTo>
                  <a:cubicBezTo>
                    <a:pt x="29971" y="92733"/>
                    <a:pt x="29096" y="92403"/>
                    <a:pt x="28240" y="91994"/>
                  </a:cubicBezTo>
                  <a:cubicBezTo>
                    <a:pt x="27832" y="91780"/>
                    <a:pt x="27443" y="91547"/>
                    <a:pt x="27054" y="9129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6125" y="1186775"/>
              <a:ext cx="1390175" cy="3218875"/>
            </a:xfrm>
            <a:custGeom>
              <a:avLst/>
              <a:gdLst/>
              <a:ahLst/>
              <a:cxnLst/>
              <a:rect l="l" t="t" r="r" b="b"/>
              <a:pathLst>
                <a:path w="55607" h="128755" extrusionOk="0">
                  <a:moveTo>
                    <a:pt x="1" y="1"/>
                  </a:moveTo>
                  <a:cubicBezTo>
                    <a:pt x="234" y="1868"/>
                    <a:pt x="487" y="3735"/>
                    <a:pt x="856" y="5563"/>
                  </a:cubicBezTo>
                  <a:cubicBezTo>
                    <a:pt x="487" y="3716"/>
                    <a:pt x="253" y="1868"/>
                    <a:pt x="1" y="1"/>
                  </a:cubicBezTo>
                  <a:close/>
                  <a:moveTo>
                    <a:pt x="861" y="5588"/>
                  </a:moveTo>
                  <a:lnTo>
                    <a:pt x="861" y="5588"/>
                  </a:lnTo>
                  <a:cubicBezTo>
                    <a:pt x="1036" y="6494"/>
                    <a:pt x="1267" y="7400"/>
                    <a:pt x="1518" y="8306"/>
                  </a:cubicBezTo>
                  <a:cubicBezTo>
                    <a:pt x="1770" y="9200"/>
                    <a:pt x="2082" y="10095"/>
                    <a:pt x="2451" y="10951"/>
                  </a:cubicBezTo>
                  <a:cubicBezTo>
                    <a:pt x="2101" y="10076"/>
                    <a:pt x="1770" y="9200"/>
                    <a:pt x="1518" y="8286"/>
                  </a:cubicBezTo>
                  <a:cubicBezTo>
                    <a:pt x="1267" y="7400"/>
                    <a:pt x="1036" y="6494"/>
                    <a:pt x="861" y="5588"/>
                  </a:cubicBezTo>
                  <a:close/>
                  <a:moveTo>
                    <a:pt x="2451" y="10951"/>
                  </a:moveTo>
                  <a:cubicBezTo>
                    <a:pt x="3190" y="12682"/>
                    <a:pt x="4163" y="14296"/>
                    <a:pt x="5369" y="15735"/>
                  </a:cubicBezTo>
                  <a:cubicBezTo>
                    <a:pt x="4182" y="14277"/>
                    <a:pt x="3190" y="12662"/>
                    <a:pt x="2451" y="10951"/>
                  </a:cubicBezTo>
                  <a:close/>
                  <a:moveTo>
                    <a:pt x="5369" y="15735"/>
                  </a:moveTo>
                  <a:lnTo>
                    <a:pt x="5369" y="15735"/>
                  </a:lnTo>
                  <a:cubicBezTo>
                    <a:pt x="6555" y="17213"/>
                    <a:pt x="7916" y="18497"/>
                    <a:pt x="9453" y="19586"/>
                  </a:cubicBezTo>
                  <a:cubicBezTo>
                    <a:pt x="10989" y="20656"/>
                    <a:pt x="12682" y="21512"/>
                    <a:pt x="14471" y="22115"/>
                  </a:cubicBezTo>
                  <a:cubicBezTo>
                    <a:pt x="15327" y="22426"/>
                    <a:pt x="16221" y="22718"/>
                    <a:pt x="17135" y="22951"/>
                  </a:cubicBezTo>
                  <a:cubicBezTo>
                    <a:pt x="18050" y="23184"/>
                    <a:pt x="18964" y="23359"/>
                    <a:pt x="19897" y="23457"/>
                  </a:cubicBezTo>
                  <a:cubicBezTo>
                    <a:pt x="21764" y="23690"/>
                    <a:pt x="23632" y="23768"/>
                    <a:pt x="25518" y="23826"/>
                  </a:cubicBezTo>
                  <a:cubicBezTo>
                    <a:pt x="25637" y="23824"/>
                    <a:pt x="25755" y="23823"/>
                    <a:pt x="25874" y="23823"/>
                  </a:cubicBezTo>
                  <a:cubicBezTo>
                    <a:pt x="26689" y="23823"/>
                    <a:pt x="27504" y="23880"/>
                    <a:pt x="28319" y="23982"/>
                  </a:cubicBezTo>
                  <a:cubicBezTo>
                    <a:pt x="29252" y="24118"/>
                    <a:pt x="30167" y="24351"/>
                    <a:pt x="31042" y="24663"/>
                  </a:cubicBezTo>
                  <a:cubicBezTo>
                    <a:pt x="31917" y="24974"/>
                    <a:pt x="32773" y="25382"/>
                    <a:pt x="33570" y="25868"/>
                  </a:cubicBezTo>
                  <a:cubicBezTo>
                    <a:pt x="34348" y="26374"/>
                    <a:pt x="35048" y="27016"/>
                    <a:pt x="35632" y="27736"/>
                  </a:cubicBezTo>
                  <a:cubicBezTo>
                    <a:pt x="36176" y="28513"/>
                    <a:pt x="36624" y="29330"/>
                    <a:pt x="36993" y="30186"/>
                  </a:cubicBezTo>
                  <a:cubicBezTo>
                    <a:pt x="37382" y="31042"/>
                    <a:pt x="37693" y="31937"/>
                    <a:pt x="37907" y="32831"/>
                  </a:cubicBezTo>
                  <a:cubicBezTo>
                    <a:pt x="38121" y="33745"/>
                    <a:pt x="38180" y="34698"/>
                    <a:pt x="38082" y="35632"/>
                  </a:cubicBezTo>
                  <a:cubicBezTo>
                    <a:pt x="37966" y="36565"/>
                    <a:pt x="37771" y="37480"/>
                    <a:pt x="37480" y="38355"/>
                  </a:cubicBezTo>
                  <a:cubicBezTo>
                    <a:pt x="37168" y="39249"/>
                    <a:pt x="36818" y="40105"/>
                    <a:pt x="36390" y="40942"/>
                  </a:cubicBezTo>
                  <a:cubicBezTo>
                    <a:pt x="35943" y="41778"/>
                    <a:pt x="35457" y="42575"/>
                    <a:pt x="34932" y="43334"/>
                  </a:cubicBezTo>
                  <a:cubicBezTo>
                    <a:pt x="32773" y="46426"/>
                    <a:pt x="30011" y="49013"/>
                    <a:pt x="27074" y="51327"/>
                  </a:cubicBezTo>
                  <a:cubicBezTo>
                    <a:pt x="25596" y="52494"/>
                    <a:pt x="24098" y="53603"/>
                    <a:pt x="22581" y="54731"/>
                  </a:cubicBezTo>
                  <a:cubicBezTo>
                    <a:pt x="21823" y="55295"/>
                    <a:pt x="21064" y="55840"/>
                    <a:pt x="20345" y="56423"/>
                  </a:cubicBezTo>
                  <a:cubicBezTo>
                    <a:pt x="19975" y="56715"/>
                    <a:pt x="19606" y="57026"/>
                    <a:pt x="19255" y="57318"/>
                  </a:cubicBezTo>
                  <a:cubicBezTo>
                    <a:pt x="18886" y="57610"/>
                    <a:pt x="18555" y="57940"/>
                    <a:pt x="18244" y="58290"/>
                  </a:cubicBezTo>
                  <a:cubicBezTo>
                    <a:pt x="17038" y="59749"/>
                    <a:pt x="16085" y="61402"/>
                    <a:pt x="15424" y="63153"/>
                  </a:cubicBezTo>
                  <a:cubicBezTo>
                    <a:pt x="14763" y="64922"/>
                    <a:pt x="14413" y="66790"/>
                    <a:pt x="14413" y="68676"/>
                  </a:cubicBezTo>
                  <a:cubicBezTo>
                    <a:pt x="14413" y="69143"/>
                    <a:pt x="14451" y="69610"/>
                    <a:pt x="14529" y="70077"/>
                  </a:cubicBezTo>
                  <a:cubicBezTo>
                    <a:pt x="14588" y="70543"/>
                    <a:pt x="14665" y="71010"/>
                    <a:pt x="14763" y="71477"/>
                  </a:cubicBezTo>
                  <a:cubicBezTo>
                    <a:pt x="14918" y="72391"/>
                    <a:pt x="15152" y="73305"/>
                    <a:pt x="15404" y="74200"/>
                  </a:cubicBezTo>
                  <a:cubicBezTo>
                    <a:pt x="15930" y="76009"/>
                    <a:pt x="16610" y="77778"/>
                    <a:pt x="17447" y="79451"/>
                  </a:cubicBezTo>
                  <a:cubicBezTo>
                    <a:pt x="18264" y="81124"/>
                    <a:pt x="19217" y="82757"/>
                    <a:pt x="20267" y="84313"/>
                  </a:cubicBezTo>
                  <a:cubicBezTo>
                    <a:pt x="21278" y="85889"/>
                    <a:pt x="22465" y="87367"/>
                    <a:pt x="23768" y="88709"/>
                  </a:cubicBezTo>
                  <a:cubicBezTo>
                    <a:pt x="24429" y="89370"/>
                    <a:pt x="25149" y="89993"/>
                    <a:pt x="25927" y="90518"/>
                  </a:cubicBezTo>
                  <a:cubicBezTo>
                    <a:pt x="26316" y="90771"/>
                    <a:pt x="26705" y="91023"/>
                    <a:pt x="27113" y="91257"/>
                  </a:cubicBezTo>
                  <a:cubicBezTo>
                    <a:pt x="27521" y="91490"/>
                    <a:pt x="27930" y="91724"/>
                    <a:pt x="28358" y="91937"/>
                  </a:cubicBezTo>
                  <a:cubicBezTo>
                    <a:pt x="29214" y="92307"/>
                    <a:pt x="30089" y="92638"/>
                    <a:pt x="31003" y="92910"/>
                  </a:cubicBezTo>
                  <a:cubicBezTo>
                    <a:pt x="31898" y="93163"/>
                    <a:pt x="32812" y="93416"/>
                    <a:pt x="33706" y="93649"/>
                  </a:cubicBezTo>
                  <a:cubicBezTo>
                    <a:pt x="35535" y="94096"/>
                    <a:pt x="37324" y="94680"/>
                    <a:pt x="39055" y="95380"/>
                  </a:cubicBezTo>
                  <a:cubicBezTo>
                    <a:pt x="39839" y="95653"/>
                    <a:pt x="40607" y="95970"/>
                    <a:pt x="41361" y="96319"/>
                  </a:cubicBezTo>
                  <a:lnTo>
                    <a:pt x="41361" y="96319"/>
                  </a:lnTo>
                  <a:cubicBezTo>
                    <a:pt x="40617" y="95954"/>
                    <a:pt x="39845" y="95635"/>
                    <a:pt x="39074" y="95361"/>
                  </a:cubicBezTo>
                  <a:cubicBezTo>
                    <a:pt x="37343" y="94660"/>
                    <a:pt x="35554" y="94077"/>
                    <a:pt x="33726" y="93630"/>
                  </a:cubicBezTo>
                  <a:cubicBezTo>
                    <a:pt x="32812" y="93377"/>
                    <a:pt x="31917" y="93143"/>
                    <a:pt x="31022" y="92871"/>
                  </a:cubicBezTo>
                  <a:cubicBezTo>
                    <a:pt x="30108" y="92618"/>
                    <a:pt x="29233" y="92288"/>
                    <a:pt x="28377" y="91899"/>
                  </a:cubicBezTo>
                  <a:cubicBezTo>
                    <a:pt x="27949" y="91704"/>
                    <a:pt x="27541" y="91471"/>
                    <a:pt x="27152" y="91237"/>
                  </a:cubicBezTo>
                  <a:cubicBezTo>
                    <a:pt x="26743" y="91004"/>
                    <a:pt x="26335" y="90771"/>
                    <a:pt x="25946" y="90498"/>
                  </a:cubicBezTo>
                  <a:cubicBezTo>
                    <a:pt x="25188" y="89954"/>
                    <a:pt x="24468" y="89351"/>
                    <a:pt x="23807" y="88689"/>
                  </a:cubicBezTo>
                  <a:cubicBezTo>
                    <a:pt x="22504" y="87347"/>
                    <a:pt x="21337" y="85869"/>
                    <a:pt x="20306" y="84313"/>
                  </a:cubicBezTo>
                  <a:cubicBezTo>
                    <a:pt x="19255" y="82757"/>
                    <a:pt x="18322" y="81124"/>
                    <a:pt x="17486" y="79451"/>
                  </a:cubicBezTo>
                  <a:cubicBezTo>
                    <a:pt x="16649" y="77759"/>
                    <a:pt x="15988" y="76009"/>
                    <a:pt x="15482" y="74200"/>
                  </a:cubicBezTo>
                  <a:cubicBezTo>
                    <a:pt x="15210" y="73305"/>
                    <a:pt x="14996" y="72391"/>
                    <a:pt x="14821" y="71477"/>
                  </a:cubicBezTo>
                  <a:cubicBezTo>
                    <a:pt x="14743" y="71010"/>
                    <a:pt x="14665" y="70543"/>
                    <a:pt x="14588" y="70096"/>
                  </a:cubicBezTo>
                  <a:cubicBezTo>
                    <a:pt x="14529" y="69629"/>
                    <a:pt x="14490" y="69162"/>
                    <a:pt x="14471" y="68696"/>
                  </a:cubicBezTo>
                  <a:cubicBezTo>
                    <a:pt x="14490" y="66809"/>
                    <a:pt x="14821" y="64961"/>
                    <a:pt x="15502" y="63211"/>
                  </a:cubicBezTo>
                  <a:cubicBezTo>
                    <a:pt x="16163" y="61441"/>
                    <a:pt x="17097" y="59807"/>
                    <a:pt x="18302" y="58368"/>
                  </a:cubicBezTo>
                  <a:cubicBezTo>
                    <a:pt x="18614" y="58018"/>
                    <a:pt x="18944" y="57687"/>
                    <a:pt x="19314" y="57396"/>
                  </a:cubicBezTo>
                  <a:cubicBezTo>
                    <a:pt x="19664" y="57104"/>
                    <a:pt x="20014" y="56793"/>
                    <a:pt x="20384" y="56501"/>
                  </a:cubicBezTo>
                  <a:cubicBezTo>
                    <a:pt x="21123" y="55917"/>
                    <a:pt x="21881" y="55353"/>
                    <a:pt x="22620" y="54789"/>
                  </a:cubicBezTo>
                  <a:cubicBezTo>
                    <a:pt x="24137" y="53681"/>
                    <a:pt x="25654" y="52572"/>
                    <a:pt x="27113" y="51386"/>
                  </a:cubicBezTo>
                  <a:cubicBezTo>
                    <a:pt x="30050" y="49052"/>
                    <a:pt x="32812" y="46465"/>
                    <a:pt x="34971" y="43373"/>
                  </a:cubicBezTo>
                  <a:cubicBezTo>
                    <a:pt x="35515" y="42595"/>
                    <a:pt x="36001" y="41797"/>
                    <a:pt x="36429" y="40961"/>
                  </a:cubicBezTo>
                  <a:cubicBezTo>
                    <a:pt x="36857" y="40125"/>
                    <a:pt x="37227" y="39269"/>
                    <a:pt x="37538" y="38374"/>
                  </a:cubicBezTo>
                  <a:cubicBezTo>
                    <a:pt x="37830" y="37480"/>
                    <a:pt x="38024" y="36565"/>
                    <a:pt x="38141" y="35632"/>
                  </a:cubicBezTo>
                  <a:cubicBezTo>
                    <a:pt x="38238" y="34698"/>
                    <a:pt x="38180" y="33745"/>
                    <a:pt x="37966" y="32831"/>
                  </a:cubicBezTo>
                  <a:cubicBezTo>
                    <a:pt x="37732" y="31917"/>
                    <a:pt x="37441" y="31022"/>
                    <a:pt x="37032" y="30167"/>
                  </a:cubicBezTo>
                  <a:cubicBezTo>
                    <a:pt x="36682" y="29311"/>
                    <a:pt x="36215" y="28475"/>
                    <a:pt x="35671" y="27716"/>
                  </a:cubicBezTo>
                  <a:cubicBezTo>
                    <a:pt x="35087" y="26977"/>
                    <a:pt x="34387" y="26335"/>
                    <a:pt x="33590" y="25830"/>
                  </a:cubicBezTo>
                  <a:cubicBezTo>
                    <a:pt x="32792" y="25324"/>
                    <a:pt x="31936" y="24935"/>
                    <a:pt x="31061" y="24624"/>
                  </a:cubicBezTo>
                  <a:cubicBezTo>
                    <a:pt x="30167" y="24312"/>
                    <a:pt x="29252" y="24079"/>
                    <a:pt x="28338" y="23943"/>
                  </a:cubicBezTo>
                  <a:cubicBezTo>
                    <a:pt x="27405" y="23826"/>
                    <a:pt x="26452" y="23787"/>
                    <a:pt x="25518" y="23787"/>
                  </a:cubicBezTo>
                  <a:cubicBezTo>
                    <a:pt x="23651" y="23729"/>
                    <a:pt x="21764" y="23671"/>
                    <a:pt x="19917" y="23437"/>
                  </a:cubicBezTo>
                  <a:cubicBezTo>
                    <a:pt x="18983" y="23321"/>
                    <a:pt x="18050" y="23146"/>
                    <a:pt x="17155" y="22912"/>
                  </a:cubicBezTo>
                  <a:cubicBezTo>
                    <a:pt x="16241" y="22698"/>
                    <a:pt x="15346" y="22406"/>
                    <a:pt x="14471" y="22095"/>
                  </a:cubicBezTo>
                  <a:cubicBezTo>
                    <a:pt x="12701" y="21492"/>
                    <a:pt x="11009" y="20637"/>
                    <a:pt x="9472" y="19567"/>
                  </a:cubicBezTo>
                  <a:cubicBezTo>
                    <a:pt x="7936" y="18478"/>
                    <a:pt x="6555" y="17194"/>
                    <a:pt x="5369" y="15735"/>
                  </a:cubicBezTo>
                  <a:close/>
                  <a:moveTo>
                    <a:pt x="41361" y="96319"/>
                  </a:moveTo>
                  <a:cubicBezTo>
                    <a:pt x="41462" y="96368"/>
                    <a:pt x="41562" y="96418"/>
                    <a:pt x="41661" y="96469"/>
                  </a:cubicBezTo>
                  <a:cubicBezTo>
                    <a:pt x="41806" y="96543"/>
                    <a:pt x="41949" y="96619"/>
                    <a:pt x="42092" y="96696"/>
                  </a:cubicBezTo>
                  <a:lnTo>
                    <a:pt x="42092" y="96696"/>
                  </a:lnTo>
                  <a:cubicBezTo>
                    <a:pt x="41955" y="96620"/>
                    <a:pt x="41818" y="96544"/>
                    <a:pt x="41681" y="96469"/>
                  </a:cubicBezTo>
                  <a:cubicBezTo>
                    <a:pt x="41574" y="96418"/>
                    <a:pt x="41468" y="96368"/>
                    <a:pt x="41361" y="96319"/>
                  </a:cubicBezTo>
                  <a:close/>
                  <a:moveTo>
                    <a:pt x="42092" y="96696"/>
                  </a:moveTo>
                  <a:cubicBezTo>
                    <a:pt x="42771" y="97075"/>
                    <a:pt x="43445" y="97475"/>
                    <a:pt x="44092" y="97928"/>
                  </a:cubicBezTo>
                  <a:cubicBezTo>
                    <a:pt x="44851" y="98453"/>
                    <a:pt x="45570" y="99075"/>
                    <a:pt x="46193" y="99756"/>
                  </a:cubicBezTo>
                  <a:cubicBezTo>
                    <a:pt x="45570" y="99056"/>
                    <a:pt x="44851" y="98434"/>
                    <a:pt x="44073" y="97908"/>
                  </a:cubicBezTo>
                  <a:cubicBezTo>
                    <a:pt x="43430" y="97474"/>
                    <a:pt x="42773" y="97067"/>
                    <a:pt x="42092" y="96696"/>
                  </a:cubicBezTo>
                  <a:close/>
                  <a:moveTo>
                    <a:pt x="50146" y="107128"/>
                  </a:moveTo>
                  <a:lnTo>
                    <a:pt x="50146" y="107128"/>
                  </a:lnTo>
                  <a:cubicBezTo>
                    <a:pt x="50357" y="108036"/>
                    <a:pt x="50511" y="108962"/>
                    <a:pt x="50588" y="109889"/>
                  </a:cubicBezTo>
                  <a:lnTo>
                    <a:pt x="50938" y="112670"/>
                  </a:lnTo>
                  <a:cubicBezTo>
                    <a:pt x="51191" y="114537"/>
                    <a:pt x="51464" y="116385"/>
                    <a:pt x="51814" y="118233"/>
                  </a:cubicBezTo>
                  <a:cubicBezTo>
                    <a:pt x="51464" y="116385"/>
                    <a:pt x="51191" y="114537"/>
                    <a:pt x="50958" y="112670"/>
                  </a:cubicBezTo>
                  <a:lnTo>
                    <a:pt x="50608" y="109889"/>
                  </a:lnTo>
                  <a:cubicBezTo>
                    <a:pt x="50511" y="108962"/>
                    <a:pt x="50357" y="108036"/>
                    <a:pt x="50146" y="107128"/>
                  </a:cubicBezTo>
                  <a:close/>
                  <a:moveTo>
                    <a:pt x="51821" y="118274"/>
                  </a:moveTo>
                  <a:cubicBezTo>
                    <a:pt x="52171" y="120107"/>
                    <a:pt x="52635" y="121902"/>
                    <a:pt x="53214" y="123679"/>
                  </a:cubicBezTo>
                  <a:cubicBezTo>
                    <a:pt x="53817" y="125449"/>
                    <a:pt x="54614" y="127160"/>
                    <a:pt x="55606" y="128755"/>
                  </a:cubicBezTo>
                  <a:cubicBezTo>
                    <a:pt x="54614" y="127160"/>
                    <a:pt x="53817" y="125449"/>
                    <a:pt x="53233" y="123679"/>
                  </a:cubicBezTo>
                  <a:cubicBezTo>
                    <a:pt x="52635" y="121902"/>
                    <a:pt x="52171" y="120107"/>
                    <a:pt x="51821" y="11827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5100" y="1331275"/>
              <a:ext cx="1342500" cy="2930950"/>
            </a:xfrm>
            <a:custGeom>
              <a:avLst/>
              <a:gdLst/>
              <a:ahLst/>
              <a:cxnLst/>
              <a:rect l="l" t="t" r="r" b="b"/>
              <a:pathLst>
                <a:path w="53700" h="117238" extrusionOk="0">
                  <a:moveTo>
                    <a:pt x="1" y="0"/>
                  </a:moveTo>
                  <a:cubicBezTo>
                    <a:pt x="331" y="1866"/>
                    <a:pt x="856" y="3694"/>
                    <a:pt x="1556" y="5443"/>
                  </a:cubicBezTo>
                  <a:cubicBezTo>
                    <a:pt x="856" y="3674"/>
                    <a:pt x="331" y="1866"/>
                    <a:pt x="1" y="0"/>
                  </a:cubicBezTo>
                  <a:close/>
                  <a:moveTo>
                    <a:pt x="1556" y="5444"/>
                  </a:moveTo>
                  <a:lnTo>
                    <a:pt x="1556" y="5444"/>
                  </a:lnTo>
                  <a:cubicBezTo>
                    <a:pt x="2276" y="7194"/>
                    <a:pt x="3229" y="8847"/>
                    <a:pt x="4415" y="10325"/>
                  </a:cubicBezTo>
                  <a:cubicBezTo>
                    <a:pt x="5582" y="11803"/>
                    <a:pt x="6963" y="13126"/>
                    <a:pt x="8499" y="14254"/>
                  </a:cubicBezTo>
                  <a:cubicBezTo>
                    <a:pt x="10036" y="15362"/>
                    <a:pt x="11728" y="16237"/>
                    <a:pt x="13517" y="16860"/>
                  </a:cubicBezTo>
                  <a:cubicBezTo>
                    <a:pt x="14412" y="17190"/>
                    <a:pt x="15307" y="17482"/>
                    <a:pt x="16221" y="17735"/>
                  </a:cubicBezTo>
                  <a:cubicBezTo>
                    <a:pt x="17135" y="17988"/>
                    <a:pt x="18069" y="18163"/>
                    <a:pt x="19002" y="18299"/>
                  </a:cubicBezTo>
                  <a:cubicBezTo>
                    <a:pt x="20889" y="18513"/>
                    <a:pt x="22775" y="18649"/>
                    <a:pt x="24681" y="18669"/>
                  </a:cubicBezTo>
                  <a:lnTo>
                    <a:pt x="26082" y="18688"/>
                  </a:lnTo>
                  <a:cubicBezTo>
                    <a:pt x="26568" y="18688"/>
                    <a:pt x="27035" y="18727"/>
                    <a:pt x="27502" y="18766"/>
                  </a:cubicBezTo>
                  <a:cubicBezTo>
                    <a:pt x="28435" y="18863"/>
                    <a:pt x="29369" y="19058"/>
                    <a:pt x="30263" y="19349"/>
                  </a:cubicBezTo>
                  <a:cubicBezTo>
                    <a:pt x="32053" y="19933"/>
                    <a:pt x="33784" y="20847"/>
                    <a:pt x="35028" y="22267"/>
                  </a:cubicBezTo>
                  <a:cubicBezTo>
                    <a:pt x="35631" y="23006"/>
                    <a:pt x="36118" y="23823"/>
                    <a:pt x="36487" y="24698"/>
                  </a:cubicBezTo>
                  <a:cubicBezTo>
                    <a:pt x="36876" y="25554"/>
                    <a:pt x="37187" y="26448"/>
                    <a:pt x="37421" y="27382"/>
                  </a:cubicBezTo>
                  <a:cubicBezTo>
                    <a:pt x="37654" y="28296"/>
                    <a:pt x="37732" y="29230"/>
                    <a:pt x="37674" y="30183"/>
                  </a:cubicBezTo>
                  <a:cubicBezTo>
                    <a:pt x="37576" y="31116"/>
                    <a:pt x="37382" y="32050"/>
                    <a:pt x="37090" y="32944"/>
                  </a:cubicBezTo>
                  <a:cubicBezTo>
                    <a:pt x="36487" y="34734"/>
                    <a:pt x="35612" y="36426"/>
                    <a:pt x="34523" y="37982"/>
                  </a:cubicBezTo>
                  <a:cubicBezTo>
                    <a:pt x="32325" y="41074"/>
                    <a:pt x="29524" y="43680"/>
                    <a:pt x="26548" y="45995"/>
                  </a:cubicBezTo>
                  <a:cubicBezTo>
                    <a:pt x="25051" y="47162"/>
                    <a:pt x="23514" y="48270"/>
                    <a:pt x="21978" y="49360"/>
                  </a:cubicBezTo>
                  <a:cubicBezTo>
                    <a:pt x="20441" y="50468"/>
                    <a:pt x="18885" y="51557"/>
                    <a:pt x="17485" y="52841"/>
                  </a:cubicBezTo>
                  <a:cubicBezTo>
                    <a:pt x="16221" y="54261"/>
                    <a:pt x="15210" y="55875"/>
                    <a:pt x="14490" y="57645"/>
                  </a:cubicBezTo>
                  <a:cubicBezTo>
                    <a:pt x="13751" y="59395"/>
                    <a:pt x="13342" y="61282"/>
                    <a:pt x="13303" y="63188"/>
                  </a:cubicBezTo>
                  <a:cubicBezTo>
                    <a:pt x="13284" y="63655"/>
                    <a:pt x="13323" y="64121"/>
                    <a:pt x="13381" y="64608"/>
                  </a:cubicBezTo>
                  <a:cubicBezTo>
                    <a:pt x="13440" y="65074"/>
                    <a:pt x="13498" y="65541"/>
                    <a:pt x="13595" y="66008"/>
                  </a:cubicBezTo>
                  <a:cubicBezTo>
                    <a:pt x="13751" y="66942"/>
                    <a:pt x="13965" y="67856"/>
                    <a:pt x="14218" y="68770"/>
                  </a:cubicBezTo>
                  <a:cubicBezTo>
                    <a:pt x="14704" y="70598"/>
                    <a:pt x="15385" y="72368"/>
                    <a:pt x="16240" y="74079"/>
                  </a:cubicBezTo>
                  <a:cubicBezTo>
                    <a:pt x="17096" y="75772"/>
                    <a:pt x="18069" y="77386"/>
                    <a:pt x="19158" y="78942"/>
                  </a:cubicBezTo>
                  <a:cubicBezTo>
                    <a:pt x="20227" y="80498"/>
                    <a:pt x="21472" y="81937"/>
                    <a:pt x="22873" y="83221"/>
                  </a:cubicBezTo>
                  <a:cubicBezTo>
                    <a:pt x="23573" y="83862"/>
                    <a:pt x="24331" y="84426"/>
                    <a:pt x="25148" y="84913"/>
                  </a:cubicBezTo>
                  <a:cubicBezTo>
                    <a:pt x="25537" y="85166"/>
                    <a:pt x="25965" y="85399"/>
                    <a:pt x="26373" y="85613"/>
                  </a:cubicBezTo>
                  <a:cubicBezTo>
                    <a:pt x="26801" y="85827"/>
                    <a:pt x="27229" y="86041"/>
                    <a:pt x="27657" y="86235"/>
                  </a:cubicBezTo>
                  <a:cubicBezTo>
                    <a:pt x="28532" y="86585"/>
                    <a:pt x="29427" y="86897"/>
                    <a:pt x="30341" y="87149"/>
                  </a:cubicBezTo>
                  <a:cubicBezTo>
                    <a:pt x="31255" y="87402"/>
                    <a:pt x="32189" y="87616"/>
                    <a:pt x="33103" y="87830"/>
                  </a:cubicBezTo>
                  <a:cubicBezTo>
                    <a:pt x="34951" y="88258"/>
                    <a:pt x="36759" y="88764"/>
                    <a:pt x="38549" y="89386"/>
                  </a:cubicBezTo>
                  <a:cubicBezTo>
                    <a:pt x="39463" y="89697"/>
                    <a:pt x="40358" y="89950"/>
                    <a:pt x="41233" y="90359"/>
                  </a:cubicBezTo>
                  <a:cubicBezTo>
                    <a:pt x="42089" y="90728"/>
                    <a:pt x="42925" y="91175"/>
                    <a:pt x="43742" y="91662"/>
                  </a:cubicBezTo>
                  <a:cubicBezTo>
                    <a:pt x="44539" y="92148"/>
                    <a:pt x="45298" y="92731"/>
                    <a:pt x="45978" y="93373"/>
                  </a:cubicBezTo>
                  <a:cubicBezTo>
                    <a:pt x="46659" y="94034"/>
                    <a:pt x="47282" y="94754"/>
                    <a:pt x="47846" y="95513"/>
                  </a:cubicBezTo>
                  <a:cubicBezTo>
                    <a:pt x="48954" y="97049"/>
                    <a:pt x="49810" y="98761"/>
                    <a:pt x="50355" y="100569"/>
                  </a:cubicBezTo>
                  <a:cubicBezTo>
                    <a:pt x="50491" y="101017"/>
                    <a:pt x="50607" y="101483"/>
                    <a:pt x="50705" y="101950"/>
                  </a:cubicBezTo>
                  <a:cubicBezTo>
                    <a:pt x="50782" y="102417"/>
                    <a:pt x="50841" y="102884"/>
                    <a:pt x="50919" y="103351"/>
                  </a:cubicBezTo>
                  <a:lnTo>
                    <a:pt x="51277" y="105812"/>
                  </a:lnTo>
                  <a:lnTo>
                    <a:pt x="50938" y="103351"/>
                  </a:lnTo>
                  <a:cubicBezTo>
                    <a:pt x="50880" y="102884"/>
                    <a:pt x="50802" y="102417"/>
                    <a:pt x="50724" y="101950"/>
                  </a:cubicBezTo>
                  <a:cubicBezTo>
                    <a:pt x="50627" y="101483"/>
                    <a:pt x="50530" y="101036"/>
                    <a:pt x="50393" y="100569"/>
                  </a:cubicBezTo>
                  <a:cubicBezTo>
                    <a:pt x="49829" y="98761"/>
                    <a:pt x="48993" y="97049"/>
                    <a:pt x="47865" y="95513"/>
                  </a:cubicBezTo>
                  <a:cubicBezTo>
                    <a:pt x="47320" y="94735"/>
                    <a:pt x="46698" y="94034"/>
                    <a:pt x="46017" y="93373"/>
                  </a:cubicBezTo>
                  <a:cubicBezTo>
                    <a:pt x="45337" y="92712"/>
                    <a:pt x="44578" y="92128"/>
                    <a:pt x="43761" y="91642"/>
                  </a:cubicBezTo>
                  <a:cubicBezTo>
                    <a:pt x="42944" y="91156"/>
                    <a:pt x="42108" y="90709"/>
                    <a:pt x="41252" y="90339"/>
                  </a:cubicBezTo>
                  <a:cubicBezTo>
                    <a:pt x="40377" y="89931"/>
                    <a:pt x="39463" y="89658"/>
                    <a:pt x="38568" y="89367"/>
                  </a:cubicBezTo>
                  <a:cubicBezTo>
                    <a:pt x="36779" y="88744"/>
                    <a:pt x="34970" y="88219"/>
                    <a:pt x="33122" y="87811"/>
                  </a:cubicBezTo>
                  <a:cubicBezTo>
                    <a:pt x="32189" y="87577"/>
                    <a:pt x="31275" y="87344"/>
                    <a:pt x="30361" y="87110"/>
                  </a:cubicBezTo>
                  <a:cubicBezTo>
                    <a:pt x="29466" y="86858"/>
                    <a:pt x="28571" y="86566"/>
                    <a:pt x="27696" y="86196"/>
                  </a:cubicBezTo>
                  <a:cubicBezTo>
                    <a:pt x="27268" y="86002"/>
                    <a:pt x="26840" y="85788"/>
                    <a:pt x="26412" y="85574"/>
                  </a:cubicBezTo>
                  <a:cubicBezTo>
                    <a:pt x="26004" y="85360"/>
                    <a:pt x="25576" y="85127"/>
                    <a:pt x="25187" y="84893"/>
                  </a:cubicBezTo>
                  <a:cubicBezTo>
                    <a:pt x="24370" y="84388"/>
                    <a:pt x="23612" y="83824"/>
                    <a:pt x="22931" y="83182"/>
                  </a:cubicBezTo>
                  <a:cubicBezTo>
                    <a:pt x="21531" y="81898"/>
                    <a:pt x="20286" y="80459"/>
                    <a:pt x="19216" y="78903"/>
                  </a:cubicBezTo>
                  <a:cubicBezTo>
                    <a:pt x="18127" y="77366"/>
                    <a:pt x="17154" y="75733"/>
                    <a:pt x="16299" y="74041"/>
                  </a:cubicBezTo>
                  <a:cubicBezTo>
                    <a:pt x="15462" y="72349"/>
                    <a:pt x="14782" y="70579"/>
                    <a:pt x="14276" y="68750"/>
                  </a:cubicBezTo>
                  <a:cubicBezTo>
                    <a:pt x="14043" y="67836"/>
                    <a:pt x="13829" y="66903"/>
                    <a:pt x="13654" y="65969"/>
                  </a:cubicBezTo>
                  <a:cubicBezTo>
                    <a:pt x="13576" y="65502"/>
                    <a:pt x="13517" y="65036"/>
                    <a:pt x="13459" y="64569"/>
                  </a:cubicBezTo>
                  <a:cubicBezTo>
                    <a:pt x="13401" y="64102"/>
                    <a:pt x="13362" y="63635"/>
                    <a:pt x="13381" y="63168"/>
                  </a:cubicBezTo>
                  <a:cubicBezTo>
                    <a:pt x="13420" y="61262"/>
                    <a:pt x="13829" y="59395"/>
                    <a:pt x="14568" y="57664"/>
                  </a:cubicBezTo>
                  <a:cubicBezTo>
                    <a:pt x="15268" y="55914"/>
                    <a:pt x="16299" y="54300"/>
                    <a:pt x="17563" y="52880"/>
                  </a:cubicBezTo>
                  <a:cubicBezTo>
                    <a:pt x="18924" y="51596"/>
                    <a:pt x="20480" y="50507"/>
                    <a:pt x="22036" y="49418"/>
                  </a:cubicBezTo>
                  <a:cubicBezTo>
                    <a:pt x="23573" y="48309"/>
                    <a:pt x="25109" y="47201"/>
                    <a:pt x="26587" y="46034"/>
                  </a:cubicBezTo>
                  <a:cubicBezTo>
                    <a:pt x="29563" y="43700"/>
                    <a:pt x="32383" y="41113"/>
                    <a:pt x="34562" y="38001"/>
                  </a:cubicBezTo>
                  <a:cubicBezTo>
                    <a:pt x="35670" y="36445"/>
                    <a:pt x="36545" y="34753"/>
                    <a:pt x="37148" y="32964"/>
                  </a:cubicBezTo>
                  <a:cubicBezTo>
                    <a:pt x="37440" y="32050"/>
                    <a:pt x="37635" y="31136"/>
                    <a:pt x="37712" y="30183"/>
                  </a:cubicBezTo>
                  <a:cubicBezTo>
                    <a:pt x="37790" y="29230"/>
                    <a:pt x="37712" y="28277"/>
                    <a:pt x="37479" y="27362"/>
                  </a:cubicBezTo>
                  <a:cubicBezTo>
                    <a:pt x="37246" y="26429"/>
                    <a:pt x="36934" y="25534"/>
                    <a:pt x="36526" y="24678"/>
                  </a:cubicBezTo>
                  <a:cubicBezTo>
                    <a:pt x="36176" y="23784"/>
                    <a:pt x="35670" y="22967"/>
                    <a:pt x="35067" y="22247"/>
                  </a:cubicBezTo>
                  <a:cubicBezTo>
                    <a:pt x="33803" y="20808"/>
                    <a:pt x="32072" y="19894"/>
                    <a:pt x="30263" y="19330"/>
                  </a:cubicBezTo>
                  <a:cubicBezTo>
                    <a:pt x="29369" y="19038"/>
                    <a:pt x="28435" y="18844"/>
                    <a:pt x="27502" y="18727"/>
                  </a:cubicBezTo>
                  <a:cubicBezTo>
                    <a:pt x="27035" y="18688"/>
                    <a:pt x="26548" y="18669"/>
                    <a:pt x="26082" y="18669"/>
                  </a:cubicBezTo>
                  <a:lnTo>
                    <a:pt x="24662" y="18630"/>
                  </a:lnTo>
                  <a:cubicBezTo>
                    <a:pt x="22775" y="18610"/>
                    <a:pt x="20869" y="18494"/>
                    <a:pt x="19002" y="18260"/>
                  </a:cubicBezTo>
                  <a:cubicBezTo>
                    <a:pt x="18069" y="18143"/>
                    <a:pt x="17135" y="17949"/>
                    <a:pt x="16221" y="17716"/>
                  </a:cubicBezTo>
                  <a:cubicBezTo>
                    <a:pt x="15307" y="17463"/>
                    <a:pt x="14412" y="17171"/>
                    <a:pt x="13537" y="16840"/>
                  </a:cubicBezTo>
                  <a:cubicBezTo>
                    <a:pt x="11728" y="16218"/>
                    <a:pt x="10055" y="15343"/>
                    <a:pt x="8519" y="14234"/>
                  </a:cubicBezTo>
                  <a:cubicBezTo>
                    <a:pt x="6982" y="13106"/>
                    <a:pt x="5602" y="11784"/>
                    <a:pt x="4435" y="10305"/>
                  </a:cubicBezTo>
                  <a:cubicBezTo>
                    <a:pt x="3248" y="8828"/>
                    <a:pt x="2276" y="7194"/>
                    <a:pt x="1556" y="5444"/>
                  </a:cubicBezTo>
                  <a:close/>
                  <a:moveTo>
                    <a:pt x="51277" y="105812"/>
                  </a:moveTo>
                  <a:lnTo>
                    <a:pt x="51327" y="106171"/>
                  </a:lnTo>
                  <a:cubicBezTo>
                    <a:pt x="51388" y="106591"/>
                    <a:pt x="51450" y="107010"/>
                    <a:pt x="51514" y="107430"/>
                  </a:cubicBezTo>
                  <a:lnTo>
                    <a:pt x="51514" y="107430"/>
                  </a:lnTo>
                  <a:cubicBezTo>
                    <a:pt x="51451" y="107003"/>
                    <a:pt x="51389" y="106577"/>
                    <a:pt x="51327" y="106151"/>
                  </a:cubicBezTo>
                  <a:lnTo>
                    <a:pt x="51277" y="105812"/>
                  </a:lnTo>
                  <a:close/>
                  <a:moveTo>
                    <a:pt x="51514" y="107430"/>
                  </a:moveTo>
                  <a:cubicBezTo>
                    <a:pt x="51728" y="108876"/>
                    <a:pt x="51956" y="110326"/>
                    <a:pt x="52241" y="111753"/>
                  </a:cubicBezTo>
                  <a:cubicBezTo>
                    <a:pt x="52611" y="113620"/>
                    <a:pt x="53097" y="115448"/>
                    <a:pt x="53700" y="117237"/>
                  </a:cubicBezTo>
                  <a:cubicBezTo>
                    <a:pt x="53097" y="115448"/>
                    <a:pt x="52611" y="113620"/>
                    <a:pt x="52261" y="111753"/>
                  </a:cubicBezTo>
                  <a:cubicBezTo>
                    <a:pt x="51974" y="110320"/>
                    <a:pt x="51734" y="108877"/>
                    <a:pt x="51514" y="10743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3225" y="1195075"/>
              <a:ext cx="1453375" cy="3181900"/>
            </a:xfrm>
            <a:custGeom>
              <a:avLst/>
              <a:gdLst/>
              <a:ahLst/>
              <a:cxnLst/>
              <a:rect l="l" t="t" r="r" b="b"/>
              <a:pathLst>
                <a:path w="58135" h="127276" extrusionOk="0">
                  <a:moveTo>
                    <a:pt x="0" y="1"/>
                  </a:moveTo>
                  <a:lnTo>
                    <a:pt x="0" y="1"/>
                  </a:lnTo>
                  <a:cubicBezTo>
                    <a:pt x="214" y="1887"/>
                    <a:pt x="428" y="3773"/>
                    <a:pt x="778" y="5659"/>
                  </a:cubicBezTo>
                  <a:cubicBezTo>
                    <a:pt x="447" y="3793"/>
                    <a:pt x="214" y="1887"/>
                    <a:pt x="0" y="1"/>
                  </a:cubicBezTo>
                  <a:close/>
                  <a:moveTo>
                    <a:pt x="2295" y="11183"/>
                  </a:moveTo>
                  <a:lnTo>
                    <a:pt x="2295" y="11183"/>
                  </a:lnTo>
                  <a:cubicBezTo>
                    <a:pt x="2995" y="12953"/>
                    <a:pt x="3948" y="14625"/>
                    <a:pt x="5135" y="16123"/>
                  </a:cubicBezTo>
                  <a:cubicBezTo>
                    <a:pt x="6301" y="17659"/>
                    <a:pt x="7663" y="19001"/>
                    <a:pt x="9199" y="20149"/>
                  </a:cubicBezTo>
                  <a:cubicBezTo>
                    <a:pt x="10736" y="21296"/>
                    <a:pt x="12428" y="22211"/>
                    <a:pt x="14237" y="22852"/>
                  </a:cubicBezTo>
                  <a:cubicBezTo>
                    <a:pt x="12428" y="22191"/>
                    <a:pt x="10736" y="21277"/>
                    <a:pt x="9219" y="20130"/>
                  </a:cubicBezTo>
                  <a:cubicBezTo>
                    <a:pt x="7682" y="18982"/>
                    <a:pt x="6301" y="17640"/>
                    <a:pt x="5154" y="16123"/>
                  </a:cubicBezTo>
                  <a:cubicBezTo>
                    <a:pt x="3968" y="14625"/>
                    <a:pt x="3015" y="12953"/>
                    <a:pt x="2295" y="11183"/>
                  </a:cubicBezTo>
                  <a:close/>
                  <a:moveTo>
                    <a:pt x="14237" y="22852"/>
                  </a:moveTo>
                  <a:lnTo>
                    <a:pt x="14237" y="22852"/>
                  </a:lnTo>
                  <a:cubicBezTo>
                    <a:pt x="15131" y="23183"/>
                    <a:pt x="16026" y="23514"/>
                    <a:pt x="16940" y="23767"/>
                  </a:cubicBezTo>
                  <a:cubicBezTo>
                    <a:pt x="16046" y="23494"/>
                    <a:pt x="15131" y="23164"/>
                    <a:pt x="14237" y="22852"/>
                  </a:cubicBezTo>
                  <a:close/>
                  <a:moveTo>
                    <a:pt x="16940" y="23767"/>
                  </a:moveTo>
                  <a:lnTo>
                    <a:pt x="16940" y="23767"/>
                  </a:lnTo>
                  <a:cubicBezTo>
                    <a:pt x="17854" y="24058"/>
                    <a:pt x="18788" y="24253"/>
                    <a:pt x="19741" y="24408"/>
                  </a:cubicBezTo>
                  <a:cubicBezTo>
                    <a:pt x="20675" y="24564"/>
                    <a:pt x="21628" y="24642"/>
                    <a:pt x="22581" y="24700"/>
                  </a:cubicBezTo>
                  <a:cubicBezTo>
                    <a:pt x="23534" y="24758"/>
                    <a:pt x="24506" y="24797"/>
                    <a:pt x="25459" y="24797"/>
                  </a:cubicBezTo>
                  <a:lnTo>
                    <a:pt x="26879" y="24797"/>
                  </a:lnTo>
                  <a:cubicBezTo>
                    <a:pt x="27160" y="24786"/>
                    <a:pt x="27434" y="24775"/>
                    <a:pt x="27709" y="24775"/>
                  </a:cubicBezTo>
                  <a:cubicBezTo>
                    <a:pt x="27911" y="24775"/>
                    <a:pt x="28113" y="24781"/>
                    <a:pt x="28318" y="24797"/>
                  </a:cubicBezTo>
                  <a:cubicBezTo>
                    <a:pt x="29271" y="24856"/>
                    <a:pt x="30205" y="25031"/>
                    <a:pt x="31119" y="25303"/>
                  </a:cubicBezTo>
                  <a:cubicBezTo>
                    <a:pt x="32947" y="25828"/>
                    <a:pt x="34717" y="26684"/>
                    <a:pt x="36059" y="28045"/>
                  </a:cubicBezTo>
                  <a:cubicBezTo>
                    <a:pt x="36234" y="28240"/>
                    <a:pt x="36390" y="28395"/>
                    <a:pt x="36545" y="28590"/>
                  </a:cubicBezTo>
                  <a:lnTo>
                    <a:pt x="36954" y="29173"/>
                  </a:lnTo>
                  <a:lnTo>
                    <a:pt x="37304" y="29776"/>
                  </a:lnTo>
                  <a:cubicBezTo>
                    <a:pt x="37420" y="29990"/>
                    <a:pt x="37518" y="30204"/>
                    <a:pt x="37615" y="30438"/>
                  </a:cubicBezTo>
                  <a:cubicBezTo>
                    <a:pt x="38023" y="31293"/>
                    <a:pt x="38354" y="32188"/>
                    <a:pt x="38587" y="33122"/>
                  </a:cubicBezTo>
                  <a:cubicBezTo>
                    <a:pt x="38840" y="34036"/>
                    <a:pt x="38938" y="34989"/>
                    <a:pt x="38899" y="35942"/>
                  </a:cubicBezTo>
                  <a:cubicBezTo>
                    <a:pt x="38821" y="36895"/>
                    <a:pt x="38646" y="37848"/>
                    <a:pt x="38354" y="38742"/>
                  </a:cubicBezTo>
                  <a:cubicBezTo>
                    <a:pt x="38062" y="39657"/>
                    <a:pt x="37693" y="40551"/>
                    <a:pt x="37245" y="41407"/>
                  </a:cubicBezTo>
                  <a:cubicBezTo>
                    <a:pt x="36818" y="42243"/>
                    <a:pt x="36312" y="43060"/>
                    <a:pt x="35767" y="43838"/>
                  </a:cubicBezTo>
                  <a:cubicBezTo>
                    <a:pt x="33550" y="46950"/>
                    <a:pt x="30691" y="49556"/>
                    <a:pt x="27657" y="51871"/>
                  </a:cubicBezTo>
                  <a:cubicBezTo>
                    <a:pt x="26159" y="53038"/>
                    <a:pt x="24584" y="54127"/>
                    <a:pt x="23008" y="55216"/>
                  </a:cubicBezTo>
                  <a:cubicBezTo>
                    <a:pt x="21453" y="56305"/>
                    <a:pt x="19858" y="57375"/>
                    <a:pt x="18399" y="58620"/>
                  </a:cubicBezTo>
                  <a:cubicBezTo>
                    <a:pt x="17057" y="59981"/>
                    <a:pt x="15968" y="61595"/>
                    <a:pt x="15190" y="63346"/>
                  </a:cubicBezTo>
                  <a:cubicBezTo>
                    <a:pt x="14412" y="65096"/>
                    <a:pt x="13945" y="66983"/>
                    <a:pt x="13848" y="68908"/>
                  </a:cubicBezTo>
                  <a:cubicBezTo>
                    <a:pt x="13828" y="69375"/>
                    <a:pt x="13848" y="69861"/>
                    <a:pt x="13887" y="70328"/>
                  </a:cubicBezTo>
                  <a:cubicBezTo>
                    <a:pt x="13945" y="70814"/>
                    <a:pt x="14003" y="71281"/>
                    <a:pt x="14081" y="71767"/>
                  </a:cubicBezTo>
                  <a:cubicBezTo>
                    <a:pt x="14217" y="72701"/>
                    <a:pt x="14431" y="73634"/>
                    <a:pt x="14665" y="74568"/>
                  </a:cubicBezTo>
                  <a:cubicBezTo>
                    <a:pt x="15170" y="76416"/>
                    <a:pt x="15851" y="78205"/>
                    <a:pt x="16707" y="79916"/>
                  </a:cubicBezTo>
                  <a:cubicBezTo>
                    <a:pt x="17582" y="81609"/>
                    <a:pt x="18574" y="83242"/>
                    <a:pt x="19722" y="84779"/>
                  </a:cubicBezTo>
                  <a:cubicBezTo>
                    <a:pt x="20850" y="86315"/>
                    <a:pt x="22153" y="87716"/>
                    <a:pt x="23631" y="88941"/>
                  </a:cubicBezTo>
                  <a:cubicBezTo>
                    <a:pt x="24389" y="89544"/>
                    <a:pt x="25167" y="90088"/>
                    <a:pt x="26023" y="90536"/>
                  </a:cubicBezTo>
                  <a:cubicBezTo>
                    <a:pt x="26432" y="90769"/>
                    <a:pt x="26859" y="90983"/>
                    <a:pt x="27307" y="91178"/>
                  </a:cubicBezTo>
                  <a:cubicBezTo>
                    <a:pt x="27735" y="91392"/>
                    <a:pt x="28163" y="91586"/>
                    <a:pt x="28610" y="91761"/>
                  </a:cubicBezTo>
                  <a:cubicBezTo>
                    <a:pt x="30399" y="92461"/>
                    <a:pt x="32266" y="92850"/>
                    <a:pt x="34153" y="93259"/>
                  </a:cubicBezTo>
                  <a:cubicBezTo>
                    <a:pt x="36020" y="93648"/>
                    <a:pt x="37868" y="94076"/>
                    <a:pt x="39696" y="94620"/>
                  </a:cubicBezTo>
                  <a:cubicBezTo>
                    <a:pt x="40630" y="94892"/>
                    <a:pt x="41544" y="95126"/>
                    <a:pt x="42438" y="95476"/>
                  </a:cubicBezTo>
                  <a:cubicBezTo>
                    <a:pt x="43333" y="95807"/>
                    <a:pt x="44208" y="96196"/>
                    <a:pt x="45045" y="96662"/>
                  </a:cubicBezTo>
                  <a:cubicBezTo>
                    <a:pt x="46737" y="97557"/>
                    <a:pt x="48215" y="98802"/>
                    <a:pt x="49421" y="100299"/>
                  </a:cubicBezTo>
                  <a:cubicBezTo>
                    <a:pt x="50627" y="101777"/>
                    <a:pt x="51560" y="103450"/>
                    <a:pt x="52202" y="105259"/>
                  </a:cubicBezTo>
                  <a:cubicBezTo>
                    <a:pt x="51580" y="103450"/>
                    <a:pt x="50627" y="101777"/>
                    <a:pt x="49421" y="100280"/>
                  </a:cubicBezTo>
                  <a:cubicBezTo>
                    <a:pt x="48234" y="98782"/>
                    <a:pt x="46737" y="97537"/>
                    <a:pt x="45045" y="96623"/>
                  </a:cubicBezTo>
                  <a:cubicBezTo>
                    <a:pt x="44208" y="96176"/>
                    <a:pt x="43333" y="95768"/>
                    <a:pt x="42438" y="95437"/>
                  </a:cubicBezTo>
                  <a:cubicBezTo>
                    <a:pt x="41563" y="95087"/>
                    <a:pt x="40630" y="94854"/>
                    <a:pt x="39715" y="94581"/>
                  </a:cubicBezTo>
                  <a:cubicBezTo>
                    <a:pt x="37887" y="94037"/>
                    <a:pt x="36001" y="93609"/>
                    <a:pt x="34153" y="93200"/>
                  </a:cubicBezTo>
                  <a:cubicBezTo>
                    <a:pt x="32286" y="92811"/>
                    <a:pt x="30399" y="92403"/>
                    <a:pt x="28629" y="91722"/>
                  </a:cubicBezTo>
                  <a:cubicBezTo>
                    <a:pt x="28182" y="91547"/>
                    <a:pt x="27735" y="91353"/>
                    <a:pt x="27307" y="91139"/>
                  </a:cubicBezTo>
                  <a:cubicBezTo>
                    <a:pt x="26879" y="90944"/>
                    <a:pt x="26451" y="90730"/>
                    <a:pt x="26043" y="90497"/>
                  </a:cubicBezTo>
                  <a:cubicBezTo>
                    <a:pt x="25206" y="90050"/>
                    <a:pt x="24409" y="89505"/>
                    <a:pt x="23670" y="88902"/>
                  </a:cubicBezTo>
                  <a:cubicBezTo>
                    <a:pt x="22192" y="87696"/>
                    <a:pt x="20889" y="86296"/>
                    <a:pt x="19760" y="84740"/>
                  </a:cubicBezTo>
                  <a:cubicBezTo>
                    <a:pt x="18632" y="83203"/>
                    <a:pt x="17621" y="81589"/>
                    <a:pt x="16765" y="79878"/>
                  </a:cubicBezTo>
                  <a:cubicBezTo>
                    <a:pt x="15482" y="77310"/>
                    <a:pt x="14587" y="74568"/>
                    <a:pt x="14140" y="71728"/>
                  </a:cubicBezTo>
                  <a:cubicBezTo>
                    <a:pt x="14062" y="71262"/>
                    <a:pt x="14003" y="70795"/>
                    <a:pt x="13965" y="70328"/>
                  </a:cubicBezTo>
                  <a:cubicBezTo>
                    <a:pt x="13906" y="69842"/>
                    <a:pt x="13887" y="69375"/>
                    <a:pt x="13906" y="68889"/>
                  </a:cubicBezTo>
                  <a:cubicBezTo>
                    <a:pt x="14003" y="66983"/>
                    <a:pt x="14470" y="65116"/>
                    <a:pt x="15248" y="63365"/>
                  </a:cubicBezTo>
                  <a:cubicBezTo>
                    <a:pt x="16026" y="61615"/>
                    <a:pt x="17115" y="60020"/>
                    <a:pt x="18457" y="58658"/>
                  </a:cubicBezTo>
                  <a:cubicBezTo>
                    <a:pt x="19897" y="57433"/>
                    <a:pt x="21491" y="56363"/>
                    <a:pt x="23067" y="55274"/>
                  </a:cubicBezTo>
                  <a:cubicBezTo>
                    <a:pt x="24642" y="54185"/>
                    <a:pt x="26198" y="53077"/>
                    <a:pt x="27715" y="51910"/>
                  </a:cubicBezTo>
                  <a:cubicBezTo>
                    <a:pt x="30730" y="49595"/>
                    <a:pt x="33589" y="46989"/>
                    <a:pt x="35806" y="43858"/>
                  </a:cubicBezTo>
                  <a:cubicBezTo>
                    <a:pt x="36370" y="43080"/>
                    <a:pt x="36856" y="42263"/>
                    <a:pt x="37304" y="41407"/>
                  </a:cubicBezTo>
                  <a:cubicBezTo>
                    <a:pt x="37751" y="40551"/>
                    <a:pt x="38121" y="39676"/>
                    <a:pt x="38412" y="38762"/>
                  </a:cubicBezTo>
                  <a:cubicBezTo>
                    <a:pt x="38704" y="37848"/>
                    <a:pt x="38879" y="36914"/>
                    <a:pt x="38957" y="35942"/>
                  </a:cubicBezTo>
                  <a:cubicBezTo>
                    <a:pt x="38996" y="34989"/>
                    <a:pt x="38879" y="34036"/>
                    <a:pt x="38646" y="33102"/>
                  </a:cubicBezTo>
                  <a:cubicBezTo>
                    <a:pt x="38412" y="32169"/>
                    <a:pt x="38082" y="31274"/>
                    <a:pt x="37673" y="30399"/>
                  </a:cubicBezTo>
                  <a:cubicBezTo>
                    <a:pt x="37576" y="30185"/>
                    <a:pt x="37479" y="29971"/>
                    <a:pt x="37362" y="29757"/>
                  </a:cubicBezTo>
                  <a:lnTo>
                    <a:pt x="37012" y="29135"/>
                  </a:lnTo>
                  <a:lnTo>
                    <a:pt x="36584" y="28551"/>
                  </a:lnTo>
                  <a:cubicBezTo>
                    <a:pt x="36429" y="28376"/>
                    <a:pt x="36254" y="28201"/>
                    <a:pt x="36098" y="28026"/>
                  </a:cubicBezTo>
                  <a:cubicBezTo>
                    <a:pt x="35417" y="27345"/>
                    <a:pt x="34639" y="26762"/>
                    <a:pt x="33803" y="26314"/>
                  </a:cubicBezTo>
                  <a:cubicBezTo>
                    <a:pt x="32947" y="25867"/>
                    <a:pt x="32052" y="25498"/>
                    <a:pt x="31138" y="25245"/>
                  </a:cubicBezTo>
                  <a:cubicBezTo>
                    <a:pt x="30224" y="24992"/>
                    <a:pt x="29271" y="24817"/>
                    <a:pt x="28318" y="24758"/>
                  </a:cubicBezTo>
                  <a:lnTo>
                    <a:pt x="25459" y="24758"/>
                  </a:lnTo>
                  <a:cubicBezTo>
                    <a:pt x="24506" y="24758"/>
                    <a:pt x="23534" y="24739"/>
                    <a:pt x="22581" y="24681"/>
                  </a:cubicBezTo>
                  <a:cubicBezTo>
                    <a:pt x="21628" y="24622"/>
                    <a:pt x="20694" y="24525"/>
                    <a:pt x="19741" y="24389"/>
                  </a:cubicBezTo>
                  <a:cubicBezTo>
                    <a:pt x="18807" y="24233"/>
                    <a:pt x="17874" y="24039"/>
                    <a:pt x="16940" y="23767"/>
                  </a:cubicBezTo>
                  <a:close/>
                  <a:moveTo>
                    <a:pt x="52202" y="105259"/>
                  </a:moveTo>
                  <a:lnTo>
                    <a:pt x="52202" y="105259"/>
                  </a:lnTo>
                  <a:cubicBezTo>
                    <a:pt x="52358" y="105706"/>
                    <a:pt x="52494" y="106173"/>
                    <a:pt x="52591" y="106640"/>
                  </a:cubicBezTo>
                  <a:cubicBezTo>
                    <a:pt x="52688" y="107107"/>
                    <a:pt x="52785" y="107573"/>
                    <a:pt x="52863" y="108040"/>
                  </a:cubicBezTo>
                  <a:lnTo>
                    <a:pt x="53311" y="110880"/>
                  </a:lnTo>
                  <a:cubicBezTo>
                    <a:pt x="53622" y="112766"/>
                    <a:pt x="53933" y="114653"/>
                    <a:pt x="54303" y="116520"/>
                  </a:cubicBezTo>
                  <a:cubicBezTo>
                    <a:pt x="55080" y="120254"/>
                    <a:pt x="56189" y="123969"/>
                    <a:pt x="58134" y="127275"/>
                  </a:cubicBezTo>
                  <a:cubicBezTo>
                    <a:pt x="56189" y="123969"/>
                    <a:pt x="55080" y="120254"/>
                    <a:pt x="54322" y="116520"/>
                  </a:cubicBezTo>
                  <a:cubicBezTo>
                    <a:pt x="53933" y="114653"/>
                    <a:pt x="53622" y="112766"/>
                    <a:pt x="53330" y="110880"/>
                  </a:cubicBezTo>
                  <a:lnTo>
                    <a:pt x="52883" y="108040"/>
                  </a:lnTo>
                  <a:cubicBezTo>
                    <a:pt x="52805" y="107573"/>
                    <a:pt x="52727" y="107107"/>
                    <a:pt x="52610" y="106640"/>
                  </a:cubicBezTo>
                  <a:cubicBezTo>
                    <a:pt x="52494" y="106173"/>
                    <a:pt x="52377" y="105706"/>
                    <a:pt x="52202" y="105259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21750" y="1198475"/>
              <a:ext cx="1485475" cy="3163425"/>
            </a:xfrm>
            <a:custGeom>
              <a:avLst/>
              <a:gdLst/>
              <a:ahLst/>
              <a:cxnLst/>
              <a:rect l="l" t="t" r="r" b="b"/>
              <a:pathLst>
                <a:path w="59419" h="126537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1926"/>
                    <a:pt x="409" y="3832"/>
                    <a:pt x="740" y="5737"/>
                  </a:cubicBezTo>
                  <a:cubicBezTo>
                    <a:pt x="1051" y="7643"/>
                    <a:pt x="1556" y="9510"/>
                    <a:pt x="2218" y="11319"/>
                  </a:cubicBezTo>
                  <a:cubicBezTo>
                    <a:pt x="2899" y="13128"/>
                    <a:pt x="3852" y="14820"/>
                    <a:pt x="5038" y="16357"/>
                  </a:cubicBezTo>
                  <a:cubicBezTo>
                    <a:pt x="6185" y="17912"/>
                    <a:pt x="7547" y="19293"/>
                    <a:pt x="9083" y="20460"/>
                  </a:cubicBezTo>
                  <a:cubicBezTo>
                    <a:pt x="10620" y="21647"/>
                    <a:pt x="12312" y="22580"/>
                    <a:pt x="14121" y="23261"/>
                  </a:cubicBezTo>
                  <a:cubicBezTo>
                    <a:pt x="15930" y="23922"/>
                    <a:pt x="17758" y="24564"/>
                    <a:pt x="19683" y="24875"/>
                  </a:cubicBezTo>
                  <a:cubicBezTo>
                    <a:pt x="21482" y="25132"/>
                    <a:pt x="23299" y="25285"/>
                    <a:pt x="25116" y="25285"/>
                  </a:cubicBezTo>
                  <a:cubicBezTo>
                    <a:pt x="25224" y="25285"/>
                    <a:pt x="25332" y="25285"/>
                    <a:pt x="25440" y="25284"/>
                  </a:cubicBezTo>
                  <a:lnTo>
                    <a:pt x="28338" y="25284"/>
                  </a:lnTo>
                  <a:cubicBezTo>
                    <a:pt x="29311" y="25303"/>
                    <a:pt x="30264" y="25439"/>
                    <a:pt x="31197" y="25692"/>
                  </a:cubicBezTo>
                  <a:cubicBezTo>
                    <a:pt x="33064" y="26178"/>
                    <a:pt x="34873" y="26995"/>
                    <a:pt x="36274" y="28298"/>
                  </a:cubicBezTo>
                  <a:cubicBezTo>
                    <a:pt x="36993" y="28960"/>
                    <a:pt x="37557" y="29738"/>
                    <a:pt x="37966" y="30632"/>
                  </a:cubicBezTo>
                  <a:cubicBezTo>
                    <a:pt x="38374" y="31488"/>
                    <a:pt x="38705" y="32402"/>
                    <a:pt x="38958" y="33336"/>
                  </a:cubicBezTo>
                  <a:cubicBezTo>
                    <a:pt x="39191" y="34269"/>
                    <a:pt x="39308" y="35222"/>
                    <a:pt x="39288" y="36195"/>
                  </a:cubicBezTo>
                  <a:cubicBezTo>
                    <a:pt x="39249" y="37148"/>
                    <a:pt x="39074" y="38101"/>
                    <a:pt x="38783" y="39015"/>
                  </a:cubicBezTo>
                  <a:cubicBezTo>
                    <a:pt x="38180" y="40863"/>
                    <a:pt x="37304" y="42594"/>
                    <a:pt x="36157" y="44149"/>
                  </a:cubicBezTo>
                  <a:cubicBezTo>
                    <a:pt x="35029" y="45705"/>
                    <a:pt x="33745" y="47164"/>
                    <a:pt x="32345" y="48487"/>
                  </a:cubicBezTo>
                  <a:cubicBezTo>
                    <a:pt x="30944" y="49790"/>
                    <a:pt x="29466" y="51035"/>
                    <a:pt x="27930" y="52182"/>
                  </a:cubicBezTo>
                  <a:cubicBezTo>
                    <a:pt x="26393" y="53349"/>
                    <a:pt x="24798" y="54438"/>
                    <a:pt x="23184" y="55508"/>
                  </a:cubicBezTo>
                  <a:cubicBezTo>
                    <a:pt x="21589" y="56597"/>
                    <a:pt x="19975" y="57628"/>
                    <a:pt x="18458" y="58834"/>
                  </a:cubicBezTo>
                  <a:cubicBezTo>
                    <a:pt x="15618" y="61518"/>
                    <a:pt x="13868" y="65155"/>
                    <a:pt x="13557" y="69064"/>
                  </a:cubicBezTo>
                  <a:cubicBezTo>
                    <a:pt x="13518" y="69550"/>
                    <a:pt x="13537" y="70036"/>
                    <a:pt x="13576" y="70523"/>
                  </a:cubicBezTo>
                  <a:cubicBezTo>
                    <a:pt x="13615" y="71009"/>
                    <a:pt x="13673" y="71476"/>
                    <a:pt x="13732" y="71962"/>
                  </a:cubicBezTo>
                  <a:cubicBezTo>
                    <a:pt x="13868" y="72915"/>
                    <a:pt x="14062" y="73868"/>
                    <a:pt x="14315" y="74801"/>
                  </a:cubicBezTo>
                  <a:cubicBezTo>
                    <a:pt x="14782" y="76669"/>
                    <a:pt x="15482" y="78477"/>
                    <a:pt x="16357" y="80208"/>
                  </a:cubicBezTo>
                  <a:cubicBezTo>
                    <a:pt x="17252" y="81920"/>
                    <a:pt x="18283" y="83554"/>
                    <a:pt x="19489" y="85071"/>
                  </a:cubicBezTo>
                  <a:cubicBezTo>
                    <a:pt x="20072" y="85829"/>
                    <a:pt x="20714" y="86549"/>
                    <a:pt x="21395" y="87230"/>
                  </a:cubicBezTo>
                  <a:cubicBezTo>
                    <a:pt x="22095" y="87910"/>
                    <a:pt x="22834" y="88533"/>
                    <a:pt x="23612" y="89097"/>
                  </a:cubicBezTo>
                  <a:cubicBezTo>
                    <a:pt x="24390" y="89680"/>
                    <a:pt x="25226" y="90166"/>
                    <a:pt x="26082" y="90594"/>
                  </a:cubicBezTo>
                  <a:cubicBezTo>
                    <a:pt x="26957" y="91022"/>
                    <a:pt x="27852" y="91392"/>
                    <a:pt x="28766" y="91722"/>
                  </a:cubicBezTo>
                  <a:cubicBezTo>
                    <a:pt x="30594" y="92364"/>
                    <a:pt x="32481" y="92734"/>
                    <a:pt x="34387" y="93084"/>
                  </a:cubicBezTo>
                  <a:cubicBezTo>
                    <a:pt x="36274" y="93453"/>
                    <a:pt x="38180" y="93803"/>
                    <a:pt x="40047" y="94290"/>
                  </a:cubicBezTo>
                  <a:cubicBezTo>
                    <a:pt x="40980" y="94523"/>
                    <a:pt x="41933" y="94698"/>
                    <a:pt x="42847" y="95009"/>
                  </a:cubicBezTo>
                  <a:cubicBezTo>
                    <a:pt x="43762" y="95301"/>
                    <a:pt x="44656" y="95671"/>
                    <a:pt x="45512" y="96079"/>
                  </a:cubicBezTo>
                  <a:cubicBezTo>
                    <a:pt x="46387" y="96487"/>
                    <a:pt x="47224" y="96993"/>
                    <a:pt x="48002" y="97557"/>
                  </a:cubicBezTo>
                  <a:cubicBezTo>
                    <a:pt x="48780" y="98121"/>
                    <a:pt x="49499" y="98782"/>
                    <a:pt x="50141" y="99502"/>
                  </a:cubicBezTo>
                  <a:cubicBezTo>
                    <a:pt x="51444" y="100922"/>
                    <a:pt x="52475" y="102575"/>
                    <a:pt x="53195" y="104364"/>
                  </a:cubicBezTo>
                  <a:cubicBezTo>
                    <a:pt x="53564" y="105259"/>
                    <a:pt x="53817" y="106193"/>
                    <a:pt x="53992" y="107146"/>
                  </a:cubicBezTo>
                  <a:lnTo>
                    <a:pt x="54498" y="109985"/>
                  </a:lnTo>
                  <a:cubicBezTo>
                    <a:pt x="54848" y="111891"/>
                    <a:pt x="55178" y="113797"/>
                    <a:pt x="55567" y="115684"/>
                  </a:cubicBezTo>
                  <a:cubicBezTo>
                    <a:pt x="56365" y="119437"/>
                    <a:pt x="57493" y="123191"/>
                    <a:pt x="59418" y="126536"/>
                  </a:cubicBezTo>
                  <a:cubicBezTo>
                    <a:pt x="57493" y="123191"/>
                    <a:pt x="56384" y="119437"/>
                    <a:pt x="55587" y="115664"/>
                  </a:cubicBezTo>
                  <a:cubicBezTo>
                    <a:pt x="55178" y="113778"/>
                    <a:pt x="54848" y="111891"/>
                    <a:pt x="54517" y="109985"/>
                  </a:cubicBezTo>
                  <a:lnTo>
                    <a:pt x="54011" y="107146"/>
                  </a:lnTo>
                  <a:cubicBezTo>
                    <a:pt x="53836" y="106193"/>
                    <a:pt x="53584" y="105259"/>
                    <a:pt x="53214" y="104364"/>
                  </a:cubicBezTo>
                  <a:cubicBezTo>
                    <a:pt x="52494" y="102556"/>
                    <a:pt x="51464" y="100902"/>
                    <a:pt x="50160" y="99483"/>
                  </a:cubicBezTo>
                  <a:cubicBezTo>
                    <a:pt x="48857" y="98043"/>
                    <a:pt x="47282" y="96876"/>
                    <a:pt x="45532" y="96060"/>
                  </a:cubicBezTo>
                  <a:cubicBezTo>
                    <a:pt x="44656" y="95632"/>
                    <a:pt x="43762" y="95282"/>
                    <a:pt x="42847" y="94990"/>
                  </a:cubicBezTo>
                  <a:cubicBezTo>
                    <a:pt x="41933" y="94679"/>
                    <a:pt x="40980" y="94504"/>
                    <a:pt x="40047" y="94251"/>
                  </a:cubicBezTo>
                  <a:cubicBezTo>
                    <a:pt x="38180" y="93784"/>
                    <a:pt x="36274" y="93414"/>
                    <a:pt x="34387" y="93045"/>
                  </a:cubicBezTo>
                  <a:cubicBezTo>
                    <a:pt x="32500" y="92695"/>
                    <a:pt x="30594" y="92325"/>
                    <a:pt x="28766" y="91683"/>
                  </a:cubicBezTo>
                  <a:cubicBezTo>
                    <a:pt x="27871" y="91353"/>
                    <a:pt x="26977" y="90983"/>
                    <a:pt x="26121" y="90555"/>
                  </a:cubicBezTo>
                  <a:cubicBezTo>
                    <a:pt x="25246" y="90147"/>
                    <a:pt x="24429" y="89641"/>
                    <a:pt x="23651" y="89077"/>
                  </a:cubicBezTo>
                  <a:cubicBezTo>
                    <a:pt x="22873" y="88494"/>
                    <a:pt x="22134" y="87871"/>
                    <a:pt x="21453" y="87210"/>
                  </a:cubicBezTo>
                  <a:cubicBezTo>
                    <a:pt x="20772" y="86510"/>
                    <a:pt x="20131" y="85790"/>
                    <a:pt x="19528" y="85032"/>
                  </a:cubicBezTo>
                  <a:cubicBezTo>
                    <a:pt x="18341" y="83515"/>
                    <a:pt x="17291" y="81900"/>
                    <a:pt x="16416" y="80169"/>
                  </a:cubicBezTo>
                  <a:cubicBezTo>
                    <a:pt x="15093" y="77602"/>
                    <a:pt x="14218" y="74821"/>
                    <a:pt x="13810" y="71942"/>
                  </a:cubicBezTo>
                  <a:cubicBezTo>
                    <a:pt x="13732" y="71476"/>
                    <a:pt x="13693" y="70989"/>
                    <a:pt x="13654" y="70523"/>
                  </a:cubicBezTo>
                  <a:cubicBezTo>
                    <a:pt x="13596" y="70036"/>
                    <a:pt x="13596" y="69550"/>
                    <a:pt x="13635" y="69083"/>
                  </a:cubicBezTo>
                  <a:cubicBezTo>
                    <a:pt x="13946" y="65194"/>
                    <a:pt x="15677" y="61576"/>
                    <a:pt x="18497" y="58892"/>
                  </a:cubicBezTo>
                  <a:cubicBezTo>
                    <a:pt x="19994" y="57706"/>
                    <a:pt x="21628" y="56655"/>
                    <a:pt x="23223" y="55586"/>
                  </a:cubicBezTo>
                  <a:cubicBezTo>
                    <a:pt x="24818" y="54496"/>
                    <a:pt x="26413" y="53407"/>
                    <a:pt x="27949" y="52240"/>
                  </a:cubicBezTo>
                  <a:cubicBezTo>
                    <a:pt x="29505" y="51093"/>
                    <a:pt x="31003" y="49848"/>
                    <a:pt x="32423" y="48526"/>
                  </a:cubicBezTo>
                  <a:cubicBezTo>
                    <a:pt x="33823" y="47203"/>
                    <a:pt x="35107" y="45744"/>
                    <a:pt x="36235" y="44188"/>
                  </a:cubicBezTo>
                  <a:cubicBezTo>
                    <a:pt x="37382" y="42632"/>
                    <a:pt x="38257" y="40882"/>
                    <a:pt x="38860" y="39054"/>
                  </a:cubicBezTo>
                  <a:cubicBezTo>
                    <a:pt x="39152" y="38120"/>
                    <a:pt x="39327" y="37167"/>
                    <a:pt x="39366" y="36195"/>
                  </a:cubicBezTo>
                  <a:cubicBezTo>
                    <a:pt x="39386" y="35242"/>
                    <a:pt x="39269" y="34269"/>
                    <a:pt x="39035" y="33336"/>
                  </a:cubicBezTo>
                  <a:cubicBezTo>
                    <a:pt x="38783" y="32402"/>
                    <a:pt x="38452" y="31488"/>
                    <a:pt x="38043" y="30613"/>
                  </a:cubicBezTo>
                  <a:cubicBezTo>
                    <a:pt x="37616" y="29738"/>
                    <a:pt x="37052" y="28940"/>
                    <a:pt x="36332" y="28279"/>
                  </a:cubicBezTo>
                  <a:cubicBezTo>
                    <a:pt x="34912" y="26976"/>
                    <a:pt x="33084" y="26139"/>
                    <a:pt x="31236" y="25653"/>
                  </a:cubicBezTo>
                  <a:cubicBezTo>
                    <a:pt x="30283" y="25420"/>
                    <a:pt x="29330" y="25284"/>
                    <a:pt x="28358" y="25264"/>
                  </a:cubicBezTo>
                  <a:cubicBezTo>
                    <a:pt x="28202" y="25258"/>
                    <a:pt x="28044" y="25256"/>
                    <a:pt x="27885" y="25256"/>
                  </a:cubicBezTo>
                  <a:cubicBezTo>
                    <a:pt x="27567" y="25256"/>
                    <a:pt x="27243" y="25264"/>
                    <a:pt x="26918" y="25264"/>
                  </a:cubicBezTo>
                  <a:lnTo>
                    <a:pt x="25460" y="25264"/>
                  </a:lnTo>
                  <a:cubicBezTo>
                    <a:pt x="23534" y="25264"/>
                    <a:pt x="21609" y="25128"/>
                    <a:pt x="19703" y="24856"/>
                  </a:cubicBezTo>
                  <a:cubicBezTo>
                    <a:pt x="17797" y="24545"/>
                    <a:pt x="15949" y="23922"/>
                    <a:pt x="14140" y="23242"/>
                  </a:cubicBezTo>
                  <a:cubicBezTo>
                    <a:pt x="12331" y="22561"/>
                    <a:pt x="10639" y="21627"/>
                    <a:pt x="9103" y="20460"/>
                  </a:cubicBezTo>
                  <a:cubicBezTo>
                    <a:pt x="7566" y="19274"/>
                    <a:pt x="6205" y="17893"/>
                    <a:pt x="5057" y="16357"/>
                  </a:cubicBezTo>
                  <a:cubicBezTo>
                    <a:pt x="3871" y="14820"/>
                    <a:pt x="2918" y="13128"/>
                    <a:pt x="2237" y="11339"/>
                  </a:cubicBezTo>
                  <a:cubicBezTo>
                    <a:pt x="1556" y="9510"/>
                    <a:pt x="1070" y="7643"/>
                    <a:pt x="759" y="5737"/>
                  </a:cubicBezTo>
                  <a:cubicBezTo>
                    <a:pt x="429" y="3832"/>
                    <a:pt x="195" y="1926"/>
                    <a:pt x="1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875" y="1203075"/>
              <a:ext cx="1517975" cy="3144725"/>
            </a:xfrm>
            <a:custGeom>
              <a:avLst/>
              <a:gdLst/>
              <a:ahLst/>
              <a:cxnLst/>
              <a:rect l="l" t="t" r="r" b="b"/>
              <a:pathLst>
                <a:path w="60719" h="125789" extrusionOk="0">
                  <a:moveTo>
                    <a:pt x="1" y="1"/>
                  </a:moveTo>
                  <a:cubicBezTo>
                    <a:pt x="194" y="1936"/>
                    <a:pt x="408" y="3851"/>
                    <a:pt x="717" y="5767"/>
                  </a:cubicBezTo>
                  <a:cubicBezTo>
                    <a:pt x="873" y="6720"/>
                    <a:pt x="1067" y="7673"/>
                    <a:pt x="1301" y="8626"/>
                  </a:cubicBezTo>
                  <a:cubicBezTo>
                    <a:pt x="1534" y="9579"/>
                    <a:pt x="1826" y="10513"/>
                    <a:pt x="2157" y="11427"/>
                  </a:cubicBezTo>
                  <a:cubicBezTo>
                    <a:pt x="2487" y="12341"/>
                    <a:pt x="2896" y="13216"/>
                    <a:pt x="3362" y="14091"/>
                  </a:cubicBezTo>
                  <a:cubicBezTo>
                    <a:pt x="3849" y="14928"/>
                    <a:pt x="4374" y="15764"/>
                    <a:pt x="4957" y="16542"/>
                  </a:cubicBezTo>
                  <a:cubicBezTo>
                    <a:pt x="6105" y="18117"/>
                    <a:pt x="7466" y="19518"/>
                    <a:pt x="9003" y="20724"/>
                  </a:cubicBezTo>
                  <a:cubicBezTo>
                    <a:pt x="7486" y="19518"/>
                    <a:pt x="6124" y="18098"/>
                    <a:pt x="4977" y="16542"/>
                  </a:cubicBezTo>
                  <a:cubicBezTo>
                    <a:pt x="4393" y="15764"/>
                    <a:pt x="3868" y="14928"/>
                    <a:pt x="3401" y="14091"/>
                  </a:cubicBezTo>
                  <a:cubicBezTo>
                    <a:pt x="2935" y="13236"/>
                    <a:pt x="2526" y="12341"/>
                    <a:pt x="2176" y="11427"/>
                  </a:cubicBezTo>
                  <a:cubicBezTo>
                    <a:pt x="1845" y="10513"/>
                    <a:pt x="1554" y="9579"/>
                    <a:pt x="1320" y="8626"/>
                  </a:cubicBezTo>
                  <a:cubicBezTo>
                    <a:pt x="1087" y="7693"/>
                    <a:pt x="892" y="6740"/>
                    <a:pt x="737" y="5767"/>
                  </a:cubicBezTo>
                  <a:cubicBezTo>
                    <a:pt x="408" y="3851"/>
                    <a:pt x="194" y="1936"/>
                    <a:pt x="1" y="1"/>
                  </a:cubicBezTo>
                  <a:close/>
                  <a:moveTo>
                    <a:pt x="9029" y="20744"/>
                  </a:moveTo>
                  <a:cubicBezTo>
                    <a:pt x="10558" y="21940"/>
                    <a:pt x="12261" y="22906"/>
                    <a:pt x="14060" y="23602"/>
                  </a:cubicBezTo>
                  <a:cubicBezTo>
                    <a:pt x="15888" y="24302"/>
                    <a:pt x="17736" y="24944"/>
                    <a:pt x="19661" y="25294"/>
                  </a:cubicBezTo>
                  <a:cubicBezTo>
                    <a:pt x="21467" y="25586"/>
                    <a:pt x="23289" y="25724"/>
                    <a:pt x="25113" y="25724"/>
                  </a:cubicBezTo>
                  <a:cubicBezTo>
                    <a:pt x="25234" y="25724"/>
                    <a:pt x="25355" y="25723"/>
                    <a:pt x="25476" y="25722"/>
                  </a:cubicBezTo>
                  <a:cubicBezTo>
                    <a:pt x="25761" y="25728"/>
                    <a:pt x="26046" y="25730"/>
                    <a:pt x="26331" y="25730"/>
                  </a:cubicBezTo>
                  <a:cubicBezTo>
                    <a:pt x="27019" y="25730"/>
                    <a:pt x="27706" y="25716"/>
                    <a:pt x="28394" y="25703"/>
                  </a:cubicBezTo>
                  <a:cubicBezTo>
                    <a:pt x="29366" y="25703"/>
                    <a:pt x="30339" y="25819"/>
                    <a:pt x="31292" y="26033"/>
                  </a:cubicBezTo>
                  <a:cubicBezTo>
                    <a:pt x="33178" y="26481"/>
                    <a:pt x="35026" y="27259"/>
                    <a:pt x="36524" y="28503"/>
                  </a:cubicBezTo>
                  <a:cubicBezTo>
                    <a:pt x="37263" y="29126"/>
                    <a:pt x="37885" y="29904"/>
                    <a:pt x="38313" y="30779"/>
                  </a:cubicBezTo>
                  <a:cubicBezTo>
                    <a:pt x="38546" y="31207"/>
                    <a:pt x="38741" y="31654"/>
                    <a:pt x="38896" y="32101"/>
                  </a:cubicBezTo>
                  <a:cubicBezTo>
                    <a:pt x="39072" y="32568"/>
                    <a:pt x="39227" y="33035"/>
                    <a:pt x="39344" y="33502"/>
                  </a:cubicBezTo>
                  <a:cubicBezTo>
                    <a:pt x="39597" y="34435"/>
                    <a:pt x="39713" y="35408"/>
                    <a:pt x="39694" y="36380"/>
                  </a:cubicBezTo>
                  <a:cubicBezTo>
                    <a:pt x="39674" y="37353"/>
                    <a:pt x="39519" y="38325"/>
                    <a:pt x="39227" y="39259"/>
                  </a:cubicBezTo>
                  <a:cubicBezTo>
                    <a:pt x="38644" y="41126"/>
                    <a:pt x="37730" y="42857"/>
                    <a:pt x="36582" y="44432"/>
                  </a:cubicBezTo>
                  <a:cubicBezTo>
                    <a:pt x="35999" y="45210"/>
                    <a:pt x="35396" y="45969"/>
                    <a:pt x="34734" y="46708"/>
                  </a:cubicBezTo>
                  <a:cubicBezTo>
                    <a:pt x="34092" y="47427"/>
                    <a:pt x="33392" y="48108"/>
                    <a:pt x="32692" y="48789"/>
                  </a:cubicBezTo>
                  <a:cubicBezTo>
                    <a:pt x="31253" y="50092"/>
                    <a:pt x="29755" y="51317"/>
                    <a:pt x="28180" y="52465"/>
                  </a:cubicBezTo>
                  <a:cubicBezTo>
                    <a:pt x="26604" y="53632"/>
                    <a:pt x="24990" y="54721"/>
                    <a:pt x="23356" y="55771"/>
                  </a:cubicBezTo>
                  <a:cubicBezTo>
                    <a:pt x="21723" y="56821"/>
                    <a:pt x="20069" y="57872"/>
                    <a:pt x="18494" y="59019"/>
                  </a:cubicBezTo>
                  <a:cubicBezTo>
                    <a:pt x="17016" y="60303"/>
                    <a:pt x="15791" y="61859"/>
                    <a:pt x="14915" y="63609"/>
                  </a:cubicBezTo>
                  <a:cubicBezTo>
                    <a:pt x="14021" y="65360"/>
                    <a:pt x="13457" y="67246"/>
                    <a:pt x="13282" y="69211"/>
                  </a:cubicBezTo>
                  <a:cubicBezTo>
                    <a:pt x="13243" y="69697"/>
                    <a:pt x="13243" y="70183"/>
                    <a:pt x="13282" y="70669"/>
                  </a:cubicBezTo>
                  <a:cubicBezTo>
                    <a:pt x="13301" y="71156"/>
                    <a:pt x="13359" y="71642"/>
                    <a:pt x="13418" y="72128"/>
                  </a:cubicBezTo>
                  <a:cubicBezTo>
                    <a:pt x="13535" y="73100"/>
                    <a:pt x="13729" y="74053"/>
                    <a:pt x="13962" y="75006"/>
                  </a:cubicBezTo>
                  <a:cubicBezTo>
                    <a:pt x="14429" y="76893"/>
                    <a:pt x="15129" y="78721"/>
                    <a:pt x="16043" y="80452"/>
                  </a:cubicBezTo>
                  <a:cubicBezTo>
                    <a:pt x="16938" y="82183"/>
                    <a:pt x="18027" y="83817"/>
                    <a:pt x="19292" y="85315"/>
                  </a:cubicBezTo>
                  <a:cubicBezTo>
                    <a:pt x="19914" y="86054"/>
                    <a:pt x="20575" y="86773"/>
                    <a:pt x="21314" y="87435"/>
                  </a:cubicBezTo>
                  <a:cubicBezTo>
                    <a:pt x="22034" y="88076"/>
                    <a:pt x="22812" y="88679"/>
                    <a:pt x="23629" y="89204"/>
                  </a:cubicBezTo>
                  <a:cubicBezTo>
                    <a:pt x="25262" y="90294"/>
                    <a:pt x="27091" y="91033"/>
                    <a:pt x="28938" y="91636"/>
                  </a:cubicBezTo>
                  <a:cubicBezTo>
                    <a:pt x="30806" y="92180"/>
                    <a:pt x="32712" y="92589"/>
                    <a:pt x="34637" y="92880"/>
                  </a:cubicBezTo>
                  <a:cubicBezTo>
                    <a:pt x="36563" y="93192"/>
                    <a:pt x="38488" y="93483"/>
                    <a:pt x="40394" y="93892"/>
                  </a:cubicBezTo>
                  <a:cubicBezTo>
                    <a:pt x="41347" y="94106"/>
                    <a:pt x="42320" y="94242"/>
                    <a:pt x="43253" y="94534"/>
                  </a:cubicBezTo>
                  <a:cubicBezTo>
                    <a:pt x="44187" y="94786"/>
                    <a:pt x="45101" y="95098"/>
                    <a:pt x="46015" y="95487"/>
                  </a:cubicBezTo>
                  <a:cubicBezTo>
                    <a:pt x="47824" y="96226"/>
                    <a:pt x="49477" y="97295"/>
                    <a:pt x="50877" y="98676"/>
                  </a:cubicBezTo>
                  <a:cubicBezTo>
                    <a:pt x="52258" y="100038"/>
                    <a:pt x="53386" y="101652"/>
                    <a:pt x="54203" y="103422"/>
                  </a:cubicBezTo>
                  <a:cubicBezTo>
                    <a:pt x="55059" y="105192"/>
                    <a:pt x="55312" y="107156"/>
                    <a:pt x="55681" y="109062"/>
                  </a:cubicBezTo>
                  <a:cubicBezTo>
                    <a:pt x="56070" y="110968"/>
                    <a:pt x="56420" y="112894"/>
                    <a:pt x="56848" y="114800"/>
                  </a:cubicBezTo>
                  <a:cubicBezTo>
                    <a:pt x="57685" y="118592"/>
                    <a:pt x="58793" y="122385"/>
                    <a:pt x="60719" y="125788"/>
                  </a:cubicBezTo>
                  <a:cubicBezTo>
                    <a:pt x="58793" y="122365"/>
                    <a:pt x="57685" y="118592"/>
                    <a:pt x="56848" y="114780"/>
                  </a:cubicBezTo>
                  <a:cubicBezTo>
                    <a:pt x="56440" y="112894"/>
                    <a:pt x="56070" y="110968"/>
                    <a:pt x="55701" y="109062"/>
                  </a:cubicBezTo>
                  <a:cubicBezTo>
                    <a:pt x="55526" y="108109"/>
                    <a:pt x="55331" y="107137"/>
                    <a:pt x="55137" y="106184"/>
                  </a:cubicBezTo>
                  <a:cubicBezTo>
                    <a:pt x="54942" y="105231"/>
                    <a:pt x="54631" y="104297"/>
                    <a:pt x="54223" y="103422"/>
                  </a:cubicBezTo>
                  <a:cubicBezTo>
                    <a:pt x="53406" y="101652"/>
                    <a:pt x="52278" y="100038"/>
                    <a:pt x="50877" y="98657"/>
                  </a:cubicBezTo>
                  <a:cubicBezTo>
                    <a:pt x="49477" y="97276"/>
                    <a:pt x="47843" y="96206"/>
                    <a:pt x="46015" y="95467"/>
                  </a:cubicBezTo>
                  <a:cubicBezTo>
                    <a:pt x="45120" y="95078"/>
                    <a:pt x="44206" y="94767"/>
                    <a:pt x="43253" y="94514"/>
                  </a:cubicBezTo>
                  <a:cubicBezTo>
                    <a:pt x="42320" y="94242"/>
                    <a:pt x="41367" y="94086"/>
                    <a:pt x="40414" y="93872"/>
                  </a:cubicBezTo>
                  <a:cubicBezTo>
                    <a:pt x="38507" y="93464"/>
                    <a:pt x="36582" y="93172"/>
                    <a:pt x="34657" y="92861"/>
                  </a:cubicBezTo>
                  <a:cubicBezTo>
                    <a:pt x="32731" y="92569"/>
                    <a:pt x="30825" y="92161"/>
                    <a:pt x="28958" y="91616"/>
                  </a:cubicBezTo>
                  <a:cubicBezTo>
                    <a:pt x="27110" y="90994"/>
                    <a:pt x="25282" y="90255"/>
                    <a:pt x="23648" y="89185"/>
                  </a:cubicBezTo>
                  <a:cubicBezTo>
                    <a:pt x="22831" y="88640"/>
                    <a:pt x="22073" y="88057"/>
                    <a:pt x="21353" y="87396"/>
                  </a:cubicBezTo>
                  <a:cubicBezTo>
                    <a:pt x="20634" y="86754"/>
                    <a:pt x="19953" y="86034"/>
                    <a:pt x="19330" y="85295"/>
                  </a:cubicBezTo>
                  <a:cubicBezTo>
                    <a:pt x="18086" y="83798"/>
                    <a:pt x="16996" y="82183"/>
                    <a:pt x="16102" y="80452"/>
                  </a:cubicBezTo>
                  <a:cubicBezTo>
                    <a:pt x="15188" y="78721"/>
                    <a:pt x="14488" y="76893"/>
                    <a:pt x="14021" y="75006"/>
                  </a:cubicBezTo>
                  <a:cubicBezTo>
                    <a:pt x="13787" y="74073"/>
                    <a:pt x="13593" y="73120"/>
                    <a:pt x="13476" y="72147"/>
                  </a:cubicBezTo>
                  <a:cubicBezTo>
                    <a:pt x="13418" y="71661"/>
                    <a:pt x="13379" y="71175"/>
                    <a:pt x="13340" y="70689"/>
                  </a:cubicBezTo>
                  <a:cubicBezTo>
                    <a:pt x="13301" y="70202"/>
                    <a:pt x="13301" y="69716"/>
                    <a:pt x="13340" y="69230"/>
                  </a:cubicBezTo>
                  <a:cubicBezTo>
                    <a:pt x="13535" y="67285"/>
                    <a:pt x="14079" y="65399"/>
                    <a:pt x="14993" y="63668"/>
                  </a:cubicBezTo>
                  <a:cubicBezTo>
                    <a:pt x="15849" y="61917"/>
                    <a:pt x="17074" y="60381"/>
                    <a:pt x="18533" y="59097"/>
                  </a:cubicBezTo>
                  <a:cubicBezTo>
                    <a:pt x="20108" y="57949"/>
                    <a:pt x="21781" y="56919"/>
                    <a:pt x="23395" y="55849"/>
                  </a:cubicBezTo>
                  <a:cubicBezTo>
                    <a:pt x="25029" y="54799"/>
                    <a:pt x="26643" y="53710"/>
                    <a:pt x="28219" y="52543"/>
                  </a:cubicBezTo>
                  <a:cubicBezTo>
                    <a:pt x="29794" y="51395"/>
                    <a:pt x="31292" y="50150"/>
                    <a:pt x="32731" y="48808"/>
                  </a:cubicBezTo>
                  <a:cubicBezTo>
                    <a:pt x="33431" y="48147"/>
                    <a:pt x="34112" y="47466"/>
                    <a:pt x="34773" y="46727"/>
                  </a:cubicBezTo>
                  <a:cubicBezTo>
                    <a:pt x="35415" y="46008"/>
                    <a:pt x="36037" y="45249"/>
                    <a:pt x="36621" y="44452"/>
                  </a:cubicBezTo>
                  <a:cubicBezTo>
                    <a:pt x="37768" y="42876"/>
                    <a:pt x="38683" y="41126"/>
                    <a:pt x="39266" y="39278"/>
                  </a:cubicBezTo>
                  <a:cubicBezTo>
                    <a:pt x="39558" y="38345"/>
                    <a:pt x="39733" y="37372"/>
                    <a:pt x="39752" y="36380"/>
                  </a:cubicBezTo>
                  <a:cubicBezTo>
                    <a:pt x="39772" y="35408"/>
                    <a:pt x="39636" y="34435"/>
                    <a:pt x="39383" y="33502"/>
                  </a:cubicBezTo>
                  <a:cubicBezTo>
                    <a:pt x="39266" y="33016"/>
                    <a:pt x="39110" y="32549"/>
                    <a:pt x="38955" y="32101"/>
                  </a:cubicBezTo>
                  <a:cubicBezTo>
                    <a:pt x="38780" y="31635"/>
                    <a:pt x="38585" y="31187"/>
                    <a:pt x="38371" y="30759"/>
                  </a:cubicBezTo>
                  <a:cubicBezTo>
                    <a:pt x="37924" y="29884"/>
                    <a:pt x="37302" y="29106"/>
                    <a:pt x="36543" y="28484"/>
                  </a:cubicBezTo>
                  <a:cubicBezTo>
                    <a:pt x="35045" y="27220"/>
                    <a:pt x="33198" y="26442"/>
                    <a:pt x="31311" y="26014"/>
                  </a:cubicBezTo>
                  <a:cubicBezTo>
                    <a:pt x="30358" y="25780"/>
                    <a:pt x="29366" y="25683"/>
                    <a:pt x="28394" y="25683"/>
                  </a:cubicBezTo>
                  <a:cubicBezTo>
                    <a:pt x="27421" y="25703"/>
                    <a:pt x="26449" y="25703"/>
                    <a:pt x="25476" y="25703"/>
                  </a:cubicBezTo>
                  <a:cubicBezTo>
                    <a:pt x="25368" y="25704"/>
                    <a:pt x="25259" y="25704"/>
                    <a:pt x="25150" y="25704"/>
                  </a:cubicBezTo>
                  <a:cubicBezTo>
                    <a:pt x="23314" y="25704"/>
                    <a:pt x="21479" y="25550"/>
                    <a:pt x="19661" y="25275"/>
                  </a:cubicBezTo>
                  <a:cubicBezTo>
                    <a:pt x="17736" y="24925"/>
                    <a:pt x="15888" y="24283"/>
                    <a:pt x="14079" y="23602"/>
                  </a:cubicBezTo>
                  <a:cubicBezTo>
                    <a:pt x="12261" y="22906"/>
                    <a:pt x="10558" y="21940"/>
                    <a:pt x="9029" y="2074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5850" y="1353100"/>
              <a:ext cx="1434500" cy="2700325"/>
            </a:xfrm>
            <a:custGeom>
              <a:avLst/>
              <a:gdLst/>
              <a:ahLst/>
              <a:cxnLst/>
              <a:rect l="l" t="t" r="r" b="b"/>
              <a:pathLst>
                <a:path w="57380" h="108013" extrusionOk="0">
                  <a:moveTo>
                    <a:pt x="1" y="0"/>
                  </a:moveTo>
                  <a:lnTo>
                    <a:pt x="1" y="0"/>
                  </a:lnTo>
                  <a:cubicBezTo>
                    <a:pt x="156" y="972"/>
                    <a:pt x="331" y="1945"/>
                    <a:pt x="565" y="2897"/>
                  </a:cubicBezTo>
                  <a:cubicBezTo>
                    <a:pt x="351" y="1945"/>
                    <a:pt x="156" y="972"/>
                    <a:pt x="1" y="0"/>
                  </a:cubicBezTo>
                  <a:close/>
                  <a:moveTo>
                    <a:pt x="1401" y="5718"/>
                  </a:moveTo>
                  <a:cubicBezTo>
                    <a:pt x="1732" y="6651"/>
                    <a:pt x="2140" y="7546"/>
                    <a:pt x="2587" y="8421"/>
                  </a:cubicBezTo>
                  <a:cubicBezTo>
                    <a:pt x="3054" y="9296"/>
                    <a:pt x="3579" y="10133"/>
                    <a:pt x="4163" y="10930"/>
                  </a:cubicBezTo>
                  <a:cubicBezTo>
                    <a:pt x="4727" y="11727"/>
                    <a:pt x="5349" y="12486"/>
                    <a:pt x="6030" y="13206"/>
                  </a:cubicBezTo>
                  <a:cubicBezTo>
                    <a:pt x="6711" y="13925"/>
                    <a:pt x="7430" y="14586"/>
                    <a:pt x="8208" y="15209"/>
                  </a:cubicBezTo>
                  <a:cubicBezTo>
                    <a:pt x="8967" y="15812"/>
                    <a:pt x="9784" y="16376"/>
                    <a:pt x="10639" y="16881"/>
                  </a:cubicBezTo>
                  <a:cubicBezTo>
                    <a:pt x="11476" y="17368"/>
                    <a:pt x="12370" y="17815"/>
                    <a:pt x="13284" y="18165"/>
                  </a:cubicBezTo>
                  <a:cubicBezTo>
                    <a:pt x="15132" y="18865"/>
                    <a:pt x="16980" y="19546"/>
                    <a:pt x="18925" y="19916"/>
                  </a:cubicBezTo>
                  <a:cubicBezTo>
                    <a:pt x="20762" y="20228"/>
                    <a:pt x="22616" y="20384"/>
                    <a:pt x="24471" y="20384"/>
                  </a:cubicBezTo>
                  <a:cubicBezTo>
                    <a:pt x="24580" y="20384"/>
                    <a:pt x="24689" y="20383"/>
                    <a:pt x="24799" y="20382"/>
                  </a:cubicBezTo>
                  <a:cubicBezTo>
                    <a:pt x="25089" y="20388"/>
                    <a:pt x="25380" y="20390"/>
                    <a:pt x="25670" y="20390"/>
                  </a:cubicBezTo>
                  <a:cubicBezTo>
                    <a:pt x="26370" y="20390"/>
                    <a:pt x="27067" y="20377"/>
                    <a:pt x="27755" y="20363"/>
                  </a:cubicBezTo>
                  <a:cubicBezTo>
                    <a:pt x="27918" y="20357"/>
                    <a:pt x="28080" y="20353"/>
                    <a:pt x="28243" y="20353"/>
                  </a:cubicBezTo>
                  <a:cubicBezTo>
                    <a:pt x="29067" y="20353"/>
                    <a:pt x="29879" y="20437"/>
                    <a:pt x="30692" y="20616"/>
                  </a:cubicBezTo>
                  <a:cubicBezTo>
                    <a:pt x="32637" y="20966"/>
                    <a:pt x="34465" y="21763"/>
                    <a:pt x="36040" y="22950"/>
                  </a:cubicBezTo>
                  <a:cubicBezTo>
                    <a:pt x="36818" y="23553"/>
                    <a:pt x="37479" y="24292"/>
                    <a:pt x="37966" y="25147"/>
                  </a:cubicBezTo>
                  <a:cubicBezTo>
                    <a:pt x="38082" y="25361"/>
                    <a:pt x="38199" y="25575"/>
                    <a:pt x="38296" y="25809"/>
                  </a:cubicBezTo>
                  <a:cubicBezTo>
                    <a:pt x="38394" y="26023"/>
                    <a:pt x="38491" y="26256"/>
                    <a:pt x="38588" y="26489"/>
                  </a:cubicBezTo>
                  <a:cubicBezTo>
                    <a:pt x="38763" y="26937"/>
                    <a:pt x="38919" y="27404"/>
                    <a:pt x="39035" y="27890"/>
                  </a:cubicBezTo>
                  <a:cubicBezTo>
                    <a:pt x="39288" y="28843"/>
                    <a:pt x="39424" y="29815"/>
                    <a:pt x="39424" y="30807"/>
                  </a:cubicBezTo>
                  <a:cubicBezTo>
                    <a:pt x="39405" y="31293"/>
                    <a:pt x="39366" y="31780"/>
                    <a:pt x="39288" y="32266"/>
                  </a:cubicBezTo>
                  <a:cubicBezTo>
                    <a:pt x="39210" y="32752"/>
                    <a:pt x="39094" y="33219"/>
                    <a:pt x="38958" y="33705"/>
                  </a:cubicBezTo>
                  <a:cubicBezTo>
                    <a:pt x="38355" y="35572"/>
                    <a:pt x="37441" y="37342"/>
                    <a:pt x="36274" y="38917"/>
                  </a:cubicBezTo>
                  <a:cubicBezTo>
                    <a:pt x="33920" y="42088"/>
                    <a:pt x="30906" y="44674"/>
                    <a:pt x="27716" y="46989"/>
                  </a:cubicBezTo>
                  <a:cubicBezTo>
                    <a:pt x="26121" y="48136"/>
                    <a:pt x="24487" y="49206"/>
                    <a:pt x="22815" y="50276"/>
                  </a:cubicBezTo>
                  <a:cubicBezTo>
                    <a:pt x="21161" y="51326"/>
                    <a:pt x="19450" y="52318"/>
                    <a:pt x="17836" y="53446"/>
                  </a:cubicBezTo>
                  <a:cubicBezTo>
                    <a:pt x="17058" y="54049"/>
                    <a:pt x="16338" y="54749"/>
                    <a:pt x="15716" y="55508"/>
                  </a:cubicBezTo>
                  <a:cubicBezTo>
                    <a:pt x="13849" y="57822"/>
                    <a:pt x="12662" y="60603"/>
                    <a:pt x="12293" y="63560"/>
                  </a:cubicBezTo>
                  <a:cubicBezTo>
                    <a:pt x="12254" y="64065"/>
                    <a:pt x="12234" y="64552"/>
                    <a:pt x="12273" y="65038"/>
                  </a:cubicBezTo>
                  <a:cubicBezTo>
                    <a:pt x="12293" y="65543"/>
                    <a:pt x="12331" y="66030"/>
                    <a:pt x="12390" y="66516"/>
                  </a:cubicBezTo>
                  <a:cubicBezTo>
                    <a:pt x="12487" y="67508"/>
                    <a:pt x="12662" y="68480"/>
                    <a:pt x="12915" y="69433"/>
                  </a:cubicBezTo>
                  <a:cubicBezTo>
                    <a:pt x="13382" y="71359"/>
                    <a:pt x="14082" y="73206"/>
                    <a:pt x="15015" y="74937"/>
                  </a:cubicBezTo>
                  <a:cubicBezTo>
                    <a:pt x="15949" y="76688"/>
                    <a:pt x="17077" y="78302"/>
                    <a:pt x="18400" y="79780"/>
                  </a:cubicBezTo>
                  <a:cubicBezTo>
                    <a:pt x="19703" y="81258"/>
                    <a:pt x="21239" y="82523"/>
                    <a:pt x="22951" y="83515"/>
                  </a:cubicBezTo>
                  <a:cubicBezTo>
                    <a:pt x="24643" y="84526"/>
                    <a:pt x="26510" y="85187"/>
                    <a:pt x="28416" y="85751"/>
                  </a:cubicBezTo>
                  <a:cubicBezTo>
                    <a:pt x="30322" y="86237"/>
                    <a:pt x="32248" y="86607"/>
                    <a:pt x="34212" y="86860"/>
                  </a:cubicBezTo>
                  <a:cubicBezTo>
                    <a:pt x="36157" y="87132"/>
                    <a:pt x="38102" y="87366"/>
                    <a:pt x="40047" y="87677"/>
                  </a:cubicBezTo>
                  <a:cubicBezTo>
                    <a:pt x="41019" y="87832"/>
                    <a:pt x="41992" y="88007"/>
                    <a:pt x="42945" y="88221"/>
                  </a:cubicBezTo>
                  <a:cubicBezTo>
                    <a:pt x="43917" y="88455"/>
                    <a:pt x="44870" y="88727"/>
                    <a:pt x="45804" y="89077"/>
                  </a:cubicBezTo>
                  <a:cubicBezTo>
                    <a:pt x="47652" y="89738"/>
                    <a:pt x="49363" y="90750"/>
                    <a:pt x="50861" y="92053"/>
                  </a:cubicBezTo>
                  <a:cubicBezTo>
                    <a:pt x="52339" y="93356"/>
                    <a:pt x="53545" y="94931"/>
                    <a:pt x="54459" y="96682"/>
                  </a:cubicBezTo>
                  <a:cubicBezTo>
                    <a:pt x="54565" y="96880"/>
                    <a:pt x="54665" y="97081"/>
                    <a:pt x="54759" y="97284"/>
                  </a:cubicBezTo>
                  <a:lnTo>
                    <a:pt x="54759" y="97284"/>
                  </a:lnTo>
                  <a:cubicBezTo>
                    <a:pt x="54663" y="97074"/>
                    <a:pt x="54563" y="96866"/>
                    <a:pt x="54459" y="96662"/>
                  </a:cubicBezTo>
                  <a:cubicBezTo>
                    <a:pt x="53545" y="94912"/>
                    <a:pt x="52319" y="93336"/>
                    <a:pt x="50841" y="92014"/>
                  </a:cubicBezTo>
                  <a:cubicBezTo>
                    <a:pt x="49363" y="90730"/>
                    <a:pt x="47632" y="89719"/>
                    <a:pt x="45784" y="89058"/>
                  </a:cubicBezTo>
                  <a:cubicBezTo>
                    <a:pt x="44851" y="88708"/>
                    <a:pt x="43917" y="88416"/>
                    <a:pt x="42945" y="88182"/>
                  </a:cubicBezTo>
                  <a:cubicBezTo>
                    <a:pt x="41992" y="87968"/>
                    <a:pt x="41019" y="87793"/>
                    <a:pt x="40047" y="87638"/>
                  </a:cubicBezTo>
                  <a:cubicBezTo>
                    <a:pt x="38102" y="87327"/>
                    <a:pt x="36157" y="87074"/>
                    <a:pt x="34212" y="86802"/>
                  </a:cubicBezTo>
                  <a:cubicBezTo>
                    <a:pt x="32267" y="86568"/>
                    <a:pt x="30322" y="86199"/>
                    <a:pt x="28416" y="85693"/>
                  </a:cubicBezTo>
                  <a:cubicBezTo>
                    <a:pt x="26530" y="85148"/>
                    <a:pt x="24682" y="84468"/>
                    <a:pt x="22970" y="83456"/>
                  </a:cubicBezTo>
                  <a:cubicBezTo>
                    <a:pt x="21278" y="82464"/>
                    <a:pt x="19742" y="81200"/>
                    <a:pt x="18439" y="79741"/>
                  </a:cubicBezTo>
                  <a:cubicBezTo>
                    <a:pt x="17116" y="78263"/>
                    <a:pt x="15988" y="76649"/>
                    <a:pt x="15074" y="74899"/>
                  </a:cubicBezTo>
                  <a:cubicBezTo>
                    <a:pt x="14140" y="73168"/>
                    <a:pt x="13440" y="71320"/>
                    <a:pt x="12973" y="69414"/>
                  </a:cubicBezTo>
                  <a:cubicBezTo>
                    <a:pt x="12740" y="68461"/>
                    <a:pt x="12565" y="67488"/>
                    <a:pt x="12448" y="66516"/>
                  </a:cubicBezTo>
                  <a:cubicBezTo>
                    <a:pt x="12390" y="66030"/>
                    <a:pt x="12351" y="65543"/>
                    <a:pt x="12331" y="65057"/>
                  </a:cubicBezTo>
                  <a:cubicBezTo>
                    <a:pt x="12312" y="64571"/>
                    <a:pt x="12312" y="64065"/>
                    <a:pt x="12370" y="63579"/>
                  </a:cubicBezTo>
                  <a:cubicBezTo>
                    <a:pt x="12720" y="60642"/>
                    <a:pt x="13907" y="57861"/>
                    <a:pt x="15793" y="55566"/>
                  </a:cubicBezTo>
                  <a:cubicBezTo>
                    <a:pt x="16396" y="54788"/>
                    <a:pt x="17097" y="54107"/>
                    <a:pt x="17875" y="53504"/>
                  </a:cubicBezTo>
                  <a:cubicBezTo>
                    <a:pt x="19489" y="52396"/>
                    <a:pt x="21181" y="51384"/>
                    <a:pt x="22854" y="50334"/>
                  </a:cubicBezTo>
                  <a:cubicBezTo>
                    <a:pt x="24526" y="49284"/>
                    <a:pt x="26160" y="48195"/>
                    <a:pt x="27755" y="47028"/>
                  </a:cubicBezTo>
                  <a:cubicBezTo>
                    <a:pt x="30945" y="44713"/>
                    <a:pt x="33959" y="42127"/>
                    <a:pt x="36313" y="38937"/>
                  </a:cubicBezTo>
                  <a:cubicBezTo>
                    <a:pt x="37499" y="37362"/>
                    <a:pt x="38413" y="35592"/>
                    <a:pt x="39016" y="33705"/>
                  </a:cubicBezTo>
                  <a:cubicBezTo>
                    <a:pt x="39152" y="33238"/>
                    <a:pt x="39269" y="32752"/>
                    <a:pt x="39347" y="32266"/>
                  </a:cubicBezTo>
                  <a:cubicBezTo>
                    <a:pt x="39424" y="31780"/>
                    <a:pt x="39463" y="31293"/>
                    <a:pt x="39463" y="30788"/>
                  </a:cubicBezTo>
                  <a:cubicBezTo>
                    <a:pt x="39483" y="29815"/>
                    <a:pt x="39347" y="28823"/>
                    <a:pt x="39094" y="27870"/>
                  </a:cubicBezTo>
                  <a:cubicBezTo>
                    <a:pt x="38958" y="27404"/>
                    <a:pt x="38802" y="26937"/>
                    <a:pt x="38627" y="26470"/>
                  </a:cubicBezTo>
                  <a:cubicBezTo>
                    <a:pt x="38549" y="26237"/>
                    <a:pt x="38452" y="26003"/>
                    <a:pt x="38355" y="25789"/>
                  </a:cubicBezTo>
                  <a:cubicBezTo>
                    <a:pt x="38257" y="25556"/>
                    <a:pt x="38121" y="25342"/>
                    <a:pt x="38005" y="25128"/>
                  </a:cubicBezTo>
                  <a:cubicBezTo>
                    <a:pt x="37518" y="24272"/>
                    <a:pt x="36857" y="23514"/>
                    <a:pt x="36060" y="22911"/>
                  </a:cubicBezTo>
                  <a:cubicBezTo>
                    <a:pt x="34484" y="21724"/>
                    <a:pt x="32637" y="20927"/>
                    <a:pt x="30692" y="20557"/>
                  </a:cubicBezTo>
                  <a:cubicBezTo>
                    <a:pt x="29897" y="20395"/>
                    <a:pt x="29076" y="20314"/>
                    <a:pt x="28251" y="20314"/>
                  </a:cubicBezTo>
                  <a:cubicBezTo>
                    <a:pt x="28085" y="20314"/>
                    <a:pt x="27920" y="20318"/>
                    <a:pt x="27755" y="20324"/>
                  </a:cubicBezTo>
                  <a:cubicBezTo>
                    <a:pt x="26782" y="20343"/>
                    <a:pt x="25771" y="20343"/>
                    <a:pt x="24799" y="20343"/>
                  </a:cubicBezTo>
                  <a:cubicBezTo>
                    <a:pt x="24689" y="20345"/>
                    <a:pt x="24580" y="20345"/>
                    <a:pt x="24471" y="20345"/>
                  </a:cubicBezTo>
                  <a:cubicBezTo>
                    <a:pt x="22616" y="20345"/>
                    <a:pt x="20762" y="20189"/>
                    <a:pt x="18925" y="19877"/>
                  </a:cubicBezTo>
                  <a:cubicBezTo>
                    <a:pt x="16999" y="19507"/>
                    <a:pt x="15132" y="18846"/>
                    <a:pt x="13284" y="18146"/>
                  </a:cubicBezTo>
                  <a:cubicBezTo>
                    <a:pt x="12370" y="17776"/>
                    <a:pt x="11495" y="17348"/>
                    <a:pt x="10659" y="16862"/>
                  </a:cubicBezTo>
                  <a:cubicBezTo>
                    <a:pt x="9803" y="16356"/>
                    <a:pt x="8986" y="15792"/>
                    <a:pt x="8228" y="15189"/>
                  </a:cubicBezTo>
                  <a:cubicBezTo>
                    <a:pt x="7450" y="14567"/>
                    <a:pt x="6730" y="13906"/>
                    <a:pt x="6049" y="13186"/>
                  </a:cubicBezTo>
                  <a:cubicBezTo>
                    <a:pt x="5369" y="12467"/>
                    <a:pt x="4746" y="11708"/>
                    <a:pt x="4163" y="10911"/>
                  </a:cubicBezTo>
                  <a:cubicBezTo>
                    <a:pt x="3599" y="10113"/>
                    <a:pt x="3074" y="9277"/>
                    <a:pt x="2607" y="8421"/>
                  </a:cubicBezTo>
                  <a:cubicBezTo>
                    <a:pt x="2140" y="7546"/>
                    <a:pt x="1751" y="6651"/>
                    <a:pt x="1401" y="5718"/>
                  </a:cubicBezTo>
                  <a:close/>
                  <a:moveTo>
                    <a:pt x="54759" y="97284"/>
                  </a:moveTo>
                  <a:lnTo>
                    <a:pt x="54759" y="97284"/>
                  </a:lnTo>
                  <a:cubicBezTo>
                    <a:pt x="54892" y="97578"/>
                    <a:pt x="55016" y="97876"/>
                    <a:pt x="55130" y="98179"/>
                  </a:cubicBezTo>
                  <a:lnTo>
                    <a:pt x="55130" y="98179"/>
                  </a:lnTo>
                  <a:cubicBezTo>
                    <a:pt x="55019" y="97876"/>
                    <a:pt x="54895" y="97578"/>
                    <a:pt x="54759" y="97284"/>
                  </a:cubicBezTo>
                  <a:close/>
                  <a:moveTo>
                    <a:pt x="55130" y="98179"/>
                  </a:moveTo>
                  <a:cubicBezTo>
                    <a:pt x="55279" y="98586"/>
                    <a:pt x="55406" y="99001"/>
                    <a:pt x="55509" y="99424"/>
                  </a:cubicBezTo>
                  <a:cubicBezTo>
                    <a:pt x="55742" y="100377"/>
                    <a:pt x="55937" y="101350"/>
                    <a:pt x="56151" y="102322"/>
                  </a:cubicBezTo>
                  <a:cubicBezTo>
                    <a:pt x="56555" y="104206"/>
                    <a:pt x="56939" y="106128"/>
                    <a:pt x="57380" y="108012"/>
                  </a:cubicBezTo>
                  <a:lnTo>
                    <a:pt x="57380" y="108012"/>
                  </a:lnTo>
                  <a:cubicBezTo>
                    <a:pt x="56939" y="106128"/>
                    <a:pt x="56555" y="104206"/>
                    <a:pt x="56151" y="102303"/>
                  </a:cubicBezTo>
                  <a:cubicBezTo>
                    <a:pt x="55956" y="101350"/>
                    <a:pt x="55742" y="100377"/>
                    <a:pt x="55529" y="99424"/>
                  </a:cubicBezTo>
                  <a:cubicBezTo>
                    <a:pt x="55417" y="99004"/>
                    <a:pt x="55283" y="98588"/>
                    <a:pt x="55130" y="98179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6900" y="1210150"/>
              <a:ext cx="1523375" cy="2971350"/>
            </a:xfrm>
            <a:custGeom>
              <a:avLst/>
              <a:gdLst/>
              <a:ahLst/>
              <a:cxnLst/>
              <a:rect l="l" t="t" r="r" b="b"/>
              <a:pathLst>
                <a:path w="60935" h="118854" extrusionOk="0">
                  <a:moveTo>
                    <a:pt x="0" y="1"/>
                  </a:moveTo>
                  <a:cubicBezTo>
                    <a:pt x="175" y="1984"/>
                    <a:pt x="350" y="3968"/>
                    <a:pt x="661" y="5931"/>
                  </a:cubicBezTo>
                  <a:cubicBezTo>
                    <a:pt x="370" y="3968"/>
                    <a:pt x="175" y="1984"/>
                    <a:pt x="0" y="1"/>
                  </a:cubicBezTo>
                  <a:close/>
                  <a:moveTo>
                    <a:pt x="661" y="5931"/>
                  </a:moveTo>
                  <a:cubicBezTo>
                    <a:pt x="817" y="6923"/>
                    <a:pt x="973" y="7896"/>
                    <a:pt x="1206" y="8868"/>
                  </a:cubicBezTo>
                  <a:cubicBezTo>
                    <a:pt x="1439" y="9841"/>
                    <a:pt x="1712" y="10794"/>
                    <a:pt x="2042" y="11727"/>
                  </a:cubicBezTo>
                  <a:cubicBezTo>
                    <a:pt x="1712" y="10774"/>
                    <a:pt x="1439" y="9802"/>
                    <a:pt x="1225" y="8849"/>
                  </a:cubicBezTo>
                  <a:cubicBezTo>
                    <a:pt x="992" y="7896"/>
                    <a:pt x="817" y="6904"/>
                    <a:pt x="661" y="5931"/>
                  </a:cubicBezTo>
                  <a:close/>
                  <a:moveTo>
                    <a:pt x="2042" y="11727"/>
                  </a:moveTo>
                  <a:cubicBezTo>
                    <a:pt x="2353" y="12661"/>
                    <a:pt x="2762" y="13575"/>
                    <a:pt x="3209" y="14470"/>
                  </a:cubicBezTo>
                  <a:cubicBezTo>
                    <a:pt x="2762" y="13575"/>
                    <a:pt x="2373" y="12661"/>
                    <a:pt x="2042" y="11727"/>
                  </a:cubicBezTo>
                  <a:close/>
                  <a:moveTo>
                    <a:pt x="3210" y="14470"/>
                  </a:moveTo>
                  <a:cubicBezTo>
                    <a:pt x="3676" y="15345"/>
                    <a:pt x="4201" y="16201"/>
                    <a:pt x="4765" y="17018"/>
                  </a:cubicBezTo>
                  <a:cubicBezTo>
                    <a:pt x="5913" y="18632"/>
                    <a:pt x="7274" y="20110"/>
                    <a:pt x="8830" y="21374"/>
                  </a:cubicBezTo>
                  <a:cubicBezTo>
                    <a:pt x="9589" y="21997"/>
                    <a:pt x="10405" y="22580"/>
                    <a:pt x="11261" y="23086"/>
                  </a:cubicBezTo>
                  <a:cubicBezTo>
                    <a:pt x="12117" y="23611"/>
                    <a:pt x="13012" y="24058"/>
                    <a:pt x="13926" y="24428"/>
                  </a:cubicBezTo>
                  <a:lnTo>
                    <a:pt x="14626" y="24719"/>
                  </a:lnTo>
                  <a:lnTo>
                    <a:pt x="15326" y="24953"/>
                  </a:lnTo>
                  <a:cubicBezTo>
                    <a:pt x="15793" y="25128"/>
                    <a:pt x="16260" y="25283"/>
                    <a:pt x="16746" y="25439"/>
                  </a:cubicBezTo>
                  <a:cubicBezTo>
                    <a:pt x="17699" y="25770"/>
                    <a:pt x="18652" y="26023"/>
                    <a:pt x="19624" y="26217"/>
                  </a:cubicBezTo>
                  <a:cubicBezTo>
                    <a:pt x="21589" y="26587"/>
                    <a:pt x="23573" y="26742"/>
                    <a:pt x="25576" y="26742"/>
                  </a:cubicBezTo>
                  <a:cubicBezTo>
                    <a:pt x="26568" y="26742"/>
                    <a:pt x="27560" y="26742"/>
                    <a:pt x="28552" y="26703"/>
                  </a:cubicBezTo>
                  <a:cubicBezTo>
                    <a:pt x="28889" y="26703"/>
                    <a:pt x="29226" y="26695"/>
                    <a:pt x="29557" y="26695"/>
                  </a:cubicBezTo>
                  <a:cubicBezTo>
                    <a:pt x="29723" y="26695"/>
                    <a:pt x="29887" y="26697"/>
                    <a:pt x="30049" y="26703"/>
                  </a:cubicBezTo>
                  <a:cubicBezTo>
                    <a:pt x="30302" y="26723"/>
                    <a:pt x="30536" y="26762"/>
                    <a:pt x="30788" y="26781"/>
                  </a:cubicBezTo>
                  <a:cubicBezTo>
                    <a:pt x="31022" y="26801"/>
                    <a:pt x="31275" y="26839"/>
                    <a:pt x="31508" y="26878"/>
                  </a:cubicBezTo>
                  <a:cubicBezTo>
                    <a:pt x="33492" y="27209"/>
                    <a:pt x="35359" y="27967"/>
                    <a:pt x="36993" y="29115"/>
                  </a:cubicBezTo>
                  <a:cubicBezTo>
                    <a:pt x="37810" y="29679"/>
                    <a:pt x="38490" y="30418"/>
                    <a:pt x="39015" y="31254"/>
                  </a:cubicBezTo>
                  <a:cubicBezTo>
                    <a:pt x="39521" y="32110"/>
                    <a:pt x="39910" y="33044"/>
                    <a:pt x="40163" y="33997"/>
                  </a:cubicBezTo>
                  <a:cubicBezTo>
                    <a:pt x="40416" y="34950"/>
                    <a:pt x="40552" y="35942"/>
                    <a:pt x="40552" y="36934"/>
                  </a:cubicBezTo>
                  <a:cubicBezTo>
                    <a:pt x="40533" y="37945"/>
                    <a:pt x="40396" y="38937"/>
                    <a:pt x="40105" y="39890"/>
                  </a:cubicBezTo>
                  <a:cubicBezTo>
                    <a:pt x="39813" y="40843"/>
                    <a:pt x="39443" y="41757"/>
                    <a:pt x="38957" y="42632"/>
                  </a:cubicBezTo>
                  <a:cubicBezTo>
                    <a:pt x="38490" y="43507"/>
                    <a:pt x="37965" y="44344"/>
                    <a:pt x="37362" y="45141"/>
                  </a:cubicBezTo>
                  <a:cubicBezTo>
                    <a:pt x="36156" y="46736"/>
                    <a:pt x="34814" y="48195"/>
                    <a:pt x="33317" y="49517"/>
                  </a:cubicBezTo>
                  <a:cubicBezTo>
                    <a:pt x="31839" y="50859"/>
                    <a:pt x="30283" y="52085"/>
                    <a:pt x="28649" y="53232"/>
                  </a:cubicBezTo>
                  <a:cubicBezTo>
                    <a:pt x="27035" y="54380"/>
                    <a:pt x="25362" y="55449"/>
                    <a:pt x="23650" y="56500"/>
                  </a:cubicBezTo>
                  <a:cubicBezTo>
                    <a:pt x="21958" y="57530"/>
                    <a:pt x="20227" y="58522"/>
                    <a:pt x="18555" y="59592"/>
                  </a:cubicBezTo>
                  <a:cubicBezTo>
                    <a:pt x="17738" y="60175"/>
                    <a:pt x="16999" y="60856"/>
                    <a:pt x="16357" y="61615"/>
                  </a:cubicBezTo>
                  <a:cubicBezTo>
                    <a:pt x="15715" y="62373"/>
                    <a:pt x="15132" y="63190"/>
                    <a:pt x="14645" y="64046"/>
                  </a:cubicBezTo>
                  <a:cubicBezTo>
                    <a:pt x="13634" y="65777"/>
                    <a:pt x="12992" y="67702"/>
                    <a:pt x="12720" y="69686"/>
                  </a:cubicBezTo>
                  <a:cubicBezTo>
                    <a:pt x="12662" y="70172"/>
                    <a:pt x="12642" y="70678"/>
                    <a:pt x="12662" y="71164"/>
                  </a:cubicBezTo>
                  <a:cubicBezTo>
                    <a:pt x="12681" y="71670"/>
                    <a:pt x="12700" y="72176"/>
                    <a:pt x="12759" y="72662"/>
                  </a:cubicBezTo>
                  <a:cubicBezTo>
                    <a:pt x="12856" y="73654"/>
                    <a:pt x="13031" y="74646"/>
                    <a:pt x="13265" y="75618"/>
                  </a:cubicBezTo>
                  <a:cubicBezTo>
                    <a:pt x="13731" y="77544"/>
                    <a:pt x="14451" y="79411"/>
                    <a:pt x="15423" y="81161"/>
                  </a:cubicBezTo>
                  <a:cubicBezTo>
                    <a:pt x="16376" y="82912"/>
                    <a:pt x="17563" y="84526"/>
                    <a:pt x="18944" y="85965"/>
                  </a:cubicBezTo>
                  <a:cubicBezTo>
                    <a:pt x="19644" y="86685"/>
                    <a:pt x="20383" y="87346"/>
                    <a:pt x="21180" y="87949"/>
                  </a:cubicBezTo>
                  <a:cubicBezTo>
                    <a:pt x="21978" y="88532"/>
                    <a:pt x="22834" y="89077"/>
                    <a:pt x="23709" y="89544"/>
                  </a:cubicBezTo>
                  <a:cubicBezTo>
                    <a:pt x="25479" y="90438"/>
                    <a:pt x="27365" y="91119"/>
                    <a:pt x="29310" y="91586"/>
                  </a:cubicBezTo>
                  <a:cubicBezTo>
                    <a:pt x="31236" y="92033"/>
                    <a:pt x="33200" y="92344"/>
                    <a:pt x="35184" y="92558"/>
                  </a:cubicBezTo>
                  <a:cubicBezTo>
                    <a:pt x="37168" y="92792"/>
                    <a:pt x="39152" y="92947"/>
                    <a:pt x="41116" y="93200"/>
                  </a:cubicBezTo>
                  <a:cubicBezTo>
                    <a:pt x="43100" y="93395"/>
                    <a:pt x="45064" y="93803"/>
                    <a:pt x="46951" y="94406"/>
                  </a:cubicBezTo>
                  <a:cubicBezTo>
                    <a:pt x="48857" y="95009"/>
                    <a:pt x="50646" y="95943"/>
                    <a:pt x="52222" y="97168"/>
                  </a:cubicBezTo>
                  <a:cubicBezTo>
                    <a:pt x="53778" y="98413"/>
                    <a:pt x="55081" y="99930"/>
                    <a:pt x="56092" y="101661"/>
                  </a:cubicBezTo>
                  <a:cubicBezTo>
                    <a:pt x="56598" y="102516"/>
                    <a:pt x="56987" y="103431"/>
                    <a:pt x="57278" y="104384"/>
                  </a:cubicBezTo>
                  <a:cubicBezTo>
                    <a:pt x="57551" y="105337"/>
                    <a:pt x="57765" y="106309"/>
                    <a:pt x="57998" y="107281"/>
                  </a:cubicBezTo>
                  <a:cubicBezTo>
                    <a:pt x="58351" y="108799"/>
                    <a:pt x="58691" y="110328"/>
                    <a:pt x="59048" y="111860"/>
                  </a:cubicBezTo>
                  <a:lnTo>
                    <a:pt x="59048" y="111860"/>
                  </a:lnTo>
                  <a:cubicBezTo>
                    <a:pt x="58697" y="110340"/>
                    <a:pt x="58369" y="108811"/>
                    <a:pt x="58017" y="107281"/>
                  </a:cubicBezTo>
                  <a:cubicBezTo>
                    <a:pt x="57784" y="106309"/>
                    <a:pt x="57570" y="105337"/>
                    <a:pt x="57298" y="104384"/>
                  </a:cubicBezTo>
                  <a:cubicBezTo>
                    <a:pt x="57006" y="103431"/>
                    <a:pt x="56617" y="102497"/>
                    <a:pt x="56111" y="101641"/>
                  </a:cubicBezTo>
                  <a:cubicBezTo>
                    <a:pt x="55100" y="99910"/>
                    <a:pt x="53797" y="98393"/>
                    <a:pt x="52241" y="97129"/>
                  </a:cubicBezTo>
                  <a:cubicBezTo>
                    <a:pt x="50646" y="95923"/>
                    <a:pt x="48876" y="94990"/>
                    <a:pt x="46970" y="94387"/>
                  </a:cubicBezTo>
                  <a:cubicBezTo>
                    <a:pt x="45064" y="93784"/>
                    <a:pt x="43119" y="93356"/>
                    <a:pt x="41135" y="93142"/>
                  </a:cubicBezTo>
                  <a:cubicBezTo>
                    <a:pt x="39152" y="92909"/>
                    <a:pt x="37187" y="92753"/>
                    <a:pt x="35203" y="92500"/>
                  </a:cubicBezTo>
                  <a:cubicBezTo>
                    <a:pt x="33220" y="92306"/>
                    <a:pt x="31236" y="91975"/>
                    <a:pt x="29291" y="91528"/>
                  </a:cubicBezTo>
                  <a:cubicBezTo>
                    <a:pt x="27346" y="91080"/>
                    <a:pt x="25479" y="90380"/>
                    <a:pt x="23709" y="89485"/>
                  </a:cubicBezTo>
                  <a:cubicBezTo>
                    <a:pt x="21939" y="88552"/>
                    <a:pt x="20325" y="87365"/>
                    <a:pt x="18944" y="85926"/>
                  </a:cubicBezTo>
                  <a:cubicBezTo>
                    <a:pt x="16182" y="83028"/>
                    <a:pt x="14237" y="79469"/>
                    <a:pt x="13303" y="75579"/>
                  </a:cubicBezTo>
                  <a:cubicBezTo>
                    <a:pt x="13070" y="74626"/>
                    <a:pt x="12895" y="73634"/>
                    <a:pt x="12817" y="72642"/>
                  </a:cubicBezTo>
                  <a:cubicBezTo>
                    <a:pt x="12759" y="72156"/>
                    <a:pt x="12720" y="71670"/>
                    <a:pt x="12720" y="71164"/>
                  </a:cubicBezTo>
                  <a:cubicBezTo>
                    <a:pt x="12681" y="70678"/>
                    <a:pt x="12700" y="70172"/>
                    <a:pt x="12759" y="69686"/>
                  </a:cubicBezTo>
                  <a:cubicBezTo>
                    <a:pt x="13031" y="67702"/>
                    <a:pt x="13692" y="65816"/>
                    <a:pt x="14684" y="64085"/>
                  </a:cubicBezTo>
                  <a:cubicBezTo>
                    <a:pt x="15171" y="63229"/>
                    <a:pt x="15754" y="62412"/>
                    <a:pt x="16396" y="61654"/>
                  </a:cubicBezTo>
                  <a:cubicBezTo>
                    <a:pt x="17057" y="60895"/>
                    <a:pt x="17777" y="60234"/>
                    <a:pt x="18594" y="59650"/>
                  </a:cubicBezTo>
                  <a:cubicBezTo>
                    <a:pt x="20266" y="58561"/>
                    <a:pt x="21997" y="57589"/>
                    <a:pt x="23689" y="56538"/>
                  </a:cubicBezTo>
                  <a:cubicBezTo>
                    <a:pt x="25401" y="55508"/>
                    <a:pt x="27074" y="54418"/>
                    <a:pt x="28688" y="53271"/>
                  </a:cubicBezTo>
                  <a:cubicBezTo>
                    <a:pt x="30322" y="52123"/>
                    <a:pt x="31878" y="50879"/>
                    <a:pt x="33356" y="49556"/>
                  </a:cubicBezTo>
                  <a:cubicBezTo>
                    <a:pt x="34853" y="48234"/>
                    <a:pt x="36215" y="46775"/>
                    <a:pt x="37421" y="45180"/>
                  </a:cubicBezTo>
                  <a:cubicBezTo>
                    <a:pt x="38004" y="44383"/>
                    <a:pt x="38549" y="43546"/>
                    <a:pt x="39015" y="42671"/>
                  </a:cubicBezTo>
                  <a:cubicBezTo>
                    <a:pt x="39482" y="41776"/>
                    <a:pt x="39871" y="40843"/>
                    <a:pt x="40144" y="39870"/>
                  </a:cubicBezTo>
                  <a:cubicBezTo>
                    <a:pt x="40435" y="38917"/>
                    <a:pt x="40571" y="37925"/>
                    <a:pt x="40591" y="36914"/>
                  </a:cubicBezTo>
                  <a:cubicBezTo>
                    <a:pt x="40591" y="35922"/>
                    <a:pt x="40455" y="34930"/>
                    <a:pt x="40202" y="33958"/>
                  </a:cubicBezTo>
                  <a:cubicBezTo>
                    <a:pt x="39949" y="33005"/>
                    <a:pt x="39560" y="32071"/>
                    <a:pt x="39054" y="31216"/>
                  </a:cubicBezTo>
                  <a:cubicBezTo>
                    <a:pt x="38510" y="30360"/>
                    <a:pt x="37829" y="29640"/>
                    <a:pt x="37012" y="29057"/>
                  </a:cubicBezTo>
                  <a:cubicBezTo>
                    <a:pt x="35359" y="27909"/>
                    <a:pt x="33492" y="27151"/>
                    <a:pt x="31508" y="26820"/>
                  </a:cubicBezTo>
                  <a:cubicBezTo>
                    <a:pt x="31275" y="26781"/>
                    <a:pt x="31041" y="26762"/>
                    <a:pt x="30788" y="26723"/>
                  </a:cubicBezTo>
                  <a:cubicBezTo>
                    <a:pt x="30516" y="26684"/>
                    <a:pt x="30283" y="26664"/>
                    <a:pt x="30030" y="26664"/>
                  </a:cubicBezTo>
                  <a:cubicBezTo>
                    <a:pt x="29868" y="26651"/>
                    <a:pt x="29704" y="26647"/>
                    <a:pt x="29539" y="26647"/>
                  </a:cubicBezTo>
                  <a:cubicBezTo>
                    <a:pt x="29209" y="26647"/>
                    <a:pt x="28876" y="26664"/>
                    <a:pt x="28552" y="26664"/>
                  </a:cubicBezTo>
                  <a:cubicBezTo>
                    <a:pt x="27540" y="26664"/>
                    <a:pt x="26548" y="26684"/>
                    <a:pt x="25557" y="26684"/>
                  </a:cubicBezTo>
                  <a:cubicBezTo>
                    <a:pt x="25457" y="26685"/>
                    <a:pt x="25358" y="26685"/>
                    <a:pt x="25258" y="26685"/>
                  </a:cubicBezTo>
                  <a:cubicBezTo>
                    <a:pt x="23374" y="26685"/>
                    <a:pt x="21490" y="26511"/>
                    <a:pt x="19624" y="26178"/>
                  </a:cubicBezTo>
                  <a:cubicBezTo>
                    <a:pt x="18652" y="25964"/>
                    <a:pt x="17680" y="25711"/>
                    <a:pt x="16746" y="25400"/>
                  </a:cubicBezTo>
                  <a:cubicBezTo>
                    <a:pt x="16279" y="25245"/>
                    <a:pt x="15793" y="25070"/>
                    <a:pt x="15326" y="24914"/>
                  </a:cubicBezTo>
                  <a:lnTo>
                    <a:pt x="14626" y="24681"/>
                  </a:lnTo>
                  <a:lnTo>
                    <a:pt x="13945" y="24408"/>
                  </a:lnTo>
                  <a:cubicBezTo>
                    <a:pt x="12098" y="23650"/>
                    <a:pt x="10367" y="22619"/>
                    <a:pt x="8830" y="21355"/>
                  </a:cubicBezTo>
                  <a:cubicBezTo>
                    <a:pt x="7294" y="20091"/>
                    <a:pt x="5932" y="18632"/>
                    <a:pt x="4785" y="16998"/>
                  </a:cubicBezTo>
                  <a:cubicBezTo>
                    <a:pt x="4201" y="16181"/>
                    <a:pt x="3676" y="15345"/>
                    <a:pt x="3210" y="14470"/>
                  </a:cubicBezTo>
                  <a:close/>
                  <a:moveTo>
                    <a:pt x="59048" y="111860"/>
                  </a:moveTo>
                  <a:lnTo>
                    <a:pt x="59048" y="111860"/>
                  </a:lnTo>
                  <a:cubicBezTo>
                    <a:pt x="59143" y="112273"/>
                    <a:pt x="59240" y="112686"/>
                    <a:pt x="59340" y="113097"/>
                  </a:cubicBezTo>
                  <a:cubicBezTo>
                    <a:pt x="59241" y="112685"/>
                    <a:pt x="59144" y="112272"/>
                    <a:pt x="59048" y="111860"/>
                  </a:cubicBezTo>
                  <a:close/>
                  <a:moveTo>
                    <a:pt x="59341" y="113099"/>
                  </a:moveTo>
                  <a:cubicBezTo>
                    <a:pt x="59807" y="115024"/>
                    <a:pt x="60293" y="116968"/>
                    <a:pt x="60935" y="118854"/>
                  </a:cubicBezTo>
                  <a:cubicBezTo>
                    <a:pt x="60313" y="116968"/>
                    <a:pt x="59807" y="115024"/>
                    <a:pt x="59341" y="113099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5575" y="1215775"/>
              <a:ext cx="1514500" cy="2804300"/>
            </a:xfrm>
            <a:custGeom>
              <a:avLst/>
              <a:gdLst/>
              <a:ahLst/>
              <a:cxnLst/>
              <a:rect l="l" t="t" r="r" b="b"/>
              <a:pathLst>
                <a:path w="60580" h="112172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1980"/>
                    <a:pt x="329" y="3960"/>
                    <a:pt x="617" y="5940"/>
                  </a:cubicBezTo>
                  <a:cubicBezTo>
                    <a:pt x="668" y="6310"/>
                    <a:pt x="725" y="6680"/>
                    <a:pt x="790" y="7048"/>
                  </a:cubicBezTo>
                  <a:lnTo>
                    <a:pt x="790" y="7048"/>
                  </a:lnTo>
                  <a:cubicBezTo>
                    <a:pt x="726" y="6674"/>
                    <a:pt x="668" y="6298"/>
                    <a:pt x="617" y="5920"/>
                  </a:cubicBezTo>
                  <a:cubicBezTo>
                    <a:pt x="329" y="3960"/>
                    <a:pt x="154" y="1980"/>
                    <a:pt x="0" y="1"/>
                  </a:cubicBezTo>
                  <a:close/>
                  <a:moveTo>
                    <a:pt x="790" y="7048"/>
                  </a:moveTo>
                  <a:lnTo>
                    <a:pt x="790" y="7048"/>
                  </a:lnTo>
                  <a:cubicBezTo>
                    <a:pt x="1064" y="8662"/>
                    <a:pt x="1454" y="10251"/>
                    <a:pt x="1959" y="11814"/>
                  </a:cubicBezTo>
                  <a:cubicBezTo>
                    <a:pt x="2290" y="12767"/>
                    <a:pt x="2659" y="13681"/>
                    <a:pt x="3107" y="14595"/>
                  </a:cubicBezTo>
                  <a:cubicBezTo>
                    <a:pt x="3554" y="15489"/>
                    <a:pt x="4079" y="16345"/>
                    <a:pt x="4663" y="17182"/>
                  </a:cubicBezTo>
                  <a:cubicBezTo>
                    <a:pt x="5810" y="18835"/>
                    <a:pt x="7172" y="20332"/>
                    <a:pt x="8708" y="21616"/>
                  </a:cubicBezTo>
                  <a:cubicBezTo>
                    <a:pt x="10264" y="22919"/>
                    <a:pt x="11976" y="23969"/>
                    <a:pt x="13843" y="24767"/>
                  </a:cubicBezTo>
                  <a:cubicBezTo>
                    <a:pt x="14776" y="25136"/>
                    <a:pt x="15729" y="25467"/>
                    <a:pt x="16682" y="25798"/>
                  </a:cubicBezTo>
                  <a:cubicBezTo>
                    <a:pt x="17635" y="26128"/>
                    <a:pt x="18608" y="26400"/>
                    <a:pt x="19600" y="26614"/>
                  </a:cubicBezTo>
                  <a:cubicBezTo>
                    <a:pt x="20572" y="26809"/>
                    <a:pt x="21583" y="26945"/>
                    <a:pt x="22575" y="27042"/>
                  </a:cubicBezTo>
                  <a:cubicBezTo>
                    <a:pt x="23587" y="27120"/>
                    <a:pt x="24598" y="27159"/>
                    <a:pt x="25590" y="27159"/>
                  </a:cubicBezTo>
                  <a:cubicBezTo>
                    <a:pt x="26601" y="27159"/>
                    <a:pt x="27613" y="27159"/>
                    <a:pt x="28624" y="27120"/>
                  </a:cubicBezTo>
                  <a:cubicBezTo>
                    <a:pt x="29110" y="27120"/>
                    <a:pt x="29616" y="27101"/>
                    <a:pt x="30122" y="27101"/>
                  </a:cubicBezTo>
                  <a:cubicBezTo>
                    <a:pt x="30375" y="27101"/>
                    <a:pt x="30627" y="27120"/>
                    <a:pt x="30880" y="27140"/>
                  </a:cubicBezTo>
                  <a:cubicBezTo>
                    <a:pt x="31133" y="27178"/>
                    <a:pt x="31386" y="27198"/>
                    <a:pt x="31619" y="27237"/>
                  </a:cubicBezTo>
                  <a:cubicBezTo>
                    <a:pt x="33623" y="27529"/>
                    <a:pt x="35529" y="28248"/>
                    <a:pt x="37221" y="29357"/>
                  </a:cubicBezTo>
                  <a:cubicBezTo>
                    <a:pt x="38038" y="29921"/>
                    <a:pt x="38777" y="30621"/>
                    <a:pt x="39360" y="31457"/>
                  </a:cubicBezTo>
                  <a:cubicBezTo>
                    <a:pt x="39905" y="32294"/>
                    <a:pt x="40313" y="33208"/>
                    <a:pt x="40566" y="34200"/>
                  </a:cubicBezTo>
                  <a:cubicBezTo>
                    <a:pt x="40838" y="35153"/>
                    <a:pt x="40975" y="36164"/>
                    <a:pt x="40975" y="37156"/>
                  </a:cubicBezTo>
                  <a:cubicBezTo>
                    <a:pt x="40975" y="38167"/>
                    <a:pt x="40819" y="39159"/>
                    <a:pt x="40547" y="40132"/>
                  </a:cubicBezTo>
                  <a:cubicBezTo>
                    <a:pt x="39944" y="42057"/>
                    <a:pt x="38991" y="43846"/>
                    <a:pt x="37746" y="45441"/>
                  </a:cubicBezTo>
                  <a:cubicBezTo>
                    <a:pt x="36521" y="47036"/>
                    <a:pt x="35140" y="48495"/>
                    <a:pt x="33623" y="49817"/>
                  </a:cubicBezTo>
                  <a:cubicBezTo>
                    <a:pt x="32106" y="51140"/>
                    <a:pt x="30511" y="52365"/>
                    <a:pt x="28858" y="53513"/>
                  </a:cubicBezTo>
                  <a:cubicBezTo>
                    <a:pt x="27204" y="54660"/>
                    <a:pt x="25493" y="55710"/>
                    <a:pt x="23781" y="56741"/>
                  </a:cubicBezTo>
                  <a:cubicBezTo>
                    <a:pt x="22050" y="57772"/>
                    <a:pt x="20280" y="58745"/>
                    <a:pt x="18549" y="59795"/>
                  </a:cubicBezTo>
                  <a:cubicBezTo>
                    <a:pt x="16896" y="60942"/>
                    <a:pt x="15496" y="62440"/>
                    <a:pt x="14465" y="64190"/>
                  </a:cubicBezTo>
                  <a:cubicBezTo>
                    <a:pt x="13415" y="65921"/>
                    <a:pt x="12734" y="67827"/>
                    <a:pt x="12423" y="69831"/>
                  </a:cubicBezTo>
                  <a:cubicBezTo>
                    <a:pt x="12364" y="70336"/>
                    <a:pt x="12326" y="70842"/>
                    <a:pt x="12345" y="71348"/>
                  </a:cubicBezTo>
                  <a:cubicBezTo>
                    <a:pt x="12345" y="71853"/>
                    <a:pt x="12384" y="72359"/>
                    <a:pt x="12423" y="72845"/>
                  </a:cubicBezTo>
                  <a:cubicBezTo>
                    <a:pt x="12520" y="73857"/>
                    <a:pt x="12676" y="74849"/>
                    <a:pt x="12909" y="75840"/>
                  </a:cubicBezTo>
                  <a:cubicBezTo>
                    <a:pt x="13376" y="77785"/>
                    <a:pt x="14115" y="79672"/>
                    <a:pt x="15107" y="81442"/>
                  </a:cubicBezTo>
                  <a:cubicBezTo>
                    <a:pt x="16099" y="83192"/>
                    <a:pt x="17344" y="84807"/>
                    <a:pt x="18802" y="86207"/>
                  </a:cubicBezTo>
                  <a:cubicBezTo>
                    <a:pt x="20261" y="87588"/>
                    <a:pt x="21934" y="88735"/>
                    <a:pt x="23762" y="89591"/>
                  </a:cubicBezTo>
                  <a:cubicBezTo>
                    <a:pt x="25610" y="90427"/>
                    <a:pt x="27516" y="91050"/>
                    <a:pt x="29499" y="91458"/>
                  </a:cubicBezTo>
                  <a:cubicBezTo>
                    <a:pt x="31464" y="91847"/>
                    <a:pt x="33467" y="92139"/>
                    <a:pt x="35470" y="92295"/>
                  </a:cubicBezTo>
                  <a:cubicBezTo>
                    <a:pt x="37474" y="92470"/>
                    <a:pt x="39496" y="92586"/>
                    <a:pt x="41500" y="92761"/>
                  </a:cubicBezTo>
                  <a:cubicBezTo>
                    <a:pt x="43503" y="92917"/>
                    <a:pt x="45487" y="93267"/>
                    <a:pt x="47432" y="93812"/>
                  </a:cubicBezTo>
                  <a:cubicBezTo>
                    <a:pt x="49377" y="94356"/>
                    <a:pt x="51205" y="95212"/>
                    <a:pt x="52878" y="96340"/>
                  </a:cubicBezTo>
                  <a:cubicBezTo>
                    <a:pt x="53694" y="96923"/>
                    <a:pt x="54453" y="97604"/>
                    <a:pt x="55134" y="98324"/>
                  </a:cubicBezTo>
                  <a:cubicBezTo>
                    <a:pt x="55834" y="99063"/>
                    <a:pt x="56456" y="99860"/>
                    <a:pt x="57001" y="100697"/>
                  </a:cubicBezTo>
                  <a:cubicBezTo>
                    <a:pt x="57545" y="101533"/>
                    <a:pt x="57993" y="102447"/>
                    <a:pt x="58343" y="103400"/>
                  </a:cubicBezTo>
                  <a:cubicBezTo>
                    <a:pt x="58498" y="103886"/>
                    <a:pt x="58635" y="104372"/>
                    <a:pt x="58751" y="104859"/>
                  </a:cubicBezTo>
                  <a:cubicBezTo>
                    <a:pt x="58887" y="105345"/>
                    <a:pt x="59024" y="105831"/>
                    <a:pt x="59140" y="106317"/>
                  </a:cubicBezTo>
                  <a:lnTo>
                    <a:pt x="60579" y="112172"/>
                  </a:lnTo>
                  <a:lnTo>
                    <a:pt x="59160" y="106298"/>
                  </a:lnTo>
                  <a:cubicBezTo>
                    <a:pt x="59024" y="105812"/>
                    <a:pt x="58907" y="105345"/>
                    <a:pt x="58771" y="104839"/>
                  </a:cubicBezTo>
                  <a:cubicBezTo>
                    <a:pt x="58654" y="104353"/>
                    <a:pt x="58518" y="103867"/>
                    <a:pt x="58362" y="103381"/>
                  </a:cubicBezTo>
                  <a:cubicBezTo>
                    <a:pt x="58012" y="102447"/>
                    <a:pt x="57565" y="101533"/>
                    <a:pt x="57020" y="100697"/>
                  </a:cubicBezTo>
                  <a:cubicBezTo>
                    <a:pt x="56476" y="99841"/>
                    <a:pt x="55853" y="99043"/>
                    <a:pt x="55153" y="98324"/>
                  </a:cubicBezTo>
                  <a:cubicBezTo>
                    <a:pt x="54472" y="97585"/>
                    <a:pt x="53714" y="96923"/>
                    <a:pt x="52897" y="96340"/>
                  </a:cubicBezTo>
                  <a:cubicBezTo>
                    <a:pt x="51224" y="95192"/>
                    <a:pt x="49377" y="94337"/>
                    <a:pt x="47451" y="93792"/>
                  </a:cubicBezTo>
                  <a:cubicBezTo>
                    <a:pt x="45506" y="93248"/>
                    <a:pt x="43522" y="92897"/>
                    <a:pt x="41500" y="92722"/>
                  </a:cubicBezTo>
                  <a:cubicBezTo>
                    <a:pt x="39496" y="92547"/>
                    <a:pt x="37493" y="92431"/>
                    <a:pt x="35490" y="92236"/>
                  </a:cubicBezTo>
                  <a:cubicBezTo>
                    <a:pt x="33487" y="92081"/>
                    <a:pt x="31483" y="91808"/>
                    <a:pt x="29519" y="91400"/>
                  </a:cubicBezTo>
                  <a:cubicBezTo>
                    <a:pt x="27554" y="90991"/>
                    <a:pt x="25629" y="90369"/>
                    <a:pt x="23801" y="89533"/>
                  </a:cubicBezTo>
                  <a:cubicBezTo>
                    <a:pt x="21972" y="88677"/>
                    <a:pt x="20300" y="87529"/>
                    <a:pt x="18841" y="86149"/>
                  </a:cubicBezTo>
                  <a:cubicBezTo>
                    <a:pt x="17402" y="84748"/>
                    <a:pt x="16157" y="83153"/>
                    <a:pt x="15165" y="81403"/>
                  </a:cubicBezTo>
                  <a:cubicBezTo>
                    <a:pt x="13687" y="78777"/>
                    <a:pt x="12773" y="75840"/>
                    <a:pt x="12501" y="72845"/>
                  </a:cubicBezTo>
                  <a:cubicBezTo>
                    <a:pt x="12442" y="72340"/>
                    <a:pt x="12423" y="71834"/>
                    <a:pt x="12423" y="71328"/>
                  </a:cubicBezTo>
                  <a:cubicBezTo>
                    <a:pt x="12403" y="70823"/>
                    <a:pt x="12442" y="70336"/>
                    <a:pt x="12501" y="69831"/>
                  </a:cubicBezTo>
                  <a:cubicBezTo>
                    <a:pt x="12812" y="67847"/>
                    <a:pt x="13512" y="65941"/>
                    <a:pt x="14543" y="64210"/>
                  </a:cubicBezTo>
                  <a:cubicBezTo>
                    <a:pt x="15574" y="62479"/>
                    <a:pt x="16955" y="60981"/>
                    <a:pt x="18608" y="59834"/>
                  </a:cubicBezTo>
                  <a:cubicBezTo>
                    <a:pt x="20339" y="58783"/>
                    <a:pt x="22089" y="57830"/>
                    <a:pt x="23820" y="56800"/>
                  </a:cubicBezTo>
                  <a:cubicBezTo>
                    <a:pt x="25551" y="55769"/>
                    <a:pt x="27263" y="54699"/>
                    <a:pt x="28916" y="53552"/>
                  </a:cubicBezTo>
                  <a:cubicBezTo>
                    <a:pt x="30569" y="52404"/>
                    <a:pt x="32164" y="51179"/>
                    <a:pt x="33681" y="49837"/>
                  </a:cubicBezTo>
                  <a:cubicBezTo>
                    <a:pt x="35198" y="48534"/>
                    <a:pt x="36579" y="47056"/>
                    <a:pt x="37804" y="45461"/>
                  </a:cubicBezTo>
                  <a:cubicBezTo>
                    <a:pt x="39049" y="43885"/>
                    <a:pt x="40002" y="42077"/>
                    <a:pt x="40605" y="40151"/>
                  </a:cubicBezTo>
                  <a:cubicBezTo>
                    <a:pt x="40877" y="39179"/>
                    <a:pt x="41033" y="38167"/>
                    <a:pt x="41033" y="37156"/>
                  </a:cubicBezTo>
                  <a:cubicBezTo>
                    <a:pt x="41033" y="36145"/>
                    <a:pt x="40897" y="35153"/>
                    <a:pt x="40624" y="34180"/>
                  </a:cubicBezTo>
                  <a:cubicBezTo>
                    <a:pt x="40488" y="33694"/>
                    <a:pt x="40333" y="33208"/>
                    <a:pt x="40138" y="32741"/>
                  </a:cubicBezTo>
                  <a:cubicBezTo>
                    <a:pt x="39944" y="32274"/>
                    <a:pt x="39691" y="31827"/>
                    <a:pt x="39419" y="31418"/>
                  </a:cubicBezTo>
                  <a:cubicBezTo>
                    <a:pt x="38835" y="30602"/>
                    <a:pt x="38096" y="29882"/>
                    <a:pt x="37260" y="29318"/>
                  </a:cubicBezTo>
                  <a:cubicBezTo>
                    <a:pt x="35568" y="28209"/>
                    <a:pt x="33662" y="27490"/>
                    <a:pt x="31658" y="27198"/>
                  </a:cubicBezTo>
                  <a:cubicBezTo>
                    <a:pt x="31405" y="27159"/>
                    <a:pt x="31153" y="27120"/>
                    <a:pt x="30900" y="27101"/>
                  </a:cubicBezTo>
                  <a:cubicBezTo>
                    <a:pt x="30647" y="27101"/>
                    <a:pt x="30394" y="27062"/>
                    <a:pt x="30161" y="27062"/>
                  </a:cubicBezTo>
                  <a:cubicBezTo>
                    <a:pt x="29636" y="27062"/>
                    <a:pt x="29149" y="27081"/>
                    <a:pt x="28644" y="27081"/>
                  </a:cubicBezTo>
                  <a:cubicBezTo>
                    <a:pt x="27903" y="27110"/>
                    <a:pt x="27163" y="27128"/>
                    <a:pt x="26430" y="27128"/>
                  </a:cubicBezTo>
                  <a:cubicBezTo>
                    <a:pt x="26162" y="27128"/>
                    <a:pt x="25895" y="27125"/>
                    <a:pt x="25629" y="27120"/>
                  </a:cubicBezTo>
                  <a:cubicBezTo>
                    <a:pt x="24618" y="27101"/>
                    <a:pt x="23606" y="27081"/>
                    <a:pt x="22614" y="27003"/>
                  </a:cubicBezTo>
                  <a:cubicBezTo>
                    <a:pt x="21603" y="26926"/>
                    <a:pt x="20611" y="26789"/>
                    <a:pt x="19619" y="26576"/>
                  </a:cubicBezTo>
                  <a:cubicBezTo>
                    <a:pt x="18627" y="26362"/>
                    <a:pt x="17674" y="26089"/>
                    <a:pt x="16721" y="25778"/>
                  </a:cubicBezTo>
                  <a:cubicBezTo>
                    <a:pt x="15768" y="25447"/>
                    <a:pt x="14815" y="25117"/>
                    <a:pt x="13882" y="24747"/>
                  </a:cubicBezTo>
                  <a:cubicBezTo>
                    <a:pt x="12034" y="23950"/>
                    <a:pt x="10303" y="22900"/>
                    <a:pt x="8747" y="21597"/>
                  </a:cubicBezTo>
                  <a:cubicBezTo>
                    <a:pt x="7210" y="20313"/>
                    <a:pt x="5849" y="18815"/>
                    <a:pt x="4701" y="17162"/>
                  </a:cubicBezTo>
                  <a:cubicBezTo>
                    <a:pt x="4118" y="16345"/>
                    <a:pt x="3593" y="15470"/>
                    <a:pt x="3146" y="14595"/>
                  </a:cubicBezTo>
                  <a:cubicBezTo>
                    <a:pt x="2679" y="13681"/>
                    <a:pt x="2309" y="12747"/>
                    <a:pt x="1979" y="11814"/>
                  </a:cubicBezTo>
                  <a:cubicBezTo>
                    <a:pt x="1472" y="10247"/>
                    <a:pt x="1069" y="8655"/>
                    <a:pt x="790" y="704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3475" y="1217900"/>
              <a:ext cx="1644975" cy="3072025"/>
            </a:xfrm>
            <a:custGeom>
              <a:avLst/>
              <a:gdLst/>
              <a:ahLst/>
              <a:cxnLst/>
              <a:rect l="l" t="t" r="r" b="b"/>
              <a:pathLst>
                <a:path w="65799" h="122881" extrusionOk="0">
                  <a:moveTo>
                    <a:pt x="1" y="1"/>
                  </a:moveTo>
                  <a:lnTo>
                    <a:pt x="1" y="1"/>
                  </a:lnTo>
                  <a:cubicBezTo>
                    <a:pt x="136" y="1757"/>
                    <a:pt x="286" y="3528"/>
                    <a:pt x="514" y="5275"/>
                  </a:cubicBezTo>
                  <a:lnTo>
                    <a:pt x="514" y="5275"/>
                  </a:lnTo>
                  <a:cubicBezTo>
                    <a:pt x="290" y="3508"/>
                    <a:pt x="153" y="1755"/>
                    <a:pt x="1" y="1"/>
                  </a:cubicBezTo>
                  <a:close/>
                  <a:moveTo>
                    <a:pt x="514" y="5275"/>
                  </a:moveTo>
                  <a:lnTo>
                    <a:pt x="514" y="5275"/>
                  </a:lnTo>
                  <a:cubicBezTo>
                    <a:pt x="548" y="5546"/>
                    <a:pt x="585" y="5817"/>
                    <a:pt x="623" y="6088"/>
                  </a:cubicBezTo>
                  <a:cubicBezTo>
                    <a:pt x="876" y="8092"/>
                    <a:pt x="1323" y="10095"/>
                    <a:pt x="1946" y="12020"/>
                  </a:cubicBezTo>
                  <a:cubicBezTo>
                    <a:pt x="1323" y="10075"/>
                    <a:pt x="896" y="8092"/>
                    <a:pt x="623" y="6069"/>
                  </a:cubicBezTo>
                  <a:cubicBezTo>
                    <a:pt x="585" y="5805"/>
                    <a:pt x="548" y="5540"/>
                    <a:pt x="514" y="5275"/>
                  </a:cubicBezTo>
                  <a:close/>
                  <a:moveTo>
                    <a:pt x="1946" y="12021"/>
                  </a:moveTo>
                  <a:cubicBezTo>
                    <a:pt x="2257" y="12993"/>
                    <a:pt x="2646" y="13946"/>
                    <a:pt x="3093" y="14860"/>
                  </a:cubicBezTo>
                  <a:cubicBezTo>
                    <a:pt x="3306" y="15305"/>
                    <a:pt x="3557" y="15749"/>
                    <a:pt x="3809" y="16175"/>
                  </a:cubicBezTo>
                  <a:lnTo>
                    <a:pt x="3809" y="16175"/>
                  </a:lnTo>
                  <a:cubicBezTo>
                    <a:pt x="3557" y="15749"/>
                    <a:pt x="3306" y="15305"/>
                    <a:pt x="3093" y="14840"/>
                  </a:cubicBezTo>
                  <a:cubicBezTo>
                    <a:pt x="2646" y="13927"/>
                    <a:pt x="2257" y="12993"/>
                    <a:pt x="1946" y="12021"/>
                  </a:cubicBezTo>
                  <a:close/>
                  <a:moveTo>
                    <a:pt x="4630" y="17466"/>
                  </a:moveTo>
                  <a:lnTo>
                    <a:pt x="4630" y="17466"/>
                  </a:lnTo>
                  <a:cubicBezTo>
                    <a:pt x="5194" y="18302"/>
                    <a:pt x="5836" y="19119"/>
                    <a:pt x="6497" y="19878"/>
                  </a:cubicBezTo>
                  <a:cubicBezTo>
                    <a:pt x="7178" y="20636"/>
                    <a:pt x="7917" y="21336"/>
                    <a:pt x="8695" y="21998"/>
                  </a:cubicBezTo>
                  <a:cubicBezTo>
                    <a:pt x="7936" y="21336"/>
                    <a:pt x="7197" y="20636"/>
                    <a:pt x="6516" y="19878"/>
                  </a:cubicBezTo>
                  <a:cubicBezTo>
                    <a:pt x="5836" y="19119"/>
                    <a:pt x="5213" y="18302"/>
                    <a:pt x="4630" y="17466"/>
                  </a:cubicBezTo>
                  <a:close/>
                  <a:moveTo>
                    <a:pt x="8695" y="21998"/>
                  </a:moveTo>
                  <a:lnTo>
                    <a:pt x="8695" y="21998"/>
                  </a:lnTo>
                  <a:cubicBezTo>
                    <a:pt x="9473" y="22678"/>
                    <a:pt x="10290" y="23281"/>
                    <a:pt x="11145" y="23826"/>
                  </a:cubicBezTo>
                  <a:cubicBezTo>
                    <a:pt x="12021" y="24371"/>
                    <a:pt x="12915" y="24837"/>
                    <a:pt x="13849" y="25246"/>
                  </a:cubicBezTo>
                  <a:cubicBezTo>
                    <a:pt x="14782" y="25635"/>
                    <a:pt x="15735" y="25965"/>
                    <a:pt x="16708" y="26296"/>
                  </a:cubicBezTo>
                  <a:cubicBezTo>
                    <a:pt x="17680" y="26627"/>
                    <a:pt x="18653" y="26918"/>
                    <a:pt x="19645" y="27132"/>
                  </a:cubicBezTo>
                  <a:cubicBezTo>
                    <a:pt x="21648" y="27580"/>
                    <a:pt x="23690" y="27696"/>
                    <a:pt x="25713" y="27716"/>
                  </a:cubicBezTo>
                  <a:cubicBezTo>
                    <a:pt x="26015" y="27722"/>
                    <a:pt x="26315" y="27724"/>
                    <a:pt x="26614" y="27724"/>
                  </a:cubicBezTo>
                  <a:cubicBezTo>
                    <a:pt x="27336" y="27724"/>
                    <a:pt x="28051" y="27710"/>
                    <a:pt x="28767" y="27696"/>
                  </a:cubicBezTo>
                  <a:lnTo>
                    <a:pt x="30303" y="27657"/>
                  </a:lnTo>
                  <a:cubicBezTo>
                    <a:pt x="30809" y="27657"/>
                    <a:pt x="31314" y="27677"/>
                    <a:pt x="31820" y="27755"/>
                  </a:cubicBezTo>
                  <a:cubicBezTo>
                    <a:pt x="32831" y="27891"/>
                    <a:pt x="33823" y="28124"/>
                    <a:pt x="34776" y="28455"/>
                  </a:cubicBezTo>
                  <a:cubicBezTo>
                    <a:pt x="35749" y="28786"/>
                    <a:pt x="36663" y="29213"/>
                    <a:pt x="37519" y="29758"/>
                  </a:cubicBezTo>
                  <a:cubicBezTo>
                    <a:pt x="38374" y="30303"/>
                    <a:pt x="39133" y="31003"/>
                    <a:pt x="39755" y="31800"/>
                  </a:cubicBezTo>
                  <a:cubicBezTo>
                    <a:pt x="40067" y="32209"/>
                    <a:pt x="40319" y="32656"/>
                    <a:pt x="40533" y="33123"/>
                  </a:cubicBezTo>
                  <a:cubicBezTo>
                    <a:pt x="40728" y="33590"/>
                    <a:pt x="40903" y="34056"/>
                    <a:pt x="41039" y="34543"/>
                  </a:cubicBezTo>
                  <a:cubicBezTo>
                    <a:pt x="41603" y="36507"/>
                    <a:pt x="41603" y="38588"/>
                    <a:pt x="41020" y="40552"/>
                  </a:cubicBezTo>
                  <a:cubicBezTo>
                    <a:pt x="40456" y="42497"/>
                    <a:pt x="39425" y="44287"/>
                    <a:pt x="38180" y="45901"/>
                  </a:cubicBezTo>
                  <a:cubicBezTo>
                    <a:pt x="36916" y="47496"/>
                    <a:pt x="35515" y="48974"/>
                    <a:pt x="33959" y="50277"/>
                  </a:cubicBezTo>
                  <a:cubicBezTo>
                    <a:pt x="32404" y="51599"/>
                    <a:pt x="30789" y="52825"/>
                    <a:pt x="29097" y="53972"/>
                  </a:cubicBezTo>
                  <a:cubicBezTo>
                    <a:pt x="27405" y="55100"/>
                    <a:pt x="25674" y="56170"/>
                    <a:pt x="23904" y="57181"/>
                  </a:cubicBezTo>
                  <a:cubicBezTo>
                    <a:pt x="23029" y="57687"/>
                    <a:pt x="22134" y="58173"/>
                    <a:pt x="21259" y="58660"/>
                  </a:cubicBezTo>
                  <a:cubicBezTo>
                    <a:pt x="20364" y="59165"/>
                    <a:pt x="19450" y="59632"/>
                    <a:pt x="18575" y="60157"/>
                  </a:cubicBezTo>
                  <a:cubicBezTo>
                    <a:pt x="16844" y="61246"/>
                    <a:pt x="15405" y="62724"/>
                    <a:pt x="14335" y="64475"/>
                  </a:cubicBezTo>
                  <a:cubicBezTo>
                    <a:pt x="13226" y="66206"/>
                    <a:pt x="12487" y="68112"/>
                    <a:pt x="12157" y="70135"/>
                  </a:cubicBezTo>
                  <a:cubicBezTo>
                    <a:pt x="12079" y="70640"/>
                    <a:pt x="12040" y="71146"/>
                    <a:pt x="12040" y="71652"/>
                  </a:cubicBezTo>
                  <a:cubicBezTo>
                    <a:pt x="12040" y="72177"/>
                    <a:pt x="12060" y="72682"/>
                    <a:pt x="12098" y="73188"/>
                  </a:cubicBezTo>
                  <a:cubicBezTo>
                    <a:pt x="12196" y="74200"/>
                    <a:pt x="12351" y="75211"/>
                    <a:pt x="12585" y="76203"/>
                  </a:cubicBezTo>
                  <a:cubicBezTo>
                    <a:pt x="13071" y="78187"/>
                    <a:pt x="13829" y="80093"/>
                    <a:pt x="14860" y="81863"/>
                  </a:cubicBezTo>
                  <a:cubicBezTo>
                    <a:pt x="16902" y="85422"/>
                    <a:pt x="20092" y="88203"/>
                    <a:pt x="23885" y="89759"/>
                  </a:cubicBezTo>
                  <a:cubicBezTo>
                    <a:pt x="25771" y="90537"/>
                    <a:pt x="27736" y="91120"/>
                    <a:pt x="29739" y="91470"/>
                  </a:cubicBezTo>
                  <a:cubicBezTo>
                    <a:pt x="31742" y="91821"/>
                    <a:pt x="33784" y="92054"/>
                    <a:pt x="35807" y="92171"/>
                  </a:cubicBezTo>
                  <a:cubicBezTo>
                    <a:pt x="36819" y="92229"/>
                    <a:pt x="37830" y="92287"/>
                    <a:pt x="38861" y="92326"/>
                  </a:cubicBezTo>
                  <a:cubicBezTo>
                    <a:pt x="39872" y="92365"/>
                    <a:pt x="40883" y="92404"/>
                    <a:pt x="41895" y="92462"/>
                  </a:cubicBezTo>
                  <a:cubicBezTo>
                    <a:pt x="43937" y="92579"/>
                    <a:pt x="45940" y="92871"/>
                    <a:pt x="47905" y="93357"/>
                  </a:cubicBezTo>
                  <a:cubicBezTo>
                    <a:pt x="49889" y="93863"/>
                    <a:pt x="51775" y="94641"/>
                    <a:pt x="53526" y="95691"/>
                  </a:cubicBezTo>
                  <a:cubicBezTo>
                    <a:pt x="54381" y="96255"/>
                    <a:pt x="55179" y="96877"/>
                    <a:pt x="55898" y="97578"/>
                  </a:cubicBezTo>
                  <a:cubicBezTo>
                    <a:pt x="56637" y="98297"/>
                    <a:pt x="57299" y="99056"/>
                    <a:pt x="57902" y="99892"/>
                  </a:cubicBezTo>
                  <a:cubicBezTo>
                    <a:pt x="58485" y="100709"/>
                    <a:pt x="58991" y="101604"/>
                    <a:pt x="59380" y="102557"/>
                  </a:cubicBezTo>
                  <a:cubicBezTo>
                    <a:pt x="59574" y="103023"/>
                    <a:pt x="59730" y="103490"/>
                    <a:pt x="59866" y="103996"/>
                  </a:cubicBezTo>
                  <a:cubicBezTo>
                    <a:pt x="60002" y="104482"/>
                    <a:pt x="60138" y="104968"/>
                    <a:pt x="60274" y="105454"/>
                  </a:cubicBezTo>
                  <a:cubicBezTo>
                    <a:pt x="60819" y="107419"/>
                    <a:pt x="61305" y="109403"/>
                    <a:pt x="61811" y="111367"/>
                  </a:cubicBezTo>
                  <a:cubicBezTo>
                    <a:pt x="62317" y="113351"/>
                    <a:pt x="62861" y="115296"/>
                    <a:pt x="63484" y="117241"/>
                  </a:cubicBezTo>
                  <a:cubicBezTo>
                    <a:pt x="64125" y="119166"/>
                    <a:pt x="64903" y="121053"/>
                    <a:pt x="65798" y="122881"/>
                  </a:cubicBezTo>
                  <a:cubicBezTo>
                    <a:pt x="64903" y="121053"/>
                    <a:pt x="64125" y="119166"/>
                    <a:pt x="63503" y="117241"/>
                  </a:cubicBezTo>
                  <a:cubicBezTo>
                    <a:pt x="62881" y="115296"/>
                    <a:pt x="62336" y="113351"/>
                    <a:pt x="61830" y="111367"/>
                  </a:cubicBezTo>
                  <a:cubicBezTo>
                    <a:pt x="61325" y="109403"/>
                    <a:pt x="60839" y="107419"/>
                    <a:pt x="60294" y="105474"/>
                  </a:cubicBezTo>
                  <a:cubicBezTo>
                    <a:pt x="60158" y="104968"/>
                    <a:pt x="60022" y="104482"/>
                    <a:pt x="59885" y="103996"/>
                  </a:cubicBezTo>
                  <a:cubicBezTo>
                    <a:pt x="59749" y="103510"/>
                    <a:pt x="59594" y="103023"/>
                    <a:pt x="59399" y="102557"/>
                  </a:cubicBezTo>
                  <a:cubicBezTo>
                    <a:pt x="59010" y="101604"/>
                    <a:pt x="58524" y="100709"/>
                    <a:pt x="57921" y="99873"/>
                  </a:cubicBezTo>
                  <a:cubicBezTo>
                    <a:pt x="57338" y="99036"/>
                    <a:pt x="56657" y="98278"/>
                    <a:pt x="55937" y="97558"/>
                  </a:cubicBezTo>
                  <a:cubicBezTo>
                    <a:pt x="55198" y="96858"/>
                    <a:pt x="54401" y="96216"/>
                    <a:pt x="53545" y="95671"/>
                  </a:cubicBezTo>
                  <a:cubicBezTo>
                    <a:pt x="51795" y="94621"/>
                    <a:pt x="49908" y="93824"/>
                    <a:pt x="47924" y="93318"/>
                  </a:cubicBezTo>
                  <a:cubicBezTo>
                    <a:pt x="45940" y="92851"/>
                    <a:pt x="43937" y="92540"/>
                    <a:pt x="41895" y="92443"/>
                  </a:cubicBezTo>
                  <a:cubicBezTo>
                    <a:pt x="40883" y="92365"/>
                    <a:pt x="39872" y="92326"/>
                    <a:pt x="38841" y="92287"/>
                  </a:cubicBezTo>
                  <a:cubicBezTo>
                    <a:pt x="37830" y="92248"/>
                    <a:pt x="36819" y="92190"/>
                    <a:pt x="35807" y="92132"/>
                  </a:cubicBezTo>
                  <a:cubicBezTo>
                    <a:pt x="33765" y="92015"/>
                    <a:pt x="31742" y="91782"/>
                    <a:pt x="29739" y="91412"/>
                  </a:cubicBezTo>
                  <a:cubicBezTo>
                    <a:pt x="27736" y="91062"/>
                    <a:pt x="25791" y="90498"/>
                    <a:pt x="23904" y="89720"/>
                  </a:cubicBezTo>
                  <a:cubicBezTo>
                    <a:pt x="20131" y="88164"/>
                    <a:pt x="16961" y="85383"/>
                    <a:pt x="14919" y="81824"/>
                  </a:cubicBezTo>
                  <a:cubicBezTo>
                    <a:pt x="13888" y="80073"/>
                    <a:pt x="13129" y="78167"/>
                    <a:pt x="12662" y="76203"/>
                  </a:cubicBezTo>
                  <a:cubicBezTo>
                    <a:pt x="12410" y="75211"/>
                    <a:pt x="12235" y="74200"/>
                    <a:pt x="12157" y="73188"/>
                  </a:cubicBezTo>
                  <a:cubicBezTo>
                    <a:pt x="12118" y="72682"/>
                    <a:pt x="12098" y="72177"/>
                    <a:pt x="12098" y="71652"/>
                  </a:cubicBezTo>
                  <a:cubicBezTo>
                    <a:pt x="12079" y="71146"/>
                    <a:pt x="12118" y="70640"/>
                    <a:pt x="12196" y="70154"/>
                  </a:cubicBezTo>
                  <a:cubicBezTo>
                    <a:pt x="12526" y="68131"/>
                    <a:pt x="13265" y="66225"/>
                    <a:pt x="14355" y="64494"/>
                  </a:cubicBezTo>
                  <a:cubicBezTo>
                    <a:pt x="15424" y="62763"/>
                    <a:pt x="16864" y="61285"/>
                    <a:pt x="18575" y="60196"/>
                  </a:cubicBezTo>
                  <a:cubicBezTo>
                    <a:pt x="19470" y="59690"/>
                    <a:pt x="20345" y="59204"/>
                    <a:pt x="21259" y="58718"/>
                  </a:cubicBezTo>
                  <a:cubicBezTo>
                    <a:pt x="22154" y="58212"/>
                    <a:pt x="23048" y="57726"/>
                    <a:pt x="23924" y="57220"/>
                  </a:cubicBezTo>
                  <a:cubicBezTo>
                    <a:pt x="25694" y="56209"/>
                    <a:pt x="27425" y="55139"/>
                    <a:pt x="29117" y="53992"/>
                  </a:cubicBezTo>
                  <a:cubicBezTo>
                    <a:pt x="30809" y="52864"/>
                    <a:pt x="32423" y="51638"/>
                    <a:pt x="33979" y="50316"/>
                  </a:cubicBezTo>
                  <a:cubicBezTo>
                    <a:pt x="35535" y="48993"/>
                    <a:pt x="36955" y="47515"/>
                    <a:pt x="38219" y="45920"/>
                  </a:cubicBezTo>
                  <a:cubicBezTo>
                    <a:pt x="39444" y="44306"/>
                    <a:pt x="40494" y="42517"/>
                    <a:pt x="41039" y="40552"/>
                  </a:cubicBezTo>
                  <a:cubicBezTo>
                    <a:pt x="41623" y="38569"/>
                    <a:pt x="41623" y="36487"/>
                    <a:pt x="41059" y="34504"/>
                  </a:cubicBezTo>
                  <a:cubicBezTo>
                    <a:pt x="40922" y="34017"/>
                    <a:pt x="40747" y="33551"/>
                    <a:pt x="40553" y="33084"/>
                  </a:cubicBezTo>
                  <a:cubicBezTo>
                    <a:pt x="40339" y="32617"/>
                    <a:pt x="40086" y="32170"/>
                    <a:pt x="39775" y="31761"/>
                  </a:cubicBezTo>
                  <a:cubicBezTo>
                    <a:pt x="39152" y="30944"/>
                    <a:pt x="38394" y="30264"/>
                    <a:pt x="37519" y="29719"/>
                  </a:cubicBezTo>
                  <a:cubicBezTo>
                    <a:pt x="36663" y="29175"/>
                    <a:pt x="35729" y="28727"/>
                    <a:pt x="34776" y="28416"/>
                  </a:cubicBezTo>
                  <a:cubicBezTo>
                    <a:pt x="33804" y="28085"/>
                    <a:pt x="32812" y="27852"/>
                    <a:pt x="31801" y="27716"/>
                  </a:cubicBezTo>
                  <a:cubicBezTo>
                    <a:pt x="31295" y="27638"/>
                    <a:pt x="30789" y="27619"/>
                    <a:pt x="30284" y="27619"/>
                  </a:cubicBezTo>
                  <a:lnTo>
                    <a:pt x="28747" y="27657"/>
                  </a:lnTo>
                  <a:cubicBezTo>
                    <a:pt x="27736" y="27677"/>
                    <a:pt x="26724" y="27677"/>
                    <a:pt x="25713" y="27677"/>
                  </a:cubicBezTo>
                  <a:cubicBezTo>
                    <a:pt x="23671" y="27657"/>
                    <a:pt x="21629" y="27541"/>
                    <a:pt x="19645" y="27113"/>
                  </a:cubicBezTo>
                  <a:cubicBezTo>
                    <a:pt x="18653" y="26880"/>
                    <a:pt x="17680" y="26607"/>
                    <a:pt x="16727" y="26277"/>
                  </a:cubicBezTo>
                  <a:cubicBezTo>
                    <a:pt x="15755" y="25946"/>
                    <a:pt x="14802" y="25615"/>
                    <a:pt x="13868" y="25207"/>
                  </a:cubicBezTo>
                  <a:cubicBezTo>
                    <a:pt x="12935" y="24818"/>
                    <a:pt x="12021" y="24332"/>
                    <a:pt x="11165" y="23807"/>
                  </a:cubicBezTo>
                  <a:cubicBezTo>
                    <a:pt x="10309" y="23262"/>
                    <a:pt x="9473" y="22659"/>
                    <a:pt x="8695" y="21998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5879973">
            <a:off x="1513680" y="1887723"/>
            <a:ext cx="1550243" cy="4564670"/>
            <a:chOff x="236175" y="1383100"/>
            <a:chExt cx="1105225" cy="2930650"/>
          </a:xfrm>
        </p:grpSpPr>
        <p:sp>
          <p:nvSpPr>
            <p:cNvPr id="52" name="Google Shape;52;p2"/>
            <p:cNvSpPr/>
            <p:nvPr/>
          </p:nvSpPr>
          <p:spPr>
            <a:xfrm>
              <a:off x="236175" y="1383100"/>
              <a:ext cx="1050775" cy="2843150"/>
            </a:xfrm>
            <a:custGeom>
              <a:avLst/>
              <a:gdLst/>
              <a:ahLst/>
              <a:cxnLst/>
              <a:rect l="l" t="t" r="r" b="b"/>
              <a:pathLst>
                <a:path w="42031" h="113726" extrusionOk="0">
                  <a:moveTo>
                    <a:pt x="25510" y="0"/>
                  </a:moveTo>
                  <a:cubicBezTo>
                    <a:pt x="26016" y="1408"/>
                    <a:pt x="26750" y="2738"/>
                    <a:pt x="27657" y="3934"/>
                  </a:cubicBezTo>
                  <a:cubicBezTo>
                    <a:pt x="28571" y="5121"/>
                    <a:pt x="29622" y="6210"/>
                    <a:pt x="30769" y="7202"/>
                  </a:cubicBezTo>
                  <a:cubicBezTo>
                    <a:pt x="31897" y="8194"/>
                    <a:pt x="33084" y="9108"/>
                    <a:pt x="34309" y="10002"/>
                  </a:cubicBezTo>
                  <a:lnTo>
                    <a:pt x="36118" y="11344"/>
                  </a:lnTo>
                  <a:lnTo>
                    <a:pt x="34309" y="9983"/>
                  </a:lnTo>
                  <a:cubicBezTo>
                    <a:pt x="33084" y="9088"/>
                    <a:pt x="31897" y="8174"/>
                    <a:pt x="30769" y="7182"/>
                  </a:cubicBezTo>
                  <a:cubicBezTo>
                    <a:pt x="29622" y="6210"/>
                    <a:pt x="28571" y="5121"/>
                    <a:pt x="27657" y="3915"/>
                  </a:cubicBezTo>
                  <a:cubicBezTo>
                    <a:pt x="26750" y="2738"/>
                    <a:pt x="26016" y="1408"/>
                    <a:pt x="25510" y="0"/>
                  </a:cubicBezTo>
                  <a:close/>
                  <a:moveTo>
                    <a:pt x="36118" y="11345"/>
                  </a:moveTo>
                  <a:cubicBezTo>
                    <a:pt x="36721" y="11792"/>
                    <a:pt x="37324" y="12259"/>
                    <a:pt x="37888" y="12745"/>
                  </a:cubicBezTo>
                  <a:cubicBezTo>
                    <a:pt x="38471" y="13231"/>
                    <a:pt x="39016" y="13737"/>
                    <a:pt x="39541" y="14281"/>
                  </a:cubicBezTo>
                  <a:cubicBezTo>
                    <a:pt x="40085" y="14806"/>
                    <a:pt x="40572" y="15390"/>
                    <a:pt x="40999" y="16012"/>
                  </a:cubicBezTo>
                  <a:cubicBezTo>
                    <a:pt x="41194" y="16304"/>
                    <a:pt x="41369" y="16654"/>
                    <a:pt x="41525" y="17004"/>
                  </a:cubicBezTo>
                  <a:cubicBezTo>
                    <a:pt x="41641" y="17354"/>
                    <a:pt x="41739" y="17704"/>
                    <a:pt x="41816" y="18074"/>
                  </a:cubicBezTo>
                  <a:cubicBezTo>
                    <a:pt x="41952" y="18813"/>
                    <a:pt x="42011" y="19571"/>
                    <a:pt x="42011" y="20330"/>
                  </a:cubicBezTo>
                  <a:cubicBezTo>
                    <a:pt x="42011" y="21827"/>
                    <a:pt x="41758" y="23325"/>
                    <a:pt x="41272" y="24764"/>
                  </a:cubicBezTo>
                  <a:cubicBezTo>
                    <a:pt x="40786" y="26184"/>
                    <a:pt x="40105" y="27526"/>
                    <a:pt x="39249" y="28771"/>
                  </a:cubicBezTo>
                  <a:cubicBezTo>
                    <a:pt x="38393" y="30016"/>
                    <a:pt x="37421" y="31183"/>
                    <a:pt x="36351" y="32252"/>
                  </a:cubicBezTo>
                  <a:cubicBezTo>
                    <a:pt x="35301" y="33303"/>
                    <a:pt x="34114" y="34256"/>
                    <a:pt x="32967" y="35228"/>
                  </a:cubicBezTo>
                  <a:cubicBezTo>
                    <a:pt x="31800" y="36162"/>
                    <a:pt x="30730" y="37251"/>
                    <a:pt x="29816" y="38437"/>
                  </a:cubicBezTo>
                  <a:cubicBezTo>
                    <a:pt x="29349" y="39040"/>
                    <a:pt x="28960" y="39682"/>
                    <a:pt x="28669" y="40382"/>
                  </a:cubicBezTo>
                  <a:cubicBezTo>
                    <a:pt x="28396" y="41082"/>
                    <a:pt x="28182" y="41802"/>
                    <a:pt x="28046" y="42560"/>
                  </a:cubicBezTo>
                  <a:cubicBezTo>
                    <a:pt x="27754" y="44038"/>
                    <a:pt x="27638" y="45536"/>
                    <a:pt x="27677" y="47053"/>
                  </a:cubicBezTo>
                  <a:cubicBezTo>
                    <a:pt x="27696" y="48570"/>
                    <a:pt x="27852" y="50068"/>
                    <a:pt x="28124" y="51546"/>
                  </a:cubicBezTo>
                  <a:cubicBezTo>
                    <a:pt x="28396" y="53024"/>
                    <a:pt x="28805" y="54483"/>
                    <a:pt x="29194" y="55941"/>
                  </a:cubicBezTo>
                  <a:cubicBezTo>
                    <a:pt x="29369" y="56680"/>
                    <a:pt x="29563" y="57400"/>
                    <a:pt x="29719" y="58139"/>
                  </a:cubicBezTo>
                  <a:cubicBezTo>
                    <a:pt x="29874" y="58859"/>
                    <a:pt x="29991" y="59617"/>
                    <a:pt x="30127" y="60356"/>
                  </a:cubicBezTo>
                  <a:cubicBezTo>
                    <a:pt x="30380" y="61835"/>
                    <a:pt x="30516" y="63332"/>
                    <a:pt x="30516" y="64830"/>
                  </a:cubicBezTo>
                  <a:cubicBezTo>
                    <a:pt x="30516" y="66347"/>
                    <a:pt x="30186" y="67825"/>
                    <a:pt x="29563" y="69206"/>
                  </a:cubicBezTo>
                  <a:cubicBezTo>
                    <a:pt x="29233" y="69867"/>
                    <a:pt x="28805" y="70489"/>
                    <a:pt x="28280" y="71034"/>
                  </a:cubicBezTo>
                  <a:cubicBezTo>
                    <a:pt x="27774" y="71579"/>
                    <a:pt x="27171" y="72045"/>
                    <a:pt x="26529" y="72415"/>
                  </a:cubicBezTo>
                  <a:cubicBezTo>
                    <a:pt x="25868" y="72784"/>
                    <a:pt x="25168" y="73096"/>
                    <a:pt x="24448" y="73310"/>
                  </a:cubicBezTo>
                  <a:cubicBezTo>
                    <a:pt x="23728" y="73524"/>
                    <a:pt x="23028" y="73815"/>
                    <a:pt x="22367" y="74185"/>
                  </a:cubicBezTo>
                  <a:cubicBezTo>
                    <a:pt x="22056" y="74399"/>
                    <a:pt x="21764" y="74652"/>
                    <a:pt x="21531" y="74943"/>
                  </a:cubicBezTo>
                  <a:cubicBezTo>
                    <a:pt x="21297" y="75255"/>
                    <a:pt x="21122" y="75585"/>
                    <a:pt x="21025" y="75955"/>
                  </a:cubicBezTo>
                  <a:cubicBezTo>
                    <a:pt x="20850" y="76694"/>
                    <a:pt x="20889" y="77472"/>
                    <a:pt x="21142" y="78191"/>
                  </a:cubicBezTo>
                  <a:cubicBezTo>
                    <a:pt x="21570" y="79650"/>
                    <a:pt x="22367" y="80973"/>
                    <a:pt x="22717" y="82431"/>
                  </a:cubicBezTo>
                  <a:cubicBezTo>
                    <a:pt x="22912" y="83151"/>
                    <a:pt x="22912" y="83909"/>
                    <a:pt x="22737" y="84649"/>
                  </a:cubicBezTo>
                  <a:cubicBezTo>
                    <a:pt x="22542" y="85368"/>
                    <a:pt x="22192" y="86049"/>
                    <a:pt x="21725" y="86632"/>
                  </a:cubicBezTo>
                  <a:cubicBezTo>
                    <a:pt x="21258" y="87216"/>
                    <a:pt x="20714" y="87741"/>
                    <a:pt x="20091" y="88169"/>
                  </a:cubicBezTo>
                  <a:cubicBezTo>
                    <a:pt x="19469" y="88597"/>
                    <a:pt x="18827" y="88986"/>
                    <a:pt x="18146" y="89316"/>
                  </a:cubicBezTo>
                  <a:cubicBezTo>
                    <a:pt x="17485" y="89666"/>
                    <a:pt x="16804" y="90016"/>
                    <a:pt x="16163" y="90405"/>
                  </a:cubicBezTo>
                  <a:cubicBezTo>
                    <a:pt x="15521" y="90794"/>
                    <a:pt x="14898" y="91222"/>
                    <a:pt x="14315" y="91709"/>
                  </a:cubicBezTo>
                  <a:cubicBezTo>
                    <a:pt x="13129" y="92623"/>
                    <a:pt x="12000" y="93615"/>
                    <a:pt x="10892" y="94645"/>
                  </a:cubicBezTo>
                  <a:cubicBezTo>
                    <a:pt x="8675" y="96688"/>
                    <a:pt x="6632" y="98924"/>
                    <a:pt x="4804" y="101317"/>
                  </a:cubicBezTo>
                  <a:cubicBezTo>
                    <a:pt x="3910" y="102522"/>
                    <a:pt x="3073" y="103787"/>
                    <a:pt x="2354" y="105109"/>
                  </a:cubicBezTo>
                  <a:cubicBezTo>
                    <a:pt x="1614" y="106432"/>
                    <a:pt x="1031" y="107832"/>
                    <a:pt x="603" y="109271"/>
                  </a:cubicBezTo>
                  <a:cubicBezTo>
                    <a:pt x="175" y="110710"/>
                    <a:pt x="0" y="112228"/>
                    <a:pt x="97" y="113725"/>
                  </a:cubicBezTo>
                  <a:cubicBezTo>
                    <a:pt x="0" y="112228"/>
                    <a:pt x="175" y="110710"/>
                    <a:pt x="623" y="109271"/>
                  </a:cubicBezTo>
                  <a:cubicBezTo>
                    <a:pt x="1050" y="107832"/>
                    <a:pt x="1634" y="106432"/>
                    <a:pt x="2373" y="105109"/>
                  </a:cubicBezTo>
                  <a:cubicBezTo>
                    <a:pt x="3093" y="103806"/>
                    <a:pt x="3910" y="102542"/>
                    <a:pt x="4824" y="101336"/>
                  </a:cubicBezTo>
                  <a:cubicBezTo>
                    <a:pt x="6632" y="98924"/>
                    <a:pt x="8675" y="96707"/>
                    <a:pt x="10892" y="94665"/>
                  </a:cubicBezTo>
                  <a:cubicBezTo>
                    <a:pt x="12000" y="93634"/>
                    <a:pt x="13148" y="92662"/>
                    <a:pt x="14315" y="91728"/>
                  </a:cubicBezTo>
                  <a:cubicBezTo>
                    <a:pt x="14898" y="91261"/>
                    <a:pt x="15521" y="90814"/>
                    <a:pt x="16163" y="90425"/>
                  </a:cubicBezTo>
                  <a:cubicBezTo>
                    <a:pt x="16804" y="90055"/>
                    <a:pt x="17485" y="89705"/>
                    <a:pt x="18146" y="89355"/>
                  </a:cubicBezTo>
                  <a:cubicBezTo>
                    <a:pt x="18827" y="89025"/>
                    <a:pt x="19469" y="88636"/>
                    <a:pt x="20091" y="88208"/>
                  </a:cubicBezTo>
                  <a:cubicBezTo>
                    <a:pt x="20714" y="87780"/>
                    <a:pt x="21278" y="87255"/>
                    <a:pt x="21745" y="86671"/>
                  </a:cubicBezTo>
                  <a:cubicBezTo>
                    <a:pt x="22211" y="86068"/>
                    <a:pt x="22561" y="85388"/>
                    <a:pt x="22756" y="84649"/>
                  </a:cubicBezTo>
                  <a:cubicBezTo>
                    <a:pt x="22950" y="83909"/>
                    <a:pt x="22950" y="83131"/>
                    <a:pt x="22756" y="82392"/>
                  </a:cubicBezTo>
                  <a:cubicBezTo>
                    <a:pt x="22406" y="80914"/>
                    <a:pt x="21608" y="79611"/>
                    <a:pt x="21181" y="78172"/>
                  </a:cubicBezTo>
                  <a:cubicBezTo>
                    <a:pt x="20928" y="77452"/>
                    <a:pt x="20908" y="76694"/>
                    <a:pt x="21083" y="75955"/>
                  </a:cubicBezTo>
                  <a:cubicBezTo>
                    <a:pt x="21181" y="75605"/>
                    <a:pt x="21336" y="75255"/>
                    <a:pt x="21570" y="74963"/>
                  </a:cubicBezTo>
                  <a:cubicBezTo>
                    <a:pt x="21803" y="74671"/>
                    <a:pt x="22075" y="74418"/>
                    <a:pt x="22386" y="74224"/>
                  </a:cubicBezTo>
                  <a:cubicBezTo>
                    <a:pt x="23048" y="73854"/>
                    <a:pt x="23748" y="73562"/>
                    <a:pt x="24467" y="73368"/>
                  </a:cubicBezTo>
                  <a:cubicBezTo>
                    <a:pt x="25187" y="73135"/>
                    <a:pt x="25887" y="72843"/>
                    <a:pt x="26549" y="72473"/>
                  </a:cubicBezTo>
                  <a:cubicBezTo>
                    <a:pt x="27210" y="72104"/>
                    <a:pt x="27793" y="71637"/>
                    <a:pt x="28318" y="71073"/>
                  </a:cubicBezTo>
                  <a:cubicBezTo>
                    <a:pt x="28844" y="70528"/>
                    <a:pt x="29271" y="69906"/>
                    <a:pt x="29602" y="69225"/>
                  </a:cubicBezTo>
                  <a:cubicBezTo>
                    <a:pt x="30244" y="67844"/>
                    <a:pt x="30575" y="66347"/>
                    <a:pt x="30575" y="64830"/>
                  </a:cubicBezTo>
                  <a:cubicBezTo>
                    <a:pt x="30594" y="63332"/>
                    <a:pt x="30458" y="61815"/>
                    <a:pt x="30205" y="60337"/>
                  </a:cubicBezTo>
                  <a:cubicBezTo>
                    <a:pt x="30069" y="59598"/>
                    <a:pt x="29952" y="58839"/>
                    <a:pt x="29797" y="58120"/>
                  </a:cubicBezTo>
                  <a:cubicBezTo>
                    <a:pt x="29641" y="57381"/>
                    <a:pt x="29447" y="56661"/>
                    <a:pt x="29252" y="55922"/>
                  </a:cubicBezTo>
                  <a:cubicBezTo>
                    <a:pt x="28863" y="54463"/>
                    <a:pt x="28455" y="53024"/>
                    <a:pt x="28182" y="51546"/>
                  </a:cubicBezTo>
                  <a:cubicBezTo>
                    <a:pt x="27910" y="50068"/>
                    <a:pt x="27754" y="48570"/>
                    <a:pt x="27735" y="47053"/>
                  </a:cubicBezTo>
                  <a:cubicBezTo>
                    <a:pt x="27696" y="45556"/>
                    <a:pt x="27813" y="44058"/>
                    <a:pt x="28085" y="42580"/>
                  </a:cubicBezTo>
                  <a:cubicBezTo>
                    <a:pt x="28221" y="41841"/>
                    <a:pt x="28435" y="41102"/>
                    <a:pt x="28707" y="40421"/>
                  </a:cubicBezTo>
                  <a:cubicBezTo>
                    <a:pt x="28999" y="39721"/>
                    <a:pt x="29388" y="39059"/>
                    <a:pt x="29836" y="38476"/>
                  </a:cubicBezTo>
                  <a:cubicBezTo>
                    <a:pt x="30769" y="37290"/>
                    <a:pt x="31839" y="36200"/>
                    <a:pt x="33006" y="35267"/>
                  </a:cubicBezTo>
                  <a:cubicBezTo>
                    <a:pt x="34153" y="34275"/>
                    <a:pt x="35320" y="33341"/>
                    <a:pt x="36390" y="32272"/>
                  </a:cubicBezTo>
                  <a:cubicBezTo>
                    <a:pt x="37460" y="31202"/>
                    <a:pt x="38413" y="30035"/>
                    <a:pt x="39268" y="28790"/>
                  </a:cubicBezTo>
                  <a:cubicBezTo>
                    <a:pt x="40124" y="27546"/>
                    <a:pt x="40805" y="26204"/>
                    <a:pt x="41291" y="24764"/>
                  </a:cubicBezTo>
                  <a:cubicBezTo>
                    <a:pt x="41777" y="23344"/>
                    <a:pt x="42030" y="21827"/>
                    <a:pt x="42030" y="20330"/>
                  </a:cubicBezTo>
                  <a:cubicBezTo>
                    <a:pt x="42030" y="19571"/>
                    <a:pt x="41972" y="18813"/>
                    <a:pt x="41836" y="18074"/>
                  </a:cubicBezTo>
                  <a:cubicBezTo>
                    <a:pt x="41758" y="17704"/>
                    <a:pt x="41661" y="17335"/>
                    <a:pt x="41525" y="16985"/>
                  </a:cubicBezTo>
                  <a:cubicBezTo>
                    <a:pt x="41388" y="16635"/>
                    <a:pt x="41213" y="16304"/>
                    <a:pt x="40999" y="15993"/>
                  </a:cubicBezTo>
                  <a:cubicBezTo>
                    <a:pt x="40572" y="15370"/>
                    <a:pt x="40085" y="14787"/>
                    <a:pt x="39560" y="14262"/>
                  </a:cubicBezTo>
                  <a:cubicBezTo>
                    <a:pt x="39035" y="13717"/>
                    <a:pt x="38452" y="13211"/>
                    <a:pt x="37888" y="12725"/>
                  </a:cubicBezTo>
                  <a:cubicBezTo>
                    <a:pt x="37324" y="12239"/>
                    <a:pt x="36721" y="11792"/>
                    <a:pt x="36118" y="11345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325" y="1576275"/>
              <a:ext cx="990975" cy="2641700"/>
            </a:xfrm>
            <a:custGeom>
              <a:avLst/>
              <a:gdLst/>
              <a:ahLst/>
              <a:cxnLst/>
              <a:rect l="l" t="t" r="r" b="b"/>
              <a:pathLst>
                <a:path w="39639" h="105668" extrusionOk="0">
                  <a:moveTo>
                    <a:pt x="27231" y="1"/>
                  </a:moveTo>
                  <a:cubicBezTo>
                    <a:pt x="29331" y="2081"/>
                    <a:pt x="31820" y="3715"/>
                    <a:pt x="34251" y="5387"/>
                  </a:cubicBezTo>
                  <a:cubicBezTo>
                    <a:pt x="31839" y="3695"/>
                    <a:pt x="29331" y="2081"/>
                    <a:pt x="27231" y="1"/>
                  </a:cubicBezTo>
                  <a:close/>
                  <a:moveTo>
                    <a:pt x="34252" y="5388"/>
                  </a:moveTo>
                  <a:cubicBezTo>
                    <a:pt x="35477" y="6224"/>
                    <a:pt x="36585" y="7216"/>
                    <a:pt x="37577" y="8305"/>
                  </a:cubicBezTo>
                  <a:cubicBezTo>
                    <a:pt x="38082" y="8849"/>
                    <a:pt x="38510" y="9452"/>
                    <a:pt x="38860" y="10113"/>
                  </a:cubicBezTo>
                  <a:cubicBezTo>
                    <a:pt x="39152" y="10775"/>
                    <a:pt x="39346" y="11494"/>
                    <a:pt x="39444" y="12233"/>
                  </a:cubicBezTo>
                  <a:cubicBezTo>
                    <a:pt x="39619" y="13692"/>
                    <a:pt x="39541" y="15190"/>
                    <a:pt x="39230" y="16629"/>
                  </a:cubicBezTo>
                  <a:cubicBezTo>
                    <a:pt x="39074" y="17348"/>
                    <a:pt x="38860" y="18049"/>
                    <a:pt x="38588" y="18749"/>
                  </a:cubicBezTo>
                  <a:cubicBezTo>
                    <a:pt x="38316" y="19430"/>
                    <a:pt x="37985" y="20091"/>
                    <a:pt x="37635" y="20733"/>
                  </a:cubicBezTo>
                  <a:cubicBezTo>
                    <a:pt x="37265" y="21374"/>
                    <a:pt x="36857" y="21997"/>
                    <a:pt x="36410" y="22580"/>
                  </a:cubicBezTo>
                  <a:cubicBezTo>
                    <a:pt x="35962" y="23183"/>
                    <a:pt x="35515" y="23767"/>
                    <a:pt x="35009" y="24311"/>
                  </a:cubicBezTo>
                  <a:cubicBezTo>
                    <a:pt x="34037" y="25400"/>
                    <a:pt x="32948" y="26431"/>
                    <a:pt x="31800" y="27345"/>
                  </a:cubicBezTo>
                  <a:cubicBezTo>
                    <a:pt x="30653" y="28298"/>
                    <a:pt x="29505" y="29193"/>
                    <a:pt x="28435" y="30243"/>
                  </a:cubicBezTo>
                  <a:cubicBezTo>
                    <a:pt x="27910" y="30749"/>
                    <a:pt x="27424" y="31313"/>
                    <a:pt x="26977" y="31916"/>
                  </a:cubicBezTo>
                  <a:cubicBezTo>
                    <a:pt x="26529" y="32499"/>
                    <a:pt x="26160" y="33141"/>
                    <a:pt x="25888" y="33841"/>
                  </a:cubicBezTo>
                  <a:cubicBezTo>
                    <a:pt x="25343" y="35203"/>
                    <a:pt x="25012" y="36662"/>
                    <a:pt x="24896" y="38140"/>
                  </a:cubicBezTo>
                  <a:cubicBezTo>
                    <a:pt x="24759" y="39618"/>
                    <a:pt x="24740" y="41096"/>
                    <a:pt x="24857" y="42574"/>
                  </a:cubicBezTo>
                  <a:cubicBezTo>
                    <a:pt x="24993" y="44052"/>
                    <a:pt x="25226" y="45511"/>
                    <a:pt x="25537" y="46950"/>
                  </a:cubicBezTo>
                  <a:cubicBezTo>
                    <a:pt x="25829" y="48389"/>
                    <a:pt x="26179" y="49848"/>
                    <a:pt x="26374" y="51307"/>
                  </a:cubicBezTo>
                  <a:cubicBezTo>
                    <a:pt x="26549" y="52766"/>
                    <a:pt x="26782" y="54224"/>
                    <a:pt x="26860" y="55702"/>
                  </a:cubicBezTo>
                  <a:cubicBezTo>
                    <a:pt x="26957" y="57161"/>
                    <a:pt x="26821" y="58659"/>
                    <a:pt x="26471" y="60078"/>
                  </a:cubicBezTo>
                  <a:cubicBezTo>
                    <a:pt x="25965" y="62276"/>
                    <a:pt x="24507" y="64124"/>
                    <a:pt x="22503" y="65116"/>
                  </a:cubicBezTo>
                  <a:cubicBezTo>
                    <a:pt x="21861" y="65466"/>
                    <a:pt x="21161" y="65699"/>
                    <a:pt x="20481" y="66010"/>
                  </a:cubicBezTo>
                  <a:cubicBezTo>
                    <a:pt x="19780" y="66263"/>
                    <a:pt x="19177" y="66730"/>
                    <a:pt x="18730" y="67333"/>
                  </a:cubicBezTo>
                  <a:cubicBezTo>
                    <a:pt x="18322" y="67955"/>
                    <a:pt x="18147" y="68714"/>
                    <a:pt x="18263" y="69472"/>
                  </a:cubicBezTo>
                  <a:cubicBezTo>
                    <a:pt x="18400" y="70192"/>
                    <a:pt x="18613" y="70912"/>
                    <a:pt x="18944" y="71573"/>
                  </a:cubicBezTo>
                  <a:cubicBezTo>
                    <a:pt x="19255" y="72254"/>
                    <a:pt x="19586" y="72915"/>
                    <a:pt x="19858" y="73596"/>
                  </a:cubicBezTo>
                  <a:cubicBezTo>
                    <a:pt x="20169" y="74257"/>
                    <a:pt x="20344" y="74996"/>
                    <a:pt x="20403" y="75716"/>
                  </a:cubicBezTo>
                  <a:cubicBezTo>
                    <a:pt x="20422" y="76085"/>
                    <a:pt x="20383" y="76455"/>
                    <a:pt x="20306" y="76824"/>
                  </a:cubicBezTo>
                  <a:cubicBezTo>
                    <a:pt x="20228" y="77174"/>
                    <a:pt x="20111" y="77524"/>
                    <a:pt x="19936" y="77855"/>
                  </a:cubicBezTo>
                  <a:cubicBezTo>
                    <a:pt x="19605" y="78516"/>
                    <a:pt x="19158" y="79119"/>
                    <a:pt x="18633" y="79625"/>
                  </a:cubicBezTo>
                  <a:cubicBezTo>
                    <a:pt x="18088" y="80131"/>
                    <a:pt x="17485" y="80559"/>
                    <a:pt x="16863" y="80948"/>
                  </a:cubicBezTo>
                  <a:cubicBezTo>
                    <a:pt x="16221" y="81317"/>
                    <a:pt x="15579" y="81667"/>
                    <a:pt x="14957" y="82076"/>
                  </a:cubicBezTo>
                  <a:cubicBezTo>
                    <a:pt x="14646" y="82270"/>
                    <a:pt x="14335" y="82484"/>
                    <a:pt x="14043" y="82717"/>
                  </a:cubicBezTo>
                  <a:cubicBezTo>
                    <a:pt x="13751" y="82931"/>
                    <a:pt x="13479" y="83184"/>
                    <a:pt x="13207" y="83418"/>
                  </a:cubicBezTo>
                  <a:cubicBezTo>
                    <a:pt x="12098" y="84409"/>
                    <a:pt x="11028" y="85440"/>
                    <a:pt x="9997" y="86491"/>
                  </a:cubicBezTo>
                  <a:cubicBezTo>
                    <a:pt x="7955" y="88630"/>
                    <a:pt x="6088" y="90925"/>
                    <a:pt x="4415" y="93376"/>
                  </a:cubicBezTo>
                  <a:cubicBezTo>
                    <a:pt x="2762" y="95807"/>
                    <a:pt x="1304" y="98432"/>
                    <a:pt x="545" y="101291"/>
                  </a:cubicBezTo>
                  <a:cubicBezTo>
                    <a:pt x="1323" y="98432"/>
                    <a:pt x="2782" y="95807"/>
                    <a:pt x="4435" y="93376"/>
                  </a:cubicBezTo>
                  <a:cubicBezTo>
                    <a:pt x="6108" y="90944"/>
                    <a:pt x="7975" y="88649"/>
                    <a:pt x="10036" y="86510"/>
                  </a:cubicBezTo>
                  <a:cubicBezTo>
                    <a:pt x="11048" y="85460"/>
                    <a:pt x="12117" y="84429"/>
                    <a:pt x="13226" y="83456"/>
                  </a:cubicBezTo>
                  <a:cubicBezTo>
                    <a:pt x="13498" y="83204"/>
                    <a:pt x="13771" y="82951"/>
                    <a:pt x="14062" y="82717"/>
                  </a:cubicBezTo>
                  <a:cubicBezTo>
                    <a:pt x="14354" y="82503"/>
                    <a:pt x="14665" y="82289"/>
                    <a:pt x="14976" y="82095"/>
                  </a:cubicBezTo>
                  <a:cubicBezTo>
                    <a:pt x="15599" y="81687"/>
                    <a:pt x="16241" y="81356"/>
                    <a:pt x="16882" y="80967"/>
                  </a:cubicBezTo>
                  <a:cubicBezTo>
                    <a:pt x="17524" y="80597"/>
                    <a:pt x="18127" y="80150"/>
                    <a:pt x="18672" y="79644"/>
                  </a:cubicBezTo>
                  <a:cubicBezTo>
                    <a:pt x="19197" y="79139"/>
                    <a:pt x="19644" y="78536"/>
                    <a:pt x="19994" y="77875"/>
                  </a:cubicBezTo>
                  <a:cubicBezTo>
                    <a:pt x="20150" y="77544"/>
                    <a:pt x="20267" y="77194"/>
                    <a:pt x="20364" y="76824"/>
                  </a:cubicBezTo>
                  <a:cubicBezTo>
                    <a:pt x="20442" y="76455"/>
                    <a:pt x="20461" y="76085"/>
                    <a:pt x="20461" y="75716"/>
                  </a:cubicBezTo>
                  <a:cubicBezTo>
                    <a:pt x="20383" y="74977"/>
                    <a:pt x="20208" y="74257"/>
                    <a:pt x="19917" y="73576"/>
                  </a:cubicBezTo>
                  <a:cubicBezTo>
                    <a:pt x="19625" y="72896"/>
                    <a:pt x="19294" y="72234"/>
                    <a:pt x="19002" y="71554"/>
                  </a:cubicBezTo>
                  <a:cubicBezTo>
                    <a:pt x="18672" y="70892"/>
                    <a:pt x="18438" y="70192"/>
                    <a:pt x="18322" y="69453"/>
                  </a:cubicBezTo>
                  <a:cubicBezTo>
                    <a:pt x="18205" y="68733"/>
                    <a:pt x="18361" y="67975"/>
                    <a:pt x="18769" y="67352"/>
                  </a:cubicBezTo>
                  <a:cubicBezTo>
                    <a:pt x="19216" y="66769"/>
                    <a:pt x="19819" y="66322"/>
                    <a:pt x="20500" y="66069"/>
                  </a:cubicBezTo>
                  <a:cubicBezTo>
                    <a:pt x="21181" y="65758"/>
                    <a:pt x="21881" y="65524"/>
                    <a:pt x="22542" y="65174"/>
                  </a:cubicBezTo>
                  <a:cubicBezTo>
                    <a:pt x="24565" y="64163"/>
                    <a:pt x="26024" y="62315"/>
                    <a:pt x="26549" y="60117"/>
                  </a:cubicBezTo>
                  <a:cubicBezTo>
                    <a:pt x="26899" y="58659"/>
                    <a:pt x="27016" y="57181"/>
                    <a:pt x="26918" y="55702"/>
                  </a:cubicBezTo>
                  <a:cubicBezTo>
                    <a:pt x="26860" y="54205"/>
                    <a:pt x="26646" y="52766"/>
                    <a:pt x="26432" y="51287"/>
                  </a:cubicBezTo>
                  <a:cubicBezTo>
                    <a:pt x="26218" y="49829"/>
                    <a:pt x="25888" y="48389"/>
                    <a:pt x="25596" y="46950"/>
                  </a:cubicBezTo>
                  <a:cubicBezTo>
                    <a:pt x="25285" y="45492"/>
                    <a:pt x="25051" y="44033"/>
                    <a:pt x="24915" y="42574"/>
                  </a:cubicBezTo>
                  <a:cubicBezTo>
                    <a:pt x="24798" y="41096"/>
                    <a:pt x="24798" y="39618"/>
                    <a:pt x="24934" y="38140"/>
                  </a:cubicBezTo>
                  <a:cubicBezTo>
                    <a:pt x="25051" y="36681"/>
                    <a:pt x="25382" y="35222"/>
                    <a:pt x="25926" y="33861"/>
                  </a:cubicBezTo>
                  <a:cubicBezTo>
                    <a:pt x="26199" y="33180"/>
                    <a:pt x="26568" y="32538"/>
                    <a:pt x="27016" y="31935"/>
                  </a:cubicBezTo>
                  <a:cubicBezTo>
                    <a:pt x="27463" y="31352"/>
                    <a:pt x="27949" y="30788"/>
                    <a:pt x="28474" y="30282"/>
                  </a:cubicBezTo>
                  <a:cubicBezTo>
                    <a:pt x="29525" y="29251"/>
                    <a:pt x="30692" y="28318"/>
                    <a:pt x="31820" y="27384"/>
                  </a:cubicBezTo>
                  <a:cubicBezTo>
                    <a:pt x="32987" y="26470"/>
                    <a:pt x="34056" y="25439"/>
                    <a:pt x="35029" y="24331"/>
                  </a:cubicBezTo>
                  <a:cubicBezTo>
                    <a:pt x="35534" y="23786"/>
                    <a:pt x="36001" y="23203"/>
                    <a:pt x="36429" y="22619"/>
                  </a:cubicBezTo>
                  <a:cubicBezTo>
                    <a:pt x="36876" y="22016"/>
                    <a:pt x="37285" y="21394"/>
                    <a:pt x="37654" y="20752"/>
                  </a:cubicBezTo>
                  <a:cubicBezTo>
                    <a:pt x="38024" y="20110"/>
                    <a:pt x="38335" y="19449"/>
                    <a:pt x="38607" y="18768"/>
                  </a:cubicBezTo>
                  <a:cubicBezTo>
                    <a:pt x="38880" y="18068"/>
                    <a:pt x="39094" y="17368"/>
                    <a:pt x="39249" y="16648"/>
                  </a:cubicBezTo>
                  <a:cubicBezTo>
                    <a:pt x="39560" y="15190"/>
                    <a:pt x="39638" y="13692"/>
                    <a:pt x="39463" y="12233"/>
                  </a:cubicBezTo>
                  <a:cubicBezTo>
                    <a:pt x="39385" y="11494"/>
                    <a:pt x="39171" y="10775"/>
                    <a:pt x="38860" y="10094"/>
                  </a:cubicBezTo>
                  <a:cubicBezTo>
                    <a:pt x="38510" y="9452"/>
                    <a:pt x="38082" y="8830"/>
                    <a:pt x="37596" y="8305"/>
                  </a:cubicBezTo>
                  <a:cubicBezTo>
                    <a:pt x="36585" y="7196"/>
                    <a:pt x="35477" y="6224"/>
                    <a:pt x="34252" y="5388"/>
                  </a:cubicBezTo>
                  <a:close/>
                  <a:moveTo>
                    <a:pt x="545" y="101291"/>
                  </a:moveTo>
                  <a:cubicBezTo>
                    <a:pt x="137" y="102711"/>
                    <a:pt x="0" y="104189"/>
                    <a:pt x="98" y="105667"/>
                  </a:cubicBezTo>
                  <a:cubicBezTo>
                    <a:pt x="0" y="104189"/>
                    <a:pt x="156" y="102711"/>
                    <a:pt x="545" y="10129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000" y="1662200"/>
              <a:ext cx="928725" cy="2651550"/>
            </a:xfrm>
            <a:custGeom>
              <a:avLst/>
              <a:gdLst/>
              <a:ahLst/>
              <a:cxnLst/>
              <a:rect l="l" t="t" r="r" b="b"/>
              <a:pathLst>
                <a:path w="37149" h="106062" extrusionOk="0">
                  <a:moveTo>
                    <a:pt x="26957" y="0"/>
                  </a:moveTo>
                  <a:lnTo>
                    <a:pt x="26957" y="0"/>
                  </a:lnTo>
                  <a:cubicBezTo>
                    <a:pt x="28118" y="870"/>
                    <a:pt x="29317" y="1663"/>
                    <a:pt x="30536" y="2456"/>
                  </a:cubicBezTo>
                  <a:cubicBezTo>
                    <a:pt x="31139" y="2845"/>
                    <a:pt x="31761" y="3214"/>
                    <a:pt x="32364" y="3642"/>
                  </a:cubicBezTo>
                  <a:cubicBezTo>
                    <a:pt x="32947" y="4051"/>
                    <a:pt x="33511" y="4517"/>
                    <a:pt x="34037" y="5023"/>
                  </a:cubicBezTo>
                  <a:cubicBezTo>
                    <a:pt x="34562" y="5509"/>
                    <a:pt x="35067" y="6035"/>
                    <a:pt x="35515" y="6599"/>
                  </a:cubicBezTo>
                  <a:cubicBezTo>
                    <a:pt x="35982" y="7163"/>
                    <a:pt x="36351" y="7785"/>
                    <a:pt x="36604" y="8466"/>
                  </a:cubicBezTo>
                  <a:cubicBezTo>
                    <a:pt x="37090" y="9847"/>
                    <a:pt x="37110" y="11325"/>
                    <a:pt x="37012" y="12764"/>
                  </a:cubicBezTo>
                  <a:cubicBezTo>
                    <a:pt x="36993" y="12939"/>
                    <a:pt x="36973" y="13134"/>
                    <a:pt x="36935" y="13309"/>
                  </a:cubicBezTo>
                  <a:cubicBezTo>
                    <a:pt x="36915" y="13484"/>
                    <a:pt x="36896" y="13659"/>
                    <a:pt x="36857" y="13853"/>
                  </a:cubicBezTo>
                  <a:cubicBezTo>
                    <a:pt x="36779" y="14203"/>
                    <a:pt x="36721" y="14553"/>
                    <a:pt x="36623" y="14903"/>
                  </a:cubicBezTo>
                  <a:cubicBezTo>
                    <a:pt x="36429" y="15604"/>
                    <a:pt x="36195" y="16284"/>
                    <a:pt x="35884" y="16946"/>
                  </a:cubicBezTo>
                  <a:cubicBezTo>
                    <a:pt x="35593" y="17607"/>
                    <a:pt x="35242" y="18249"/>
                    <a:pt x="34873" y="18871"/>
                  </a:cubicBezTo>
                  <a:cubicBezTo>
                    <a:pt x="34484" y="19474"/>
                    <a:pt x="34056" y="20077"/>
                    <a:pt x="33609" y="20641"/>
                  </a:cubicBezTo>
                  <a:cubicBezTo>
                    <a:pt x="33395" y="20933"/>
                    <a:pt x="33161" y="21205"/>
                    <a:pt x="32909" y="21477"/>
                  </a:cubicBezTo>
                  <a:cubicBezTo>
                    <a:pt x="32675" y="21750"/>
                    <a:pt x="32422" y="22022"/>
                    <a:pt x="32189" y="22275"/>
                  </a:cubicBezTo>
                  <a:cubicBezTo>
                    <a:pt x="31683" y="22819"/>
                    <a:pt x="31158" y="23305"/>
                    <a:pt x="30613" y="23792"/>
                  </a:cubicBezTo>
                  <a:cubicBezTo>
                    <a:pt x="29524" y="24745"/>
                    <a:pt x="28357" y="25620"/>
                    <a:pt x="27249" y="26534"/>
                  </a:cubicBezTo>
                  <a:cubicBezTo>
                    <a:pt x="26101" y="27448"/>
                    <a:pt x="25070" y="28479"/>
                    <a:pt x="24176" y="29626"/>
                  </a:cubicBezTo>
                  <a:cubicBezTo>
                    <a:pt x="23320" y="30813"/>
                    <a:pt x="22698" y="32155"/>
                    <a:pt x="22386" y="33575"/>
                  </a:cubicBezTo>
                  <a:cubicBezTo>
                    <a:pt x="22036" y="34994"/>
                    <a:pt x="21842" y="36434"/>
                    <a:pt x="21822" y="37892"/>
                  </a:cubicBezTo>
                  <a:cubicBezTo>
                    <a:pt x="21783" y="39332"/>
                    <a:pt x="21881" y="40790"/>
                    <a:pt x="22056" y="42230"/>
                  </a:cubicBezTo>
                  <a:cubicBezTo>
                    <a:pt x="22231" y="43669"/>
                    <a:pt x="22484" y="45108"/>
                    <a:pt x="22678" y="46547"/>
                  </a:cubicBezTo>
                  <a:cubicBezTo>
                    <a:pt x="22775" y="47267"/>
                    <a:pt x="22834" y="47987"/>
                    <a:pt x="22912" y="48706"/>
                  </a:cubicBezTo>
                  <a:cubicBezTo>
                    <a:pt x="22989" y="49426"/>
                    <a:pt x="23087" y="50145"/>
                    <a:pt x="23145" y="50865"/>
                  </a:cubicBezTo>
                  <a:cubicBezTo>
                    <a:pt x="23281" y="52324"/>
                    <a:pt x="23281" y="53763"/>
                    <a:pt x="23145" y="55222"/>
                  </a:cubicBezTo>
                  <a:cubicBezTo>
                    <a:pt x="23009" y="56661"/>
                    <a:pt x="22542" y="58061"/>
                    <a:pt x="21783" y="59306"/>
                  </a:cubicBezTo>
                  <a:cubicBezTo>
                    <a:pt x="21394" y="59909"/>
                    <a:pt x="20928" y="60473"/>
                    <a:pt x="20383" y="60940"/>
                  </a:cubicBezTo>
                  <a:cubicBezTo>
                    <a:pt x="19819" y="61407"/>
                    <a:pt x="19216" y="61796"/>
                    <a:pt x="18555" y="62107"/>
                  </a:cubicBezTo>
                  <a:cubicBezTo>
                    <a:pt x="17913" y="62437"/>
                    <a:pt x="17232" y="62710"/>
                    <a:pt x="16668" y="63176"/>
                  </a:cubicBezTo>
                  <a:cubicBezTo>
                    <a:pt x="16357" y="63390"/>
                    <a:pt x="16124" y="63682"/>
                    <a:pt x="15929" y="63993"/>
                  </a:cubicBezTo>
                  <a:cubicBezTo>
                    <a:pt x="15754" y="64304"/>
                    <a:pt x="15637" y="64655"/>
                    <a:pt x="15579" y="65024"/>
                  </a:cubicBezTo>
                  <a:cubicBezTo>
                    <a:pt x="15521" y="65763"/>
                    <a:pt x="15637" y="66502"/>
                    <a:pt x="15949" y="67183"/>
                  </a:cubicBezTo>
                  <a:cubicBezTo>
                    <a:pt x="16221" y="67864"/>
                    <a:pt x="16552" y="68506"/>
                    <a:pt x="16882" y="69147"/>
                  </a:cubicBezTo>
                  <a:cubicBezTo>
                    <a:pt x="17232" y="69770"/>
                    <a:pt x="17524" y="70450"/>
                    <a:pt x="17757" y="71131"/>
                  </a:cubicBezTo>
                  <a:cubicBezTo>
                    <a:pt x="17874" y="71481"/>
                    <a:pt x="17952" y="71831"/>
                    <a:pt x="17971" y="72181"/>
                  </a:cubicBezTo>
                  <a:cubicBezTo>
                    <a:pt x="18010" y="72551"/>
                    <a:pt x="17991" y="72920"/>
                    <a:pt x="17932" y="73271"/>
                  </a:cubicBezTo>
                  <a:cubicBezTo>
                    <a:pt x="17796" y="73990"/>
                    <a:pt x="17505" y="74651"/>
                    <a:pt x="17077" y="75235"/>
                  </a:cubicBezTo>
                  <a:cubicBezTo>
                    <a:pt x="16668" y="75838"/>
                    <a:pt x="16143" y="76344"/>
                    <a:pt x="15560" y="76771"/>
                  </a:cubicBezTo>
                  <a:cubicBezTo>
                    <a:pt x="14976" y="77219"/>
                    <a:pt x="14354" y="77588"/>
                    <a:pt x="13770" y="77997"/>
                  </a:cubicBezTo>
                  <a:cubicBezTo>
                    <a:pt x="13459" y="78191"/>
                    <a:pt x="13167" y="78425"/>
                    <a:pt x="12895" y="78658"/>
                  </a:cubicBezTo>
                  <a:cubicBezTo>
                    <a:pt x="12623" y="78891"/>
                    <a:pt x="12351" y="79144"/>
                    <a:pt x="12098" y="79397"/>
                  </a:cubicBezTo>
                  <a:cubicBezTo>
                    <a:pt x="11086" y="80447"/>
                    <a:pt x="10114" y="81517"/>
                    <a:pt x="9180" y="82626"/>
                  </a:cubicBezTo>
                  <a:cubicBezTo>
                    <a:pt x="7313" y="84843"/>
                    <a:pt x="5621" y="87216"/>
                    <a:pt x="4085" y="89666"/>
                  </a:cubicBezTo>
                  <a:cubicBezTo>
                    <a:pt x="2548" y="92136"/>
                    <a:pt x="1187" y="94743"/>
                    <a:pt x="506" y="97582"/>
                  </a:cubicBezTo>
                  <a:cubicBezTo>
                    <a:pt x="1206" y="94743"/>
                    <a:pt x="2548" y="92136"/>
                    <a:pt x="4085" y="89686"/>
                  </a:cubicBezTo>
                  <a:cubicBezTo>
                    <a:pt x="5621" y="87216"/>
                    <a:pt x="7313" y="84862"/>
                    <a:pt x="9180" y="82645"/>
                  </a:cubicBezTo>
                  <a:cubicBezTo>
                    <a:pt x="10133" y="81536"/>
                    <a:pt x="11106" y="80467"/>
                    <a:pt x="12117" y="79417"/>
                  </a:cubicBezTo>
                  <a:cubicBezTo>
                    <a:pt x="12370" y="79164"/>
                    <a:pt x="12623" y="78911"/>
                    <a:pt x="12895" y="78677"/>
                  </a:cubicBezTo>
                  <a:cubicBezTo>
                    <a:pt x="13187" y="78444"/>
                    <a:pt x="13479" y="78230"/>
                    <a:pt x="13770" y="78016"/>
                  </a:cubicBezTo>
                  <a:cubicBezTo>
                    <a:pt x="14354" y="77608"/>
                    <a:pt x="14996" y="77238"/>
                    <a:pt x="15579" y="76810"/>
                  </a:cubicBezTo>
                  <a:cubicBezTo>
                    <a:pt x="16163" y="76382"/>
                    <a:pt x="16688" y="75857"/>
                    <a:pt x="17116" y="75254"/>
                  </a:cubicBezTo>
                  <a:cubicBezTo>
                    <a:pt x="17544" y="74671"/>
                    <a:pt x="17835" y="73990"/>
                    <a:pt x="17971" y="73271"/>
                  </a:cubicBezTo>
                  <a:cubicBezTo>
                    <a:pt x="18030" y="72901"/>
                    <a:pt x="18049" y="72531"/>
                    <a:pt x="18010" y="72181"/>
                  </a:cubicBezTo>
                  <a:cubicBezTo>
                    <a:pt x="17971" y="71812"/>
                    <a:pt x="17913" y="71462"/>
                    <a:pt x="17796" y="71112"/>
                  </a:cubicBezTo>
                  <a:cubicBezTo>
                    <a:pt x="17563" y="70412"/>
                    <a:pt x="17271" y="69750"/>
                    <a:pt x="16921" y="69108"/>
                  </a:cubicBezTo>
                  <a:cubicBezTo>
                    <a:pt x="16590" y="68467"/>
                    <a:pt x="16240" y="67825"/>
                    <a:pt x="15988" y="67144"/>
                  </a:cubicBezTo>
                  <a:cubicBezTo>
                    <a:pt x="15696" y="66483"/>
                    <a:pt x="15579" y="65763"/>
                    <a:pt x="15637" y="65044"/>
                  </a:cubicBezTo>
                  <a:cubicBezTo>
                    <a:pt x="15696" y="64674"/>
                    <a:pt x="15813" y="64343"/>
                    <a:pt x="15988" y="64032"/>
                  </a:cubicBezTo>
                  <a:cubicBezTo>
                    <a:pt x="16163" y="63721"/>
                    <a:pt x="16415" y="63449"/>
                    <a:pt x="16707" y="63235"/>
                  </a:cubicBezTo>
                  <a:cubicBezTo>
                    <a:pt x="17271" y="62787"/>
                    <a:pt x="17952" y="62496"/>
                    <a:pt x="18594" y="62165"/>
                  </a:cubicBezTo>
                  <a:cubicBezTo>
                    <a:pt x="19255" y="61854"/>
                    <a:pt x="19858" y="61465"/>
                    <a:pt x="20422" y="60998"/>
                  </a:cubicBezTo>
                  <a:cubicBezTo>
                    <a:pt x="20986" y="60512"/>
                    <a:pt x="21453" y="59967"/>
                    <a:pt x="21842" y="59345"/>
                  </a:cubicBezTo>
                  <a:cubicBezTo>
                    <a:pt x="22620" y="58081"/>
                    <a:pt x="23087" y="56680"/>
                    <a:pt x="23223" y="55202"/>
                  </a:cubicBezTo>
                  <a:cubicBezTo>
                    <a:pt x="23378" y="53763"/>
                    <a:pt x="23378" y="52304"/>
                    <a:pt x="23223" y="50865"/>
                  </a:cubicBezTo>
                  <a:cubicBezTo>
                    <a:pt x="23164" y="50126"/>
                    <a:pt x="23087" y="49406"/>
                    <a:pt x="23009" y="48687"/>
                  </a:cubicBezTo>
                  <a:cubicBezTo>
                    <a:pt x="22931" y="47967"/>
                    <a:pt x="22853" y="47247"/>
                    <a:pt x="22756" y="46528"/>
                  </a:cubicBezTo>
                  <a:cubicBezTo>
                    <a:pt x="22561" y="45089"/>
                    <a:pt x="22309" y="43649"/>
                    <a:pt x="22134" y="42210"/>
                  </a:cubicBezTo>
                  <a:cubicBezTo>
                    <a:pt x="21939" y="40771"/>
                    <a:pt x="21861" y="39332"/>
                    <a:pt x="21900" y="37873"/>
                  </a:cubicBezTo>
                  <a:cubicBezTo>
                    <a:pt x="21920" y="36434"/>
                    <a:pt x="22114" y="34994"/>
                    <a:pt x="22445" y="33575"/>
                  </a:cubicBezTo>
                  <a:cubicBezTo>
                    <a:pt x="22756" y="32155"/>
                    <a:pt x="23359" y="30832"/>
                    <a:pt x="24215" y="29665"/>
                  </a:cubicBezTo>
                  <a:cubicBezTo>
                    <a:pt x="25109" y="28518"/>
                    <a:pt x="26140" y="27487"/>
                    <a:pt x="27268" y="26592"/>
                  </a:cubicBezTo>
                  <a:cubicBezTo>
                    <a:pt x="28396" y="25659"/>
                    <a:pt x="29544" y="24784"/>
                    <a:pt x="30633" y="23831"/>
                  </a:cubicBezTo>
                  <a:cubicBezTo>
                    <a:pt x="31178" y="23344"/>
                    <a:pt x="31722" y="22839"/>
                    <a:pt x="32208" y="22314"/>
                  </a:cubicBezTo>
                  <a:cubicBezTo>
                    <a:pt x="32442" y="22061"/>
                    <a:pt x="32714" y="21788"/>
                    <a:pt x="32928" y="21516"/>
                  </a:cubicBezTo>
                  <a:cubicBezTo>
                    <a:pt x="33161" y="21224"/>
                    <a:pt x="33414" y="20972"/>
                    <a:pt x="33628" y="20680"/>
                  </a:cubicBezTo>
                  <a:cubicBezTo>
                    <a:pt x="34095" y="20096"/>
                    <a:pt x="34503" y="19513"/>
                    <a:pt x="34892" y="18890"/>
                  </a:cubicBezTo>
                  <a:cubicBezTo>
                    <a:pt x="35281" y="18268"/>
                    <a:pt x="35612" y="17626"/>
                    <a:pt x="35923" y="16965"/>
                  </a:cubicBezTo>
                  <a:cubicBezTo>
                    <a:pt x="36215" y="16304"/>
                    <a:pt x="36468" y="15623"/>
                    <a:pt x="36643" y="14923"/>
                  </a:cubicBezTo>
                  <a:cubicBezTo>
                    <a:pt x="36759" y="14573"/>
                    <a:pt x="36818" y="14203"/>
                    <a:pt x="36896" y="13853"/>
                  </a:cubicBezTo>
                  <a:cubicBezTo>
                    <a:pt x="36935" y="13678"/>
                    <a:pt x="36954" y="13503"/>
                    <a:pt x="36973" y="13309"/>
                  </a:cubicBezTo>
                  <a:cubicBezTo>
                    <a:pt x="36993" y="13134"/>
                    <a:pt x="37032" y="12958"/>
                    <a:pt x="37032" y="12783"/>
                  </a:cubicBezTo>
                  <a:cubicBezTo>
                    <a:pt x="37148" y="11344"/>
                    <a:pt x="37110" y="9847"/>
                    <a:pt x="36623" y="8466"/>
                  </a:cubicBezTo>
                  <a:cubicBezTo>
                    <a:pt x="36370" y="7785"/>
                    <a:pt x="36001" y="7143"/>
                    <a:pt x="35534" y="6599"/>
                  </a:cubicBezTo>
                  <a:cubicBezTo>
                    <a:pt x="35087" y="6015"/>
                    <a:pt x="34581" y="5490"/>
                    <a:pt x="34037" y="5004"/>
                  </a:cubicBezTo>
                  <a:cubicBezTo>
                    <a:pt x="33511" y="4517"/>
                    <a:pt x="32947" y="4051"/>
                    <a:pt x="32364" y="3623"/>
                  </a:cubicBezTo>
                  <a:cubicBezTo>
                    <a:pt x="31761" y="3195"/>
                    <a:pt x="31139" y="2825"/>
                    <a:pt x="30536" y="2436"/>
                  </a:cubicBezTo>
                  <a:cubicBezTo>
                    <a:pt x="29317" y="1663"/>
                    <a:pt x="28118" y="870"/>
                    <a:pt x="26957" y="0"/>
                  </a:cubicBezTo>
                  <a:close/>
                  <a:moveTo>
                    <a:pt x="506" y="97583"/>
                  </a:moveTo>
                  <a:cubicBezTo>
                    <a:pt x="136" y="98983"/>
                    <a:pt x="0" y="100441"/>
                    <a:pt x="97" y="101900"/>
                  </a:cubicBezTo>
                  <a:cubicBezTo>
                    <a:pt x="214" y="103339"/>
                    <a:pt x="603" y="104759"/>
                    <a:pt x="1284" y="106062"/>
                  </a:cubicBezTo>
                  <a:cubicBezTo>
                    <a:pt x="623" y="104759"/>
                    <a:pt x="214" y="103339"/>
                    <a:pt x="117" y="101900"/>
                  </a:cubicBezTo>
                  <a:cubicBezTo>
                    <a:pt x="20" y="100441"/>
                    <a:pt x="136" y="98983"/>
                    <a:pt x="506" y="97583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0650" y="1401725"/>
              <a:ext cx="867000" cy="2799225"/>
            </a:xfrm>
            <a:custGeom>
              <a:avLst/>
              <a:gdLst/>
              <a:ahLst/>
              <a:cxnLst/>
              <a:rect l="l" t="t" r="r" b="b"/>
              <a:pathLst>
                <a:path w="34680" h="111969" extrusionOk="0">
                  <a:moveTo>
                    <a:pt x="17117" y="1"/>
                  </a:moveTo>
                  <a:lnTo>
                    <a:pt x="17117" y="1"/>
                  </a:lnTo>
                  <a:cubicBezTo>
                    <a:pt x="17331" y="1401"/>
                    <a:pt x="17700" y="2781"/>
                    <a:pt x="18225" y="4123"/>
                  </a:cubicBezTo>
                  <a:cubicBezTo>
                    <a:pt x="17719" y="2801"/>
                    <a:pt x="17331" y="1401"/>
                    <a:pt x="17117" y="1"/>
                  </a:cubicBezTo>
                  <a:close/>
                  <a:moveTo>
                    <a:pt x="18225" y="4123"/>
                  </a:moveTo>
                  <a:lnTo>
                    <a:pt x="18225" y="4123"/>
                  </a:lnTo>
                  <a:cubicBezTo>
                    <a:pt x="18750" y="5445"/>
                    <a:pt x="19450" y="6709"/>
                    <a:pt x="20326" y="7838"/>
                  </a:cubicBezTo>
                  <a:cubicBezTo>
                    <a:pt x="21201" y="8985"/>
                    <a:pt x="22193" y="10016"/>
                    <a:pt x="23282" y="10930"/>
                  </a:cubicBezTo>
                  <a:cubicBezTo>
                    <a:pt x="24390" y="11844"/>
                    <a:pt x="25557" y="12661"/>
                    <a:pt x="26783" y="13400"/>
                  </a:cubicBezTo>
                  <a:cubicBezTo>
                    <a:pt x="25577" y="12661"/>
                    <a:pt x="24390" y="11825"/>
                    <a:pt x="23301" y="10930"/>
                  </a:cubicBezTo>
                  <a:cubicBezTo>
                    <a:pt x="22193" y="10016"/>
                    <a:pt x="21201" y="8966"/>
                    <a:pt x="20345" y="7838"/>
                  </a:cubicBezTo>
                  <a:cubicBezTo>
                    <a:pt x="19470" y="6690"/>
                    <a:pt x="18770" y="5445"/>
                    <a:pt x="18225" y="4123"/>
                  </a:cubicBezTo>
                  <a:close/>
                  <a:moveTo>
                    <a:pt x="26783" y="13400"/>
                  </a:moveTo>
                  <a:lnTo>
                    <a:pt x="26783" y="13400"/>
                  </a:lnTo>
                  <a:cubicBezTo>
                    <a:pt x="27386" y="13789"/>
                    <a:pt x="27989" y="14159"/>
                    <a:pt x="28611" y="14509"/>
                  </a:cubicBezTo>
                  <a:cubicBezTo>
                    <a:pt x="28922" y="14703"/>
                    <a:pt x="29233" y="14878"/>
                    <a:pt x="29525" y="15073"/>
                  </a:cubicBezTo>
                  <a:cubicBezTo>
                    <a:pt x="29836" y="15267"/>
                    <a:pt x="30128" y="15462"/>
                    <a:pt x="30400" y="15695"/>
                  </a:cubicBezTo>
                  <a:cubicBezTo>
                    <a:pt x="30964" y="16123"/>
                    <a:pt x="31509" y="16590"/>
                    <a:pt x="32015" y="17095"/>
                  </a:cubicBezTo>
                  <a:cubicBezTo>
                    <a:pt x="32540" y="17582"/>
                    <a:pt x="33007" y="18126"/>
                    <a:pt x="33415" y="18710"/>
                  </a:cubicBezTo>
                  <a:cubicBezTo>
                    <a:pt x="33629" y="19001"/>
                    <a:pt x="33804" y="19313"/>
                    <a:pt x="33960" y="19643"/>
                  </a:cubicBezTo>
                  <a:cubicBezTo>
                    <a:pt x="34096" y="19974"/>
                    <a:pt x="34212" y="20304"/>
                    <a:pt x="34310" y="20655"/>
                  </a:cubicBezTo>
                  <a:cubicBezTo>
                    <a:pt x="34485" y="21335"/>
                    <a:pt x="34601" y="22055"/>
                    <a:pt x="34621" y="22755"/>
                  </a:cubicBezTo>
                  <a:cubicBezTo>
                    <a:pt x="34660" y="24194"/>
                    <a:pt x="34465" y="25614"/>
                    <a:pt x="34037" y="26976"/>
                  </a:cubicBezTo>
                  <a:cubicBezTo>
                    <a:pt x="33804" y="27656"/>
                    <a:pt x="33532" y="28318"/>
                    <a:pt x="33220" y="28959"/>
                  </a:cubicBezTo>
                  <a:cubicBezTo>
                    <a:pt x="32909" y="29601"/>
                    <a:pt x="32540" y="30204"/>
                    <a:pt x="32131" y="30807"/>
                  </a:cubicBezTo>
                  <a:cubicBezTo>
                    <a:pt x="31314" y="31974"/>
                    <a:pt x="30400" y="33063"/>
                    <a:pt x="29369" y="34055"/>
                  </a:cubicBezTo>
                  <a:cubicBezTo>
                    <a:pt x="27347" y="36078"/>
                    <a:pt x="24877" y="37595"/>
                    <a:pt x="22815" y="39579"/>
                  </a:cubicBezTo>
                  <a:cubicBezTo>
                    <a:pt x="22290" y="40065"/>
                    <a:pt x="21804" y="40590"/>
                    <a:pt x="21376" y="41154"/>
                  </a:cubicBezTo>
                  <a:cubicBezTo>
                    <a:pt x="20928" y="41738"/>
                    <a:pt x="20559" y="42340"/>
                    <a:pt x="20267" y="43002"/>
                  </a:cubicBezTo>
                  <a:cubicBezTo>
                    <a:pt x="19684" y="44305"/>
                    <a:pt x="19275" y="45686"/>
                    <a:pt x="19061" y="47106"/>
                  </a:cubicBezTo>
                  <a:cubicBezTo>
                    <a:pt x="18847" y="48525"/>
                    <a:pt x="18750" y="49965"/>
                    <a:pt x="18808" y="51384"/>
                  </a:cubicBezTo>
                  <a:cubicBezTo>
                    <a:pt x="18847" y="52824"/>
                    <a:pt x="18964" y="54243"/>
                    <a:pt x="19081" y="55663"/>
                  </a:cubicBezTo>
                  <a:cubicBezTo>
                    <a:pt x="19159" y="56383"/>
                    <a:pt x="19217" y="57083"/>
                    <a:pt x="19275" y="57803"/>
                  </a:cubicBezTo>
                  <a:lnTo>
                    <a:pt x="19450" y="59942"/>
                  </a:lnTo>
                  <a:cubicBezTo>
                    <a:pt x="19586" y="61362"/>
                    <a:pt x="19645" y="62782"/>
                    <a:pt x="19625" y="64221"/>
                  </a:cubicBezTo>
                  <a:cubicBezTo>
                    <a:pt x="19606" y="65641"/>
                    <a:pt x="19353" y="67060"/>
                    <a:pt x="18906" y="68422"/>
                  </a:cubicBezTo>
                  <a:cubicBezTo>
                    <a:pt x="18439" y="69764"/>
                    <a:pt x="17603" y="70970"/>
                    <a:pt x="16494" y="71864"/>
                  </a:cubicBezTo>
                  <a:cubicBezTo>
                    <a:pt x="15911" y="72292"/>
                    <a:pt x="15327" y="72681"/>
                    <a:pt x="14685" y="73031"/>
                  </a:cubicBezTo>
                  <a:cubicBezTo>
                    <a:pt x="14082" y="73381"/>
                    <a:pt x="13479" y="73829"/>
                    <a:pt x="13168" y="74490"/>
                  </a:cubicBezTo>
                  <a:cubicBezTo>
                    <a:pt x="13071" y="74665"/>
                    <a:pt x="13013" y="74821"/>
                    <a:pt x="12974" y="74996"/>
                  </a:cubicBezTo>
                  <a:cubicBezTo>
                    <a:pt x="12935" y="75171"/>
                    <a:pt x="12896" y="75365"/>
                    <a:pt x="12896" y="75540"/>
                  </a:cubicBezTo>
                  <a:lnTo>
                    <a:pt x="12876" y="75813"/>
                  </a:lnTo>
                  <a:lnTo>
                    <a:pt x="12896" y="76085"/>
                  </a:lnTo>
                  <a:cubicBezTo>
                    <a:pt x="12915" y="76260"/>
                    <a:pt x="12954" y="76435"/>
                    <a:pt x="12993" y="76610"/>
                  </a:cubicBezTo>
                  <a:cubicBezTo>
                    <a:pt x="13188" y="77291"/>
                    <a:pt x="13460" y="77952"/>
                    <a:pt x="13829" y="78574"/>
                  </a:cubicBezTo>
                  <a:cubicBezTo>
                    <a:pt x="14160" y="79216"/>
                    <a:pt x="14530" y="79819"/>
                    <a:pt x="14841" y="80461"/>
                  </a:cubicBezTo>
                  <a:cubicBezTo>
                    <a:pt x="15191" y="81103"/>
                    <a:pt x="15424" y="81784"/>
                    <a:pt x="15541" y="82484"/>
                  </a:cubicBezTo>
                  <a:cubicBezTo>
                    <a:pt x="15638" y="83184"/>
                    <a:pt x="15541" y="83904"/>
                    <a:pt x="15288" y="84584"/>
                  </a:cubicBezTo>
                  <a:cubicBezTo>
                    <a:pt x="15035" y="85246"/>
                    <a:pt x="14646" y="85848"/>
                    <a:pt x="14141" y="86374"/>
                  </a:cubicBezTo>
                  <a:cubicBezTo>
                    <a:pt x="13635" y="86860"/>
                    <a:pt x="13090" y="87327"/>
                    <a:pt x="12507" y="87735"/>
                  </a:cubicBezTo>
                  <a:cubicBezTo>
                    <a:pt x="11923" y="88163"/>
                    <a:pt x="11398" y="88649"/>
                    <a:pt x="10951" y="89194"/>
                  </a:cubicBezTo>
                  <a:cubicBezTo>
                    <a:pt x="10056" y="90302"/>
                    <a:pt x="9162" y="91430"/>
                    <a:pt x="8325" y="92578"/>
                  </a:cubicBezTo>
                  <a:cubicBezTo>
                    <a:pt x="7470" y="93725"/>
                    <a:pt x="6692" y="94931"/>
                    <a:pt x="5933" y="96157"/>
                  </a:cubicBezTo>
                  <a:cubicBezTo>
                    <a:pt x="5194" y="97362"/>
                    <a:pt x="4474" y="98588"/>
                    <a:pt x="3755" y="99832"/>
                  </a:cubicBezTo>
                  <a:cubicBezTo>
                    <a:pt x="2315" y="102302"/>
                    <a:pt x="1071" y="104909"/>
                    <a:pt x="448" y="107709"/>
                  </a:cubicBezTo>
                  <a:cubicBezTo>
                    <a:pt x="118" y="109090"/>
                    <a:pt x="1" y="110530"/>
                    <a:pt x="98" y="111969"/>
                  </a:cubicBezTo>
                  <a:cubicBezTo>
                    <a:pt x="20" y="110530"/>
                    <a:pt x="137" y="109090"/>
                    <a:pt x="468" y="107709"/>
                  </a:cubicBezTo>
                  <a:cubicBezTo>
                    <a:pt x="1090" y="104909"/>
                    <a:pt x="2335" y="102302"/>
                    <a:pt x="3774" y="99832"/>
                  </a:cubicBezTo>
                  <a:cubicBezTo>
                    <a:pt x="4474" y="98607"/>
                    <a:pt x="5213" y="97362"/>
                    <a:pt x="5972" y="96157"/>
                  </a:cubicBezTo>
                  <a:cubicBezTo>
                    <a:pt x="6730" y="94951"/>
                    <a:pt x="7508" y="93745"/>
                    <a:pt x="8345" y="92597"/>
                  </a:cubicBezTo>
                  <a:cubicBezTo>
                    <a:pt x="9200" y="91450"/>
                    <a:pt x="10076" y="90322"/>
                    <a:pt x="10990" y="89213"/>
                  </a:cubicBezTo>
                  <a:cubicBezTo>
                    <a:pt x="11437" y="88669"/>
                    <a:pt x="11962" y="88163"/>
                    <a:pt x="12546" y="87754"/>
                  </a:cubicBezTo>
                  <a:cubicBezTo>
                    <a:pt x="13110" y="87346"/>
                    <a:pt x="13674" y="86899"/>
                    <a:pt x="14180" y="86393"/>
                  </a:cubicBezTo>
                  <a:cubicBezTo>
                    <a:pt x="14685" y="85868"/>
                    <a:pt x="15074" y="85265"/>
                    <a:pt x="15327" y="84584"/>
                  </a:cubicBezTo>
                  <a:cubicBezTo>
                    <a:pt x="15580" y="83923"/>
                    <a:pt x="15677" y="83184"/>
                    <a:pt x="15580" y="82484"/>
                  </a:cubicBezTo>
                  <a:cubicBezTo>
                    <a:pt x="15444" y="81764"/>
                    <a:pt x="15210" y="81083"/>
                    <a:pt x="14880" y="80461"/>
                  </a:cubicBezTo>
                  <a:cubicBezTo>
                    <a:pt x="14549" y="79819"/>
                    <a:pt x="14199" y="79197"/>
                    <a:pt x="13849" y="78574"/>
                  </a:cubicBezTo>
                  <a:cubicBezTo>
                    <a:pt x="13499" y="77952"/>
                    <a:pt x="13227" y="77291"/>
                    <a:pt x="13032" y="76610"/>
                  </a:cubicBezTo>
                  <a:cubicBezTo>
                    <a:pt x="12993" y="76435"/>
                    <a:pt x="12954" y="76260"/>
                    <a:pt x="12935" y="76085"/>
                  </a:cubicBezTo>
                  <a:lnTo>
                    <a:pt x="12915" y="75813"/>
                  </a:lnTo>
                  <a:lnTo>
                    <a:pt x="12935" y="75540"/>
                  </a:lnTo>
                  <a:cubicBezTo>
                    <a:pt x="12935" y="75365"/>
                    <a:pt x="12974" y="75190"/>
                    <a:pt x="13013" y="75035"/>
                  </a:cubicBezTo>
                  <a:cubicBezTo>
                    <a:pt x="13051" y="74860"/>
                    <a:pt x="13110" y="74685"/>
                    <a:pt x="13188" y="74529"/>
                  </a:cubicBezTo>
                  <a:cubicBezTo>
                    <a:pt x="13499" y="73868"/>
                    <a:pt x="14102" y="73440"/>
                    <a:pt x="14705" y="73070"/>
                  </a:cubicBezTo>
                  <a:cubicBezTo>
                    <a:pt x="15346" y="72720"/>
                    <a:pt x="15949" y="72331"/>
                    <a:pt x="16513" y="71923"/>
                  </a:cubicBezTo>
                  <a:cubicBezTo>
                    <a:pt x="17642" y="71009"/>
                    <a:pt x="18478" y="69803"/>
                    <a:pt x="18945" y="68441"/>
                  </a:cubicBezTo>
                  <a:cubicBezTo>
                    <a:pt x="19411" y="67080"/>
                    <a:pt x="19664" y="65660"/>
                    <a:pt x="19684" y="64221"/>
                  </a:cubicBezTo>
                  <a:cubicBezTo>
                    <a:pt x="19703" y="62782"/>
                    <a:pt x="19645" y="61362"/>
                    <a:pt x="19509" y="59942"/>
                  </a:cubicBezTo>
                  <a:lnTo>
                    <a:pt x="19353" y="57803"/>
                  </a:lnTo>
                  <a:cubicBezTo>
                    <a:pt x="19295" y="57083"/>
                    <a:pt x="19217" y="56383"/>
                    <a:pt x="19159" y="55663"/>
                  </a:cubicBezTo>
                  <a:cubicBezTo>
                    <a:pt x="19022" y="54243"/>
                    <a:pt x="18906" y="52824"/>
                    <a:pt x="18867" y="51384"/>
                  </a:cubicBezTo>
                  <a:cubicBezTo>
                    <a:pt x="18828" y="49965"/>
                    <a:pt x="18906" y="48525"/>
                    <a:pt x="19120" y="47125"/>
                  </a:cubicBezTo>
                  <a:cubicBezTo>
                    <a:pt x="19334" y="45705"/>
                    <a:pt x="19723" y="44324"/>
                    <a:pt x="20306" y="43021"/>
                  </a:cubicBezTo>
                  <a:cubicBezTo>
                    <a:pt x="20617" y="42379"/>
                    <a:pt x="20967" y="41776"/>
                    <a:pt x="21395" y="41193"/>
                  </a:cubicBezTo>
                  <a:cubicBezTo>
                    <a:pt x="21843" y="40629"/>
                    <a:pt x="22329" y="40104"/>
                    <a:pt x="22834" y="39618"/>
                  </a:cubicBezTo>
                  <a:cubicBezTo>
                    <a:pt x="24896" y="37634"/>
                    <a:pt x="27366" y="36117"/>
                    <a:pt x="29408" y="34094"/>
                  </a:cubicBezTo>
                  <a:cubicBezTo>
                    <a:pt x="30420" y="33102"/>
                    <a:pt x="31353" y="32013"/>
                    <a:pt x="32170" y="30827"/>
                  </a:cubicBezTo>
                  <a:cubicBezTo>
                    <a:pt x="32579" y="30243"/>
                    <a:pt x="32929" y="29621"/>
                    <a:pt x="33259" y="28979"/>
                  </a:cubicBezTo>
                  <a:cubicBezTo>
                    <a:pt x="33571" y="28337"/>
                    <a:pt x="33843" y="27676"/>
                    <a:pt x="34057" y="26995"/>
                  </a:cubicBezTo>
                  <a:cubicBezTo>
                    <a:pt x="34485" y="25634"/>
                    <a:pt x="34679" y="24194"/>
                    <a:pt x="34640" y="22755"/>
                  </a:cubicBezTo>
                  <a:cubicBezTo>
                    <a:pt x="34621" y="22035"/>
                    <a:pt x="34524" y="21335"/>
                    <a:pt x="34349" y="20635"/>
                  </a:cubicBezTo>
                  <a:cubicBezTo>
                    <a:pt x="34251" y="20285"/>
                    <a:pt x="34135" y="19954"/>
                    <a:pt x="33979" y="19624"/>
                  </a:cubicBezTo>
                  <a:cubicBezTo>
                    <a:pt x="33823" y="19313"/>
                    <a:pt x="33648" y="19001"/>
                    <a:pt x="33434" y="18710"/>
                  </a:cubicBezTo>
                  <a:cubicBezTo>
                    <a:pt x="33026" y="18126"/>
                    <a:pt x="32559" y="17582"/>
                    <a:pt x="32034" y="17076"/>
                  </a:cubicBezTo>
                  <a:cubicBezTo>
                    <a:pt x="31528" y="16570"/>
                    <a:pt x="30984" y="16103"/>
                    <a:pt x="30420" y="15676"/>
                  </a:cubicBezTo>
                  <a:cubicBezTo>
                    <a:pt x="30128" y="15462"/>
                    <a:pt x="29836" y="15248"/>
                    <a:pt x="29545" y="15053"/>
                  </a:cubicBezTo>
                  <a:cubicBezTo>
                    <a:pt x="29233" y="14859"/>
                    <a:pt x="28922" y="14684"/>
                    <a:pt x="28630" y="14509"/>
                  </a:cubicBezTo>
                  <a:cubicBezTo>
                    <a:pt x="28008" y="14139"/>
                    <a:pt x="27405" y="13789"/>
                    <a:pt x="26783" y="1340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95325" y="1511575"/>
              <a:ext cx="804750" cy="2781775"/>
            </a:xfrm>
            <a:custGeom>
              <a:avLst/>
              <a:gdLst/>
              <a:ahLst/>
              <a:cxnLst/>
              <a:rect l="l" t="t" r="r" b="b"/>
              <a:pathLst>
                <a:path w="32190" h="111271" extrusionOk="0">
                  <a:moveTo>
                    <a:pt x="15152" y="1"/>
                  </a:moveTo>
                  <a:lnTo>
                    <a:pt x="15152" y="1"/>
                  </a:lnTo>
                  <a:cubicBezTo>
                    <a:pt x="15560" y="1343"/>
                    <a:pt x="16183" y="2627"/>
                    <a:pt x="16941" y="3813"/>
                  </a:cubicBezTo>
                  <a:cubicBezTo>
                    <a:pt x="17719" y="4999"/>
                    <a:pt x="18614" y="6089"/>
                    <a:pt x="19664" y="7042"/>
                  </a:cubicBezTo>
                  <a:cubicBezTo>
                    <a:pt x="20695" y="7995"/>
                    <a:pt x="21823" y="8850"/>
                    <a:pt x="23009" y="9609"/>
                  </a:cubicBezTo>
                  <a:cubicBezTo>
                    <a:pt x="24196" y="10367"/>
                    <a:pt x="25440" y="11048"/>
                    <a:pt x="26666" y="11729"/>
                  </a:cubicBezTo>
                  <a:cubicBezTo>
                    <a:pt x="27269" y="12079"/>
                    <a:pt x="27852" y="12468"/>
                    <a:pt x="28397" y="12915"/>
                  </a:cubicBezTo>
                  <a:cubicBezTo>
                    <a:pt x="28961" y="13363"/>
                    <a:pt x="29466" y="13849"/>
                    <a:pt x="29953" y="14355"/>
                  </a:cubicBezTo>
                  <a:cubicBezTo>
                    <a:pt x="30439" y="14860"/>
                    <a:pt x="30867" y="15424"/>
                    <a:pt x="31236" y="16008"/>
                  </a:cubicBezTo>
                  <a:cubicBezTo>
                    <a:pt x="31586" y="16630"/>
                    <a:pt x="31839" y="17291"/>
                    <a:pt x="31975" y="17992"/>
                  </a:cubicBezTo>
                  <a:cubicBezTo>
                    <a:pt x="32112" y="18672"/>
                    <a:pt x="32170" y="19372"/>
                    <a:pt x="32151" y="20092"/>
                  </a:cubicBezTo>
                  <a:cubicBezTo>
                    <a:pt x="32151" y="20792"/>
                    <a:pt x="32073" y="21492"/>
                    <a:pt x="31956" y="22193"/>
                  </a:cubicBezTo>
                  <a:cubicBezTo>
                    <a:pt x="31820" y="22873"/>
                    <a:pt x="31645" y="23554"/>
                    <a:pt x="31392" y="24215"/>
                  </a:cubicBezTo>
                  <a:cubicBezTo>
                    <a:pt x="31159" y="24877"/>
                    <a:pt x="30847" y="25518"/>
                    <a:pt x="30517" y="26141"/>
                  </a:cubicBezTo>
                  <a:cubicBezTo>
                    <a:pt x="29817" y="27366"/>
                    <a:pt x="28980" y="28494"/>
                    <a:pt x="28027" y="29544"/>
                  </a:cubicBezTo>
                  <a:cubicBezTo>
                    <a:pt x="27074" y="30575"/>
                    <a:pt x="26024" y="31528"/>
                    <a:pt x="24915" y="32384"/>
                  </a:cubicBezTo>
                  <a:cubicBezTo>
                    <a:pt x="23807" y="33259"/>
                    <a:pt x="22679" y="34096"/>
                    <a:pt x="21570" y="34971"/>
                  </a:cubicBezTo>
                  <a:cubicBezTo>
                    <a:pt x="20442" y="35827"/>
                    <a:pt x="19431" y="36799"/>
                    <a:pt x="18517" y="37908"/>
                  </a:cubicBezTo>
                  <a:cubicBezTo>
                    <a:pt x="17680" y="39036"/>
                    <a:pt x="17019" y="40300"/>
                    <a:pt x="16610" y="41642"/>
                  </a:cubicBezTo>
                  <a:cubicBezTo>
                    <a:pt x="16163" y="42984"/>
                    <a:pt x="15891" y="44384"/>
                    <a:pt x="15794" y="45785"/>
                  </a:cubicBezTo>
                  <a:cubicBezTo>
                    <a:pt x="15677" y="47204"/>
                    <a:pt x="15638" y="48605"/>
                    <a:pt x="15677" y="50024"/>
                  </a:cubicBezTo>
                  <a:cubicBezTo>
                    <a:pt x="15696" y="51425"/>
                    <a:pt x="15755" y="52845"/>
                    <a:pt x="15813" y="54245"/>
                  </a:cubicBezTo>
                  <a:cubicBezTo>
                    <a:pt x="15871" y="55665"/>
                    <a:pt x="15988" y="57065"/>
                    <a:pt x="15988" y="58465"/>
                  </a:cubicBezTo>
                  <a:cubicBezTo>
                    <a:pt x="16046" y="59866"/>
                    <a:pt x="15930" y="61286"/>
                    <a:pt x="15696" y="62666"/>
                  </a:cubicBezTo>
                  <a:cubicBezTo>
                    <a:pt x="15463" y="64067"/>
                    <a:pt x="14918" y="65370"/>
                    <a:pt x="14101" y="66537"/>
                  </a:cubicBezTo>
                  <a:cubicBezTo>
                    <a:pt x="13674" y="67101"/>
                    <a:pt x="13187" y="67587"/>
                    <a:pt x="12623" y="68015"/>
                  </a:cubicBezTo>
                  <a:lnTo>
                    <a:pt x="11768" y="68637"/>
                  </a:lnTo>
                  <a:cubicBezTo>
                    <a:pt x="11476" y="68832"/>
                    <a:pt x="11204" y="69065"/>
                    <a:pt x="10951" y="69318"/>
                  </a:cubicBezTo>
                  <a:cubicBezTo>
                    <a:pt x="10698" y="69571"/>
                    <a:pt x="10503" y="69882"/>
                    <a:pt x="10387" y="70213"/>
                  </a:cubicBezTo>
                  <a:cubicBezTo>
                    <a:pt x="10309" y="70388"/>
                    <a:pt x="10270" y="70543"/>
                    <a:pt x="10251" y="70738"/>
                  </a:cubicBezTo>
                  <a:lnTo>
                    <a:pt x="10192" y="70991"/>
                  </a:lnTo>
                  <a:cubicBezTo>
                    <a:pt x="10192" y="71088"/>
                    <a:pt x="10192" y="71166"/>
                    <a:pt x="10192" y="71263"/>
                  </a:cubicBezTo>
                  <a:cubicBezTo>
                    <a:pt x="10231" y="71963"/>
                    <a:pt x="10426" y="72663"/>
                    <a:pt x="10776" y="73286"/>
                  </a:cubicBezTo>
                  <a:cubicBezTo>
                    <a:pt x="11398" y="74550"/>
                    <a:pt x="12273" y="75678"/>
                    <a:pt x="12818" y="76981"/>
                  </a:cubicBezTo>
                  <a:cubicBezTo>
                    <a:pt x="13110" y="77623"/>
                    <a:pt x="13226" y="78323"/>
                    <a:pt x="13207" y="79023"/>
                  </a:cubicBezTo>
                  <a:cubicBezTo>
                    <a:pt x="13148" y="79723"/>
                    <a:pt x="12935" y="80404"/>
                    <a:pt x="12584" y="81027"/>
                  </a:cubicBezTo>
                  <a:cubicBezTo>
                    <a:pt x="12215" y="81629"/>
                    <a:pt x="11748" y="82155"/>
                    <a:pt x="11223" y="82621"/>
                  </a:cubicBezTo>
                  <a:cubicBezTo>
                    <a:pt x="10659" y="83069"/>
                    <a:pt x="10173" y="83574"/>
                    <a:pt x="9764" y="84158"/>
                  </a:cubicBezTo>
                  <a:lnTo>
                    <a:pt x="7489" y="87717"/>
                  </a:lnTo>
                  <a:cubicBezTo>
                    <a:pt x="6750" y="88923"/>
                    <a:pt x="6069" y="90168"/>
                    <a:pt x="5408" y="91412"/>
                  </a:cubicBezTo>
                  <a:lnTo>
                    <a:pt x="3443" y="95147"/>
                  </a:lnTo>
                  <a:cubicBezTo>
                    <a:pt x="2140" y="97636"/>
                    <a:pt x="973" y="100242"/>
                    <a:pt x="409" y="103004"/>
                  </a:cubicBezTo>
                  <a:cubicBezTo>
                    <a:pt x="117" y="104385"/>
                    <a:pt x="1" y="105805"/>
                    <a:pt x="98" y="107205"/>
                  </a:cubicBezTo>
                  <a:cubicBezTo>
                    <a:pt x="215" y="108625"/>
                    <a:pt x="565" y="110006"/>
                    <a:pt x="1168" y="111270"/>
                  </a:cubicBezTo>
                  <a:cubicBezTo>
                    <a:pt x="565" y="110006"/>
                    <a:pt x="215" y="108625"/>
                    <a:pt x="117" y="107205"/>
                  </a:cubicBezTo>
                  <a:cubicBezTo>
                    <a:pt x="20" y="105805"/>
                    <a:pt x="117" y="104385"/>
                    <a:pt x="429" y="103004"/>
                  </a:cubicBezTo>
                  <a:cubicBezTo>
                    <a:pt x="993" y="100242"/>
                    <a:pt x="2160" y="97636"/>
                    <a:pt x="3463" y="95147"/>
                  </a:cubicBezTo>
                  <a:lnTo>
                    <a:pt x="5447" y="91412"/>
                  </a:lnTo>
                  <a:cubicBezTo>
                    <a:pt x="6108" y="90168"/>
                    <a:pt x="6769" y="88923"/>
                    <a:pt x="7528" y="87737"/>
                  </a:cubicBezTo>
                  <a:lnTo>
                    <a:pt x="9784" y="84158"/>
                  </a:lnTo>
                  <a:cubicBezTo>
                    <a:pt x="10212" y="83594"/>
                    <a:pt x="10698" y="83069"/>
                    <a:pt x="11242" y="82641"/>
                  </a:cubicBezTo>
                  <a:cubicBezTo>
                    <a:pt x="11768" y="82174"/>
                    <a:pt x="12234" y="81649"/>
                    <a:pt x="12623" y="81046"/>
                  </a:cubicBezTo>
                  <a:cubicBezTo>
                    <a:pt x="13362" y="79801"/>
                    <a:pt x="13460" y="78284"/>
                    <a:pt x="12857" y="76962"/>
                  </a:cubicBezTo>
                  <a:cubicBezTo>
                    <a:pt x="12312" y="75659"/>
                    <a:pt x="11437" y="74531"/>
                    <a:pt x="10815" y="73266"/>
                  </a:cubicBezTo>
                  <a:cubicBezTo>
                    <a:pt x="10484" y="72644"/>
                    <a:pt x="10289" y="71963"/>
                    <a:pt x="10251" y="71263"/>
                  </a:cubicBezTo>
                  <a:cubicBezTo>
                    <a:pt x="10251" y="71166"/>
                    <a:pt x="10251" y="71088"/>
                    <a:pt x="10251" y="70991"/>
                  </a:cubicBezTo>
                  <a:lnTo>
                    <a:pt x="10289" y="70738"/>
                  </a:lnTo>
                  <a:cubicBezTo>
                    <a:pt x="10309" y="70563"/>
                    <a:pt x="10367" y="70388"/>
                    <a:pt x="10426" y="70232"/>
                  </a:cubicBezTo>
                  <a:cubicBezTo>
                    <a:pt x="10562" y="69902"/>
                    <a:pt x="10737" y="69610"/>
                    <a:pt x="10990" y="69357"/>
                  </a:cubicBezTo>
                  <a:cubicBezTo>
                    <a:pt x="11223" y="69104"/>
                    <a:pt x="11495" y="68890"/>
                    <a:pt x="11787" y="68696"/>
                  </a:cubicBezTo>
                  <a:lnTo>
                    <a:pt x="12643" y="68054"/>
                  </a:lnTo>
                  <a:cubicBezTo>
                    <a:pt x="13207" y="67645"/>
                    <a:pt x="13713" y="67140"/>
                    <a:pt x="14140" y="66576"/>
                  </a:cubicBezTo>
                  <a:cubicBezTo>
                    <a:pt x="14957" y="65409"/>
                    <a:pt x="15502" y="64086"/>
                    <a:pt x="15755" y="62686"/>
                  </a:cubicBezTo>
                  <a:cubicBezTo>
                    <a:pt x="16008" y="61286"/>
                    <a:pt x="16105" y="59866"/>
                    <a:pt x="16066" y="58446"/>
                  </a:cubicBezTo>
                  <a:cubicBezTo>
                    <a:pt x="16046" y="57026"/>
                    <a:pt x="15930" y="55626"/>
                    <a:pt x="15871" y="54225"/>
                  </a:cubicBezTo>
                  <a:cubicBezTo>
                    <a:pt x="15832" y="52806"/>
                    <a:pt x="15774" y="51405"/>
                    <a:pt x="15735" y="50005"/>
                  </a:cubicBezTo>
                  <a:cubicBezTo>
                    <a:pt x="15716" y="48585"/>
                    <a:pt x="15735" y="47185"/>
                    <a:pt x="15852" y="45785"/>
                  </a:cubicBezTo>
                  <a:cubicBezTo>
                    <a:pt x="15949" y="44365"/>
                    <a:pt x="16221" y="42984"/>
                    <a:pt x="16649" y="41642"/>
                  </a:cubicBezTo>
                  <a:cubicBezTo>
                    <a:pt x="17077" y="40300"/>
                    <a:pt x="17719" y="39036"/>
                    <a:pt x="18555" y="37908"/>
                  </a:cubicBezTo>
                  <a:cubicBezTo>
                    <a:pt x="19450" y="36818"/>
                    <a:pt x="20481" y="35846"/>
                    <a:pt x="21590" y="34990"/>
                  </a:cubicBezTo>
                  <a:cubicBezTo>
                    <a:pt x="22679" y="34115"/>
                    <a:pt x="23826" y="33279"/>
                    <a:pt x="24935" y="32403"/>
                  </a:cubicBezTo>
                  <a:cubicBezTo>
                    <a:pt x="26063" y="31548"/>
                    <a:pt x="27094" y="30595"/>
                    <a:pt x="28047" y="29544"/>
                  </a:cubicBezTo>
                  <a:cubicBezTo>
                    <a:pt x="29000" y="28514"/>
                    <a:pt x="29836" y="27366"/>
                    <a:pt x="30536" y="26141"/>
                  </a:cubicBezTo>
                  <a:cubicBezTo>
                    <a:pt x="30886" y="25518"/>
                    <a:pt x="31178" y="24877"/>
                    <a:pt x="31431" y="24215"/>
                  </a:cubicBezTo>
                  <a:cubicBezTo>
                    <a:pt x="31664" y="23554"/>
                    <a:pt x="31859" y="22873"/>
                    <a:pt x="31975" y="22173"/>
                  </a:cubicBezTo>
                  <a:cubicBezTo>
                    <a:pt x="32112" y="21492"/>
                    <a:pt x="32170" y="20792"/>
                    <a:pt x="32170" y="20073"/>
                  </a:cubicBezTo>
                  <a:cubicBezTo>
                    <a:pt x="32189" y="19372"/>
                    <a:pt x="32131" y="18672"/>
                    <a:pt x="31995" y="17972"/>
                  </a:cubicBezTo>
                  <a:cubicBezTo>
                    <a:pt x="31859" y="17272"/>
                    <a:pt x="31606" y="16611"/>
                    <a:pt x="31256" y="15988"/>
                  </a:cubicBezTo>
                  <a:cubicBezTo>
                    <a:pt x="30886" y="15385"/>
                    <a:pt x="30458" y="14841"/>
                    <a:pt x="29972" y="14316"/>
                  </a:cubicBezTo>
                  <a:cubicBezTo>
                    <a:pt x="29486" y="13810"/>
                    <a:pt x="28961" y="13343"/>
                    <a:pt x="28416" y="12896"/>
                  </a:cubicBezTo>
                  <a:cubicBezTo>
                    <a:pt x="27872" y="12449"/>
                    <a:pt x="27288" y="12040"/>
                    <a:pt x="26666" y="11690"/>
                  </a:cubicBezTo>
                  <a:cubicBezTo>
                    <a:pt x="25460" y="11009"/>
                    <a:pt x="24215" y="10329"/>
                    <a:pt x="23029" y="9589"/>
                  </a:cubicBezTo>
                  <a:cubicBezTo>
                    <a:pt x="21823" y="8831"/>
                    <a:pt x="20695" y="7975"/>
                    <a:pt x="19664" y="7022"/>
                  </a:cubicBezTo>
                  <a:cubicBezTo>
                    <a:pt x="18633" y="6069"/>
                    <a:pt x="17719" y="4980"/>
                    <a:pt x="16961" y="3813"/>
                  </a:cubicBezTo>
                  <a:cubicBezTo>
                    <a:pt x="16183" y="2627"/>
                    <a:pt x="15580" y="1343"/>
                    <a:pt x="15152" y="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60475" y="1414925"/>
              <a:ext cx="745425" cy="2868700"/>
            </a:xfrm>
            <a:custGeom>
              <a:avLst/>
              <a:gdLst/>
              <a:ahLst/>
              <a:cxnLst/>
              <a:rect l="l" t="t" r="r" b="b"/>
              <a:pathLst>
                <a:path w="29817" h="114748" extrusionOk="0">
                  <a:moveTo>
                    <a:pt x="11516" y="1"/>
                  </a:moveTo>
                  <a:cubicBezTo>
                    <a:pt x="11595" y="1393"/>
                    <a:pt x="11789" y="2766"/>
                    <a:pt x="12098" y="4120"/>
                  </a:cubicBezTo>
                  <a:cubicBezTo>
                    <a:pt x="12429" y="5481"/>
                    <a:pt x="12915" y="6784"/>
                    <a:pt x="13596" y="8010"/>
                  </a:cubicBezTo>
                  <a:cubicBezTo>
                    <a:pt x="12935" y="6784"/>
                    <a:pt x="12429" y="5481"/>
                    <a:pt x="12118" y="4120"/>
                  </a:cubicBezTo>
                  <a:cubicBezTo>
                    <a:pt x="11789" y="2766"/>
                    <a:pt x="11595" y="1393"/>
                    <a:pt x="11516" y="1"/>
                  </a:cubicBezTo>
                  <a:close/>
                  <a:moveTo>
                    <a:pt x="13596" y="8010"/>
                  </a:moveTo>
                  <a:lnTo>
                    <a:pt x="13596" y="8010"/>
                  </a:lnTo>
                  <a:cubicBezTo>
                    <a:pt x="14277" y="9235"/>
                    <a:pt x="15113" y="10363"/>
                    <a:pt x="16066" y="11374"/>
                  </a:cubicBezTo>
                  <a:cubicBezTo>
                    <a:pt x="16533" y="11880"/>
                    <a:pt x="17039" y="12366"/>
                    <a:pt x="17583" y="12794"/>
                  </a:cubicBezTo>
                  <a:cubicBezTo>
                    <a:pt x="15969" y="11452"/>
                    <a:pt x="14627" y="9838"/>
                    <a:pt x="13596" y="8010"/>
                  </a:cubicBezTo>
                  <a:close/>
                  <a:moveTo>
                    <a:pt x="17584" y="12795"/>
                  </a:moveTo>
                  <a:lnTo>
                    <a:pt x="17584" y="12795"/>
                  </a:lnTo>
                  <a:cubicBezTo>
                    <a:pt x="18128" y="13242"/>
                    <a:pt x="18672" y="13650"/>
                    <a:pt x="19256" y="14058"/>
                  </a:cubicBezTo>
                  <a:cubicBezTo>
                    <a:pt x="20403" y="14817"/>
                    <a:pt x="21609" y="15537"/>
                    <a:pt x="22854" y="16178"/>
                  </a:cubicBezTo>
                  <a:lnTo>
                    <a:pt x="23787" y="16665"/>
                  </a:lnTo>
                  <a:cubicBezTo>
                    <a:pt x="24099" y="16820"/>
                    <a:pt x="24410" y="16976"/>
                    <a:pt x="24702" y="17170"/>
                  </a:cubicBezTo>
                  <a:cubicBezTo>
                    <a:pt x="25285" y="17540"/>
                    <a:pt x="25849" y="17948"/>
                    <a:pt x="26374" y="18396"/>
                  </a:cubicBezTo>
                  <a:cubicBezTo>
                    <a:pt x="26899" y="18843"/>
                    <a:pt x="27405" y="19329"/>
                    <a:pt x="27852" y="19854"/>
                  </a:cubicBezTo>
                  <a:cubicBezTo>
                    <a:pt x="28319" y="20379"/>
                    <a:pt x="28708" y="20963"/>
                    <a:pt x="29019" y="21585"/>
                  </a:cubicBezTo>
                  <a:cubicBezTo>
                    <a:pt x="29564" y="22869"/>
                    <a:pt x="29797" y="24269"/>
                    <a:pt x="29661" y="25670"/>
                  </a:cubicBezTo>
                  <a:lnTo>
                    <a:pt x="29642" y="26195"/>
                  </a:lnTo>
                  <a:cubicBezTo>
                    <a:pt x="29622" y="26370"/>
                    <a:pt x="29583" y="26545"/>
                    <a:pt x="29564" y="26720"/>
                  </a:cubicBezTo>
                  <a:cubicBezTo>
                    <a:pt x="29525" y="27050"/>
                    <a:pt x="29447" y="27401"/>
                    <a:pt x="29389" y="27731"/>
                  </a:cubicBezTo>
                  <a:cubicBezTo>
                    <a:pt x="29214" y="28412"/>
                    <a:pt x="29000" y="29073"/>
                    <a:pt x="28728" y="29715"/>
                  </a:cubicBezTo>
                  <a:cubicBezTo>
                    <a:pt x="28611" y="30046"/>
                    <a:pt x="28455" y="30357"/>
                    <a:pt x="28280" y="30668"/>
                  </a:cubicBezTo>
                  <a:cubicBezTo>
                    <a:pt x="28105" y="30960"/>
                    <a:pt x="27950" y="31271"/>
                    <a:pt x="27775" y="31563"/>
                  </a:cubicBezTo>
                  <a:cubicBezTo>
                    <a:pt x="27386" y="32146"/>
                    <a:pt x="26997" y="32730"/>
                    <a:pt x="26549" y="33274"/>
                  </a:cubicBezTo>
                  <a:cubicBezTo>
                    <a:pt x="25674" y="34344"/>
                    <a:pt x="24682" y="35336"/>
                    <a:pt x="23632" y="36231"/>
                  </a:cubicBezTo>
                  <a:cubicBezTo>
                    <a:pt x="22582" y="37145"/>
                    <a:pt x="21434" y="37962"/>
                    <a:pt x="20306" y="38778"/>
                  </a:cubicBezTo>
                  <a:cubicBezTo>
                    <a:pt x="19178" y="39576"/>
                    <a:pt x="18089" y="40451"/>
                    <a:pt x="17039" y="41365"/>
                  </a:cubicBezTo>
                  <a:cubicBezTo>
                    <a:pt x="16513" y="41851"/>
                    <a:pt x="16047" y="42357"/>
                    <a:pt x="15619" y="42902"/>
                  </a:cubicBezTo>
                  <a:cubicBezTo>
                    <a:pt x="15171" y="43466"/>
                    <a:pt x="14802" y="44049"/>
                    <a:pt x="14452" y="44652"/>
                  </a:cubicBezTo>
                  <a:cubicBezTo>
                    <a:pt x="13791" y="45897"/>
                    <a:pt x="13304" y="47200"/>
                    <a:pt x="12993" y="48581"/>
                  </a:cubicBezTo>
                  <a:cubicBezTo>
                    <a:pt x="12740" y="49942"/>
                    <a:pt x="12546" y="51323"/>
                    <a:pt x="12449" y="52704"/>
                  </a:cubicBezTo>
                  <a:cubicBezTo>
                    <a:pt x="12273" y="55485"/>
                    <a:pt x="12235" y="58286"/>
                    <a:pt x="12371" y="61087"/>
                  </a:cubicBezTo>
                  <a:cubicBezTo>
                    <a:pt x="12410" y="62468"/>
                    <a:pt x="12390" y="63868"/>
                    <a:pt x="12273" y="65249"/>
                  </a:cubicBezTo>
                  <a:cubicBezTo>
                    <a:pt x="12157" y="66649"/>
                    <a:pt x="11826" y="68011"/>
                    <a:pt x="11301" y="69294"/>
                  </a:cubicBezTo>
                  <a:cubicBezTo>
                    <a:pt x="11029" y="69936"/>
                    <a:pt x="10659" y="70539"/>
                    <a:pt x="10231" y="71084"/>
                  </a:cubicBezTo>
                  <a:cubicBezTo>
                    <a:pt x="9784" y="71609"/>
                    <a:pt x="9278" y="72095"/>
                    <a:pt x="8753" y="72542"/>
                  </a:cubicBezTo>
                  <a:cubicBezTo>
                    <a:pt x="8481" y="72776"/>
                    <a:pt x="8247" y="73029"/>
                    <a:pt x="8034" y="73301"/>
                  </a:cubicBezTo>
                  <a:cubicBezTo>
                    <a:pt x="7820" y="73573"/>
                    <a:pt x="7664" y="73904"/>
                    <a:pt x="7567" y="74234"/>
                  </a:cubicBezTo>
                  <a:cubicBezTo>
                    <a:pt x="7508" y="74409"/>
                    <a:pt x="7489" y="74584"/>
                    <a:pt x="7489" y="74759"/>
                  </a:cubicBezTo>
                  <a:cubicBezTo>
                    <a:pt x="7469" y="74837"/>
                    <a:pt x="7469" y="74935"/>
                    <a:pt x="7489" y="75012"/>
                  </a:cubicBezTo>
                  <a:lnTo>
                    <a:pt x="7508" y="75285"/>
                  </a:lnTo>
                  <a:lnTo>
                    <a:pt x="7508" y="75421"/>
                  </a:lnTo>
                  <a:lnTo>
                    <a:pt x="7528" y="75537"/>
                  </a:lnTo>
                  <a:lnTo>
                    <a:pt x="7586" y="75810"/>
                  </a:lnTo>
                  <a:cubicBezTo>
                    <a:pt x="7625" y="75965"/>
                    <a:pt x="7683" y="76140"/>
                    <a:pt x="7742" y="76296"/>
                  </a:cubicBezTo>
                  <a:cubicBezTo>
                    <a:pt x="8267" y="77599"/>
                    <a:pt x="9162" y="78688"/>
                    <a:pt x="9881" y="79894"/>
                  </a:cubicBezTo>
                  <a:cubicBezTo>
                    <a:pt x="10251" y="80478"/>
                    <a:pt x="10523" y="81119"/>
                    <a:pt x="10718" y="81800"/>
                  </a:cubicBezTo>
                  <a:cubicBezTo>
                    <a:pt x="10873" y="82461"/>
                    <a:pt x="10873" y="83181"/>
                    <a:pt x="10718" y="83842"/>
                  </a:cubicBezTo>
                  <a:cubicBezTo>
                    <a:pt x="10542" y="84523"/>
                    <a:pt x="10231" y="85165"/>
                    <a:pt x="9784" y="85690"/>
                  </a:cubicBezTo>
                  <a:cubicBezTo>
                    <a:pt x="9356" y="86235"/>
                    <a:pt x="8831" y="86721"/>
                    <a:pt x="8481" y="87343"/>
                  </a:cubicBezTo>
                  <a:cubicBezTo>
                    <a:pt x="7917" y="88607"/>
                    <a:pt x="7294" y="89852"/>
                    <a:pt x="6653" y="91097"/>
                  </a:cubicBezTo>
                  <a:cubicBezTo>
                    <a:pt x="6030" y="92342"/>
                    <a:pt x="5466" y="93625"/>
                    <a:pt x="4902" y="94889"/>
                  </a:cubicBezTo>
                  <a:cubicBezTo>
                    <a:pt x="4338" y="96173"/>
                    <a:pt x="3774" y="97437"/>
                    <a:pt x="3152" y="98682"/>
                  </a:cubicBezTo>
                  <a:cubicBezTo>
                    <a:pt x="1946" y="101191"/>
                    <a:pt x="896" y="103797"/>
                    <a:pt x="370" y="106540"/>
                  </a:cubicBezTo>
                  <a:cubicBezTo>
                    <a:pt x="915" y="103797"/>
                    <a:pt x="1965" y="101210"/>
                    <a:pt x="3171" y="98702"/>
                  </a:cubicBezTo>
                  <a:cubicBezTo>
                    <a:pt x="3794" y="97437"/>
                    <a:pt x="4338" y="96173"/>
                    <a:pt x="4922" y="94909"/>
                  </a:cubicBezTo>
                  <a:cubicBezTo>
                    <a:pt x="5486" y="93625"/>
                    <a:pt x="6050" y="92361"/>
                    <a:pt x="6672" y="91116"/>
                  </a:cubicBezTo>
                  <a:cubicBezTo>
                    <a:pt x="7275" y="89872"/>
                    <a:pt x="7917" y="88607"/>
                    <a:pt x="8500" y="87363"/>
                  </a:cubicBezTo>
                  <a:cubicBezTo>
                    <a:pt x="8850" y="86740"/>
                    <a:pt x="9356" y="86273"/>
                    <a:pt x="9784" y="85729"/>
                  </a:cubicBezTo>
                  <a:cubicBezTo>
                    <a:pt x="10231" y="85165"/>
                    <a:pt x="10562" y="84542"/>
                    <a:pt x="10737" y="83862"/>
                  </a:cubicBezTo>
                  <a:cubicBezTo>
                    <a:pt x="10893" y="83181"/>
                    <a:pt x="10893" y="82461"/>
                    <a:pt x="10737" y="81781"/>
                  </a:cubicBezTo>
                  <a:cubicBezTo>
                    <a:pt x="10542" y="81100"/>
                    <a:pt x="10251" y="80458"/>
                    <a:pt x="9881" y="79875"/>
                  </a:cubicBezTo>
                  <a:cubicBezTo>
                    <a:pt x="9181" y="78669"/>
                    <a:pt x="8286" y="77580"/>
                    <a:pt x="7761" y="76277"/>
                  </a:cubicBezTo>
                  <a:cubicBezTo>
                    <a:pt x="7489" y="75635"/>
                    <a:pt x="7431" y="74935"/>
                    <a:pt x="7586" y="74254"/>
                  </a:cubicBezTo>
                  <a:cubicBezTo>
                    <a:pt x="7683" y="73923"/>
                    <a:pt x="7839" y="73612"/>
                    <a:pt x="8034" y="73320"/>
                  </a:cubicBezTo>
                  <a:cubicBezTo>
                    <a:pt x="8267" y="73048"/>
                    <a:pt x="8500" y="72795"/>
                    <a:pt x="8773" y="72581"/>
                  </a:cubicBezTo>
                  <a:cubicBezTo>
                    <a:pt x="9317" y="72134"/>
                    <a:pt x="9803" y="71628"/>
                    <a:pt x="10270" y="71103"/>
                  </a:cubicBezTo>
                  <a:cubicBezTo>
                    <a:pt x="10698" y="70558"/>
                    <a:pt x="11068" y="69956"/>
                    <a:pt x="11340" y="69314"/>
                  </a:cubicBezTo>
                  <a:cubicBezTo>
                    <a:pt x="11865" y="68011"/>
                    <a:pt x="12196" y="66649"/>
                    <a:pt x="12312" y="65249"/>
                  </a:cubicBezTo>
                  <a:cubicBezTo>
                    <a:pt x="12429" y="63868"/>
                    <a:pt x="12468" y="62468"/>
                    <a:pt x="12410" y="61067"/>
                  </a:cubicBezTo>
                  <a:cubicBezTo>
                    <a:pt x="12293" y="58286"/>
                    <a:pt x="12332" y="55485"/>
                    <a:pt x="12526" y="52704"/>
                  </a:cubicBezTo>
                  <a:cubicBezTo>
                    <a:pt x="12624" y="51323"/>
                    <a:pt x="12818" y="49942"/>
                    <a:pt x="13071" y="48581"/>
                  </a:cubicBezTo>
                  <a:cubicBezTo>
                    <a:pt x="13363" y="47219"/>
                    <a:pt x="13849" y="45897"/>
                    <a:pt x="14510" y="44691"/>
                  </a:cubicBezTo>
                  <a:cubicBezTo>
                    <a:pt x="14841" y="44069"/>
                    <a:pt x="15230" y="43485"/>
                    <a:pt x="15658" y="42941"/>
                  </a:cubicBezTo>
                  <a:cubicBezTo>
                    <a:pt x="16105" y="42396"/>
                    <a:pt x="16572" y="41890"/>
                    <a:pt x="17097" y="41423"/>
                  </a:cubicBezTo>
                  <a:cubicBezTo>
                    <a:pt x="18128" y="40490"/>
                    <a:pt x="19217" y="39634"/>
                    <a:pt x="20364" y="38837"/>
                  </a:cubicBezTo>
                  <a:cubicBezTo>
                    <a:pt x="21492" y="38000"/>
                    <a:pt x="22621" y="37184"/>
                    <a:pt x="23671" y="36289"/>
                  </a:cubicBezTo>
                  <a:cubicBezTo>
                    <a:pt x="24741" y="35375"/>
                    <a:pt x="25713" y="34383"/>
                    <a:pt x="26588" y="33294"/>
                  </a:cubicBezTo>
                  <a:cubicBezTo>
                    <a:pt x="27036" y="32749"/>
                    <a:pt x="27444" y="32185"/>
                    <a:pt x="27814" y="31602"/>
                  </a:cubicBezTo>
                  <a:cubicBezTo>
                    <a:pt x="28008" y="31310"/>
                    <a:pt x="28183" y="30999"/>
                    <a:pt x="28339" y="30688"/>
                  </a:cubicBezTo>
                  <a:cubicBezTo>
                    <a:pt x="28475" y="30376"/>
                    <a:pt x="28650" y="30065"/>
                    <a:pt x="28767" y="29734"/>
                  </a:cubicBezTo>
                  <a:cubicBezTo>
                    <a:pt x="29039" y="29093"/>
                    <a:pt x="29253" y="28431"/>
                    <a:pt x="29428" y="27751"/>
                  </a:cubicBezTo>
                  <a:cubicBezTo>
                    <a:pt x="29486" y="27401"/>
                    <a:pt x="29583" y="27070"/>
                    <a:pt x="29603" y="26720"/>
                  </a:cubicBezTo>
                  <a:cubicBezTo>
                    <a:pt x="29642" y="26545"/>
                    <a:pt x="29661" y="26389"/>
                    <a:pt x="29681" y="26214"/>
                  </a:cubicBezTo>
                  <a:lnTo>
                    <a:pt x="29700" y="25689"/>
                  </a:lnTo>
                  <a:cubicBezTo>
                    <a:pt x="29817" y="24289"/>
                    <a:pt x="29603" y="22869"/>
                    <a:pt x="29039" y="21585"/>
                  </a:cubicBezTo>
                  <a:cubicBezTo>
                    <a:pt x="28747" y="20943"/>
                    <a:pt x="28358" y="20360"/>
                    <a:pt x="27891" y="19835"/>
                  </a:cubicBezTo>
                  <a:cubicBezTo>
                    <a:pt x="26958" y="18785"/>
                    <a:pt x="25888" y="17870"/>
                    <a:pt x="24721" y="17131"/>
                  </a:cubicBezTo>
                  <a:cubicBezTo>
                    <a:pt x="24410" y="16956"/>
                    <a:pt x="24099" y="16801"/>
                    <a:pt x="23807" y="16626"/>
                  </a:cubicBezTo>
                  <a:lnTo>
                    <a:pt x="22873" y="16139"/>
                  </a:lnTo>
                  <a:cubicBezTo>
                    <a:pt x="21629" y="15517"/>
                    <a:pt x="20423" y="14817"/>
                    <a:pt x="19256" y="14039"/>
                  </a:cubicBezTo>
                  <a:cubicBezTo>
                    <a:pt x="18692" y="13650"/>
                    <a:pt x="18128" y="13242"/>
                    <a:pt x="17584" y="12795"/>
                  </a:cubicBezTo>
                  <a:close/>
                  <a:moveTo>
                    <a:pt x="370" y="106540"/>
                  </a:moveTo>
                  <a:lnTo>
                    <a:pt x="370" y="106540"/>
                  </a:lnTo>
                  <a:cubicBezTo>
                    <a:pt x="98" y="107921"/>
                    <a:pt x="1" y="109321"/>
                    <a:pt x="98" y="110702"/>
                  </a:cubicBezTo>
                  <a:cubicBezTo>
                    <a:pt x="20" y="109321"/>
                    <a:pt x="98" y="107921"/>
                    <a:pt x="370" y="106540"/>
                  </a:cubicBezTo>
                  <a:close/>
                  <a:moveTo>
                    <a:pt x="98" y="110703"/>
                  </a:moveTo>
                  <a:lnTo>
                    <a:pt x="98" y="110703"/>
                  </a:lnTo>
                  <a:cubicBezTo>
                    <a:pt x="196" y="112103"/>
                    <a:pt x="526" y="113464"/>
                    <a:pt x="1110" y="114747"/>
                  </a:cubicBezTo>
                  <a:cubicBezTo>
                    <a:pt x="546" y="113464"/>
                    <a:pt x="196" y="112103"/>
                    <a:pt x="98" y="110703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5150" y="1420875"/>
              <a:ext cx="682225" cy="2752375"/>
            </a:xfrm>
            <a:custGeom>
              <a:avLst/>
              <a:gdLst/>
              <a:ahLst/>
              <a:cxnLst/>
              <a:rect l="l" t="t" r="r" b="b"/>
              <a:pathLst>
                <a:path w="27289" h="110095" extrusionOk="0">
                  <a:moveTo>
                    <a:pt x="8734" y="0"/>
                  </a:moveTo>
                  <a:cubicBezTo>
                    <a:pt x="8753" y="1398"/>
                    <a:pt x="8870" y="2776"/>
                    <a:pt x="9103" y="4135"/>
                  </a:cubicBezTo>
                  <a:cubicBezTo>
                    <a:pt x="8870" y="2757"/>
                    <a:pt x="8753" y="1398"/>
                    <a:pt x="8734" y="0"/>
                  </a:cubicBezTo>
                  <a:close/>
                  <a:moveTo>
                    <a:pt x="9103" y="4135"/>
                  </a:moveTo>
                  <a:lnTo>
                    <a:pt x="9103" y="4135"/>
                  </a:lnTo>
                  <a:cubicBezTo>
                    <a:pt x="9317" y="5496"/>
                    <a:pt x="9725" y="6819"/>
                    <a:pt x="10309" y="8083"/>
                  </a:cubicBezTo>
                  <a:cubicBezTo>
                    <a:pt x="9745" y="6819"/>
                    <a:pt x="9336" y="5496"/>
                    <a:pt x="9103" y="4135"/>
                  </a:cubicBezTo>
                  <a:close/>
                  <a:moveTo>
                    <a:pt x="10335" y="8137"/>
                  </a:moveTo>
                  <a:lnTo>
                    <a:pt x="10335" y="8137"/>
                  </a:lnTo>
                  <a:cubicBezTo>
                    <a:pt x="11522" y="10623"/>
                    <a:pt x="13320" y="12782"/>
                    <a:pt x="15560" y="14404"/>
                  </a:cubicBezTo>
                  <a:cubicBezTo>
                    <a:pt x="16669" y="15221"/>
                    <a:pt x="17855" y="15940"/>
                    <a:pt x="19081" y="16582"/>
                  </a:cubicBezTo>
                  <a:cubicBezTo>
                    <a:pt x="19683" y="16893"/>
                    <a:pt x="20306" y="17205"/>
                    <a:pt x="20928" y="17516"/>
                  </a:cubicBezTo>
                  <a:cubicBezTo>
                    <a:pt x="21239" y="17671"/>
                    <a:pt x="21551" y="17827"/>
                    <a:pt x="21862" y="17983"/>
                  </a:cubicBezTo>
                  <a:cubicBezTo>
                    <a:pt x="22154" y="18138"/>
                    <a:pt x="22445" y="18333"/>
                    <a:pt x="22737" y="18527"/>
                  </a:cubicBezTo>
                  <a:cubicBezTo>
                    <a:pt x="23301" y="18916"/>
                    <a:pt x="23846" y="19344"/>
                    <a:pt x="24351" y="19811"/>
                  </a:cubicBezTo>
                  <a:cubicBezTo>
                    <a:pt x="24876" y="20258"/>
                    <a:pt x="25343" y="20764"/>
                    <a:pt x="25771" y="21308"/>
                  </a:cubicBezTo>
                  <a:cubicBezTo>
                    <a:pt x="26199" y="21853"/>
                    <a:pt x="26530" y="22456"/>
                    <a:pt x="26782" y="23117"/>
                  </a:cubicBezTo>
                  <a:cubicBezTo>
                    <a:pt x="26996" y="23759"/>
                    <a:pt x="27152" y="24440"/>
                    <a:pt x="27210" y="25120"/>
                  </a:cubicBezTo>
                  <a:cubicBezTo>
                    <a:pt x="27249" y="25821"/>
                    <a:pt x="27230" y="26501"/>
                    <a:pt x="27171" y="27201"/>
                  </a:cubicBezTo>
                  <a:cubicBezTo>
                    <a:pt x="27113" y="27532"/>
                    <a:pt x="27094" y="27882"/>
                    <a:pt x="27016" y="28213"/>
                  </a:cubicBezTo>
                  <a:cubicBezTo>
                    <a:pt x="26977" y="28388"/>
                    <a:pt x="26938" y="28563"/>
                    <a:pt x="26899" y="28719"/>
                  </a:cubicBezTo>
                  <a:lnTo>
                    <a:pt x="26763" y="29224"/>
                  </a:lnTo>
                  <a:cubicBezTo>
                    <a:pt x="26724" y="29380"/>
                    <a:pt x="26666" y="29555"/>
                    <a:pt x="26607" y="29710"/>
                  </a:cubicBezTo>
                  <a:cubicBezTo>
                    <a:pt x="26549" y="29866"/>
                    <a:pt x="26491" y="30041"/>
                    <a:pt x="26432" y="30197"/>
                  </a:cubicBezTo>
                  <a:cubicBezTo>
                    <a:pt x="26296" y="30508"/>
                    <a:pt x="26180" y="30838"/>
                    <a:pt x="26004" y="31150"/>
                  </a:cubicBezTo>
                  <a:cubicBezTo>
                    <a:pt x="25713" y="31753"/>
                    <a:pt x="25363" y="32356"/>
                    <a:pt x="24954" y="32920"/>
                  </a:cubicBezTo>
                  <a:cubicBezTo>
                    <a:pt x="23398" y="35195"/>
                    <a:pt x="21259" y="37043"/>
                    <a:pt x="19022" y="38618"/>
                  </a:cubicBezTo>
                  <a:cubicBezTo>
                    <a:pt x="17894" y="39435"/>
                    <a:pt x="16747" y="40213"/>
                    <a:pt x="15638" y="41049"/>
                  </a:cubicBezTo>
                  <a:cubicBezTo>
                    <a:pt x="14510" y="41847"/>
                    <a:pt x="13499" y="42800"/>
                    <a:pt x="12604" y="43850"/>
                  </a:cubicBezTo>
                  <a:cubicBezTo>
                    <a:pt x="11729" y="44920"/>
                    <a:pt x="11028" y="46126"/>
                    <a:pt x="10503" y="47409"/>
                  </a:cubicBezTo>
                  <a:cubicBezTo>
                    <a:pt x="9959" y="48693"/>
                    <a:pt x="9706" y="50074"/>
                    <a:pt x="9453" y="51435"/>
                  </a:cubicBezTo>
                  <a:cubicBezTo>
                    <a:pt x="8947" y="54158"/>
                    <a:pt x="8714" y="56920"/>
                    <a:pt x="8733" y="59701"/>
                  </a:cubicBezTo>
                  <a:cubicBezTo>
                    <a:pt x="8753" y="62444"/>
                    <a:pt x="8811" y="65244"/>
                    <a:pt x="8150" y="67928"/>
                  </a:cubicBezTo>
                  <a:cubicBezTo>
                    <a:pt x="7839" y="69290"/>
                    <a:pt x="7216" y="70534"/>
                    <a:pt x="6341" y="71604"/>
                  </a:cubicBezTo>
                  <a:lnTo>
                    <a:pt x="5680" y="72402"/>
                  </a:lnTo>
                  <a:cubicBezTo>
                    <a:pt x="5447" y="72654"/>
                    <a:pt x="5233" y="72946"/>
                    <a:pt x="5058" y="73257"/>
                  </a:cubicBezTo>
                  <a:cubicBezTo>
                    <a:pt x="4746" y="73880"/>
                    <a:pt x="4649" y="74599"/>
                    <a:pt x="4824" y="75280"/>
                  </a:cubicBezTo>
                  <a:cubicBezTo>
                    <a:pt x="4999" y="75961"/>
                    <a:pt x="5291" y="76583"/>
                    <a:pt x="5680" y="77167"/>
                  </a:cubicBezTo>
                  <a:cubicBezTo>
                    <a:pt x="6049" y="77750"/>
                    <a:pt x="6458" y="78295"/>
                    <a:pt x="6866" y="78859"/>
                  </a:cubicBezTo>
                  <a:cubicBezTo>
                    <a:pt x="7275" y="79423"/>
                    <a:pt x="7644" y="80006"/>
                    <a:pt x="7975" y="80609"/>
                  </a:cubicBezTo>
                  <a:cubicBezTo>
                    <a:pt x="8286" y="81231"/>
                    <a:pt x="8481" y="81893"/>
                    <a:pt x="8520" y="82593"/>
                  </a:cubicBezTo>
                  <a:cubicBezTo>
                    <a:pt x="8558" y="83274"/>
                    <a:pt x="8442" y="83974"/>
                    <a:pt x="8150" y="84596"/>
                  </a:cubicBezTo>
                  <a:cubicBezTo>
                    <a:pt x="7897" y="85238"/>
                    <a:pt x="7430" y="85783"/>
                    <a:pt x="7139" y="86405"/>
                  </a:cubicBezTo>
                  <a:cubicBezTo>
                    <a:pt x="7002" y="86716"/>
                    <a:pt x="6886" y="87047"/>
                    <a:pt x="6827" y="87397"/>
                  </a:cubicBezTo>
                  <a:cubicBezTo>
                    <a:pt x="6730" y="87728"/>
                    <a:pt x="6633" y="88058"/>
                    <a:pt x="6516" y="88389"/>
                  </a:cubicBezTo>
                  <a:cubicBezTo>
                    <a:pt x="6302" y="89031"/>
                    <a:pt x="6069" y="89672"/>
                    <a:pt x="5816" y="90334"/>
                  </a:cubicBezTo>
                  <a:cubicBezTo>
                    <a:pt x="5330" y="91617"/>
                    <a:pt x="4902" y="92920"/>
                    <a:pt x="4435" y="94224"/>
                  </a:cubicBezTo>
                  <a:cubicBezTo>
                    <a:pt x="4902" y="92940"/>
                    <a:pt x="5330" y="91617"/>
                    <a:pt x="5835" y="90334"/>
                  </a:cubicBezTo>
                  <a:cubicBezTo>
                    <a:pt x="6088" y="89692"/>
                    <a:pt x="6322" y="89031"/>
                    <a:pt x="6536" y="88389"/>
                  </a:cubicBezTo>
                  <a:cubicBezTo>
                    <a:pt x="6652" y="88058"/>
                    <a:pt x="6750" y="87728"/>
                    <a:pt x="6847" y="87397"/>
                  </a:cubicBezTo>
                  <a:cubicBezTo>
                    <a:pt x="6925" y="87066"/>
                    <a:pt x="7022" y="86736"/>
                    <a:pt x="7158" y="86424"/>
                  </a:cubicBezTo>
                  <a:cubicBezTo>
                    <a:pt x="7450" y="85802"/>
                    <a:pt x="7917" y="85257"/>
                    <a:pt x="8189" y="84616"/>
                  </a:cubicBezTo>
                  <a:cubicBezTo>
                    <a:pt x="8461" y="83974"/>
                    <a:pt x="8578" y="83293"/>
                    <a:pt x="8539" y="82593"/>
                  </a:cubicBezTo>
                  <a:cubicBezTo>
                    <a:pt x="8500" y="81893"/>
                    <a:pt x="8325" y="81212"/>
                    <a:pt x="7994" y="80590"/>
                  </a:cubicBezTo>
                  <a:cubicBezTo>
                    <a:pt x="7683" y="79987"/>
                    <a:pt x="7314" y="79403"/>
                    <a:pt x="6905" y="78839"/>
                  </a:cubicBezTo>
                  <a:cubicBezTo>
                    <a:pt x="6497" y="78275"/>
                    <a:pt x="6088" y="77731"/>
                    <a:pt x="5719" y="77147"/>
                  </a:cubicBezTo>
                  <a:cubicBezTo>
                    <a:pt x="5330" y="76564"/>
                    <a:pt x="5038" y="75941"/>
                    <a:pt x="4863" y="75261"/>
                  </a:cubicBezTo>
                  <a:cubicBezTo>
                    <a:pt x="4688" y="74599"/>
                    <a:pt x="4785" y="73880"/>
                    <a:pt x="5096" y="73277"/>
                  </a:cubicBezTo>
                  <a:cubicBezTo>
                    <a:pt x="5271" y="72966"/>
                    <a:pt x="5466" y="72693"/>
                    <a:pt x="5699" y="72440"/>
                  </a:cubicBezTo>
                  <a:lnTo>
                    <a:pt x="6361" y="71643"/>
                  </a:lnTo>
                  <a:cubicBezTo>
                    <a:pt x="7255" y="70573"/>
                    <a:pt x="7878" y="69309"/>
                    <a:pt x="8189" y="67948"/>
                  </a:cubicBezTo>
                  <a:cubicBezTo>
                    <a:pt x="8850" y="65244"/>
                    <a:pt x="8792" y="62444"/>
                    <a:pt x="8792" y="59701"/>
                  </a:cubicBezTo>
                  <a:cubicBezTo>
                    <a:pt x="8772" y="56920"/>
                    <a:pt x="9006" y="54178"/>
                    <a:pt x="9511" y="51455"/>
                  </a:cubicBezTo>
                  <a:cubicBezTo>
                    <a:pt x="9784" y="50093"/>
                    <a:pt x="10017" y="48732"/>
                    <a:pt x="10562" y="47448"/>
                  </a:cubicBezTo>
                  <a:cubicBezTo>
                    <a:pt x="11087" y="46164"/>
                    <a:pt x="11787" y="44978"/>
                    <a:pt x="12643" y="43908"/>
                  </a:cubicBezTo>
                  <a:cubicBezTo>
                    <a:pt x="13537" y="42839"/>
                    <a:pt x="14549" y="41905"/>
                    <a:pt x="15677" y="41088"/>
                  </a:cubicBezTo>
                  <a:cubicBezTo>
                    <a:pt x="16766" y="40252"/>
                    <a:pt x="17914" y="39474"/>
                    <a:pt x="19042" y="38677"/>
                  </a:cubicBezTo>
                  <a:cubicBezTo>
                    <a:pt x="21298" y="37082"/>
                    <a:pt x="23418" y="35234"/>
                    <a:pt x="24993" y="32958"/>
                  </a:cubicBezTo>
                  <a:cubicBezTo>
                    <a:pt x="25382" y="32375"/>
                    <a:pt x="25732" y="31772"/>
                    <a:pt x="26043" y="31169"/>
                  </a:cubicBezTo>
                  <a:cubicBezTo>
                    <a:pt x="26199" y="30858"/>
                    <a:pt x="26335" y="30527"/>
                    <a:pt x="26471" y="30216"/>
                  </a:cubicBezTo>
                  <a:cubicBezTo>
                    <a:pt x="26530" y="30061"/>
                    <a:pt x="26588" y="29885"/>
                    <a:pt x="26646" y="29730"/>
                  </a:cubicBezTo>
                  <a:cubicBezTo>
                    <a:pt x="26705" y="29555"/>
                    <a:pt x="26744" y="29399"/>
                    <a:pt x="26802" y="29244"/>
                  </a:cubicBezTo>
                  <a:lnTo>
                    <a:pt x="26938" y="28738"/>
                  </a:lnTo>
                  <a:cubicBezTo>
                    <a:pt x="26977" y="28563"/>
                    <a:pt x="27016" y="28388"/>
                    <a:pt x="27035" y="28232"/>
                  </a:cubicBezTo>
                  <a:cubicBezTo>
                    <a:pt x="27133" y="27882"/>
                    <a:pt x="27152" y="27552"/>
                    <a:pt x="27210" y="27201"/>
                  </a:cubicBezTo>
                  <a:cubicBezTo>
                    <a:pt x="27269" y="26521"/>
                    <a:pt x="27288" y="25821"/>
                    <a:pt x="27230" y="25120"/>
                  </a:cubicBezTo>
                  <a:cubicBezTo>
                    <a:pt x="27171" y="24440"/>
                    <a:pt x="27035" y="23759"/>
                    <a:pt x="26802" y="23098"/>
                  </a:cubicBezTo>
                  <a:cubicBezTo>
                    <a:pt x="26569" y="22456"/>
                    <a:pt x="26218" y="21833"/>
                    <a:pt x="25791" y="21289"/>
                  </a:cubicBezTo>
                  <a:cubicBezTo>
                    <a:pt x="25363" y="20744"/>
                    <a:pt x="24896" y="20239"/>
                    <a:pt x="24371" y="19772"/>
                  </a:cubicBezTo>
                  <a:cubicBezTo>
                    <a:pt x="23865" y="19305"/>
                    <a:pt x="23320" y="18877"/>
                    <a:pt x="22756" y="18488"/>
                  </a:cubicBezTo>
                  <a:cubicBezTo>
                    <a:pt x="22465" y="18294"/>
                    <a:pt x="22173" y="18119"/>
                    <a:pt x="21862" y="17963"/>
                  </a:cubicBezTo>
                  <a:cubicBezTo>
                    <a:pt x="21551" y="17788"/>
                    <a:pt x="21239" y="17652"/>
                    <a:pt x="20928" y="17496"/>
                  </a:cubicBezTo>
                  <a:cubicBezTo>
                    <a:pt x="20325" y="17185"/>
                    <a:pt x="19703" y="16874"/>
                    <a:pt x="19081" y="16563"/>
                  </a:cubicBezTo>
                  <a:cubicBezTo>
                    <a:pt x="17855" y="15921"/>
                    <a:pt x="16669" y="15201"/>
                    <a:pt x="15560" y="14384"/>
                  </a:cubicBezTo>
                  <a:cubicBezTo>
                    <a:pt x="13320" y="12782"/>
                    <a:pt x="11522" y="10623"/>
                    <a:pt x="10335" y="8137"/>
                  </a:cubicBezTo>
                  <a:close/>
                  <a:moveTo>
                    <a:pt x="4435" y="94224"/>
                  </a:moveTo>
                  <a:lnTo>
                    <a:pt x="4435" y="94224"/>
                  </a:lnTo>
                  <a:cubicBezTo>
                    <a:pt x="3949" y="95527"/>
                    <a:pt x="3463" y="96830"/>
                    <a:pt x="2899" y="98094"/>
                  </a:cubicBezTo>
                  <a:cubicBezTo>
                    <a:pt x="1790" y="100622"/>
                    <a:pt x="818" y="103229"/>
                    <a:pt x="331" y="105951"/>
                  </a:cubicBezTo>
                  <a:cubicBezTo>
                    <a:pt x="78" y="107313"/>
                    <a:pt x="1" y="108694"/>
                    <a:pt x="98" y="110094"/>
                  </a:cubicBezTo>
                  <a:cubicBezTo>
                    <a:pt x="20" y="108694"/>
                    <a:pt x="98" y="107313"/>
                    <a:pt x="351" y="105951"/>
                  </a:cubicBezTo>
                  <a:cubicBezTo>
                    <a:pt x="837" y="103229"/>
                    <a:pt x="1809" y="100622"/>
                    <a:pt x="2918" y="98094"/>
                  </a:cubicBezTo>
                  <a:cubicBezTo>
                    <a:pt x="3463" y="96830"/>
                    <a:pt x="3968" y="95527"/>
                    <a:pt x="4435" y="9422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89825" y="1428050"/>
              <a:ext cx="620450" cy="2835625"/>
            </a:xfrm>
            <a:custGeom>
              <a:avLst/>
              <a:gdLst/>
              <a:ahLst/>
              <a:cxnLst/>
              <a:rect l="l" t="t" r="r" b="b"/>
              <a:pathLst>
                <a:path w="24818" h="113425" extrusionOk="0">
                  <a:moveTo>
                    <a:pt x="5932" y="0"/>
                  </a:moveTo>
                  <a:lnTo>
                    <a:pt x="5932" y="0"/>
                  </a:lnTo>
                  <a:cubicBezTo>
                    <a:pt x="5914" y="1354"/>
                    <a:pt x="5972" y="2727"/>
                    <a:pt x="6108" y="4101"/>
                  </a:cubicBezTo>
                  <a:cubicBezTo>
                    <a:pt x="6263" y="5462"/>
                    <a:pt x="6594" y="6804"/>
                    <a:pt x="7080" y="8088"/>
                  </a:cubicBezTo>
                  <a:cubicBezTo>
                    <a:pt x="8091" y="10674"/>
                    <a:pt x="9764" y="12950"/>
                    <a:pt x="11903" y="14681"/>
                  </a:cubicBezTo>
                  <a:cubicBezTo>
                    <a:pt x="12993" y="15556"/>
                    <a:pt x="14140" y="16315"/>
                    <a:pt x="15346" y="16976"/>
                  </a:cubicBezTo>
                  <a:cubicBezTo>
                    <a:pt x="16552" y="17618"/>
                    <a:pt x="17816" y="18201"/>
                    <a:pt x="19061" y="18785"/>
                  </a:cubicBezTo>
                  <a:cubicBezTo>
                    <a:pt x="19664" y="19076"/>
                    <a:pt x="20267" y="19446"/>
                    <a:pt x="20811" y="19854"/>
                  </a:cubicBezTo>
                  <a:cubicBezTo>
                    <a:pt x="21356" y="20263"/>
                    <a:pt x="21881" y="20710"/>
                    <a:pt x="22367" y="21196"/>
                  </a:cubicBezTo>
                  <a:cubicBezTo>
                    <a:pt x="22873" y="21683"/>
                    <a:pt x="23301" y="22208"/>
                    <a:pt x="23690" y="22772"/>
                  </a:cubicBezTo>
                  <a:cubicBezTo>
                    <a:pt x="24059" y="23355"/>
                    <a:pt x="24332" y="23997"/>
                    <a:pt x="24507" y="24658"/>
                  </a:cubicBezTo>
                  <a:cubicBezTo>
                    <a:pt x="24682" y="25320"/>
                    <a:pt x="24779" y="26000"/>
                    <a:pt x="24779" y="26701"/>
                  </a:cubicBezTo>
                  <a:lnTo>
                    <a:pt x="24779" y="27206"/>
                  </a:lnTo>
                  <a:lnTo>
                    <a:pt x="24740" y="27712"/>
                  </a:lnTo>
                  <a:cubicBezTo>
                    <a:pt x="24721" y="28062"/>
                    <a:pt x="24662" y="28412"/>
                    <a:pt x="24623" y="28743"/>
                  </a:cubicBezTo>
                  <a:cubicBezTo>
                    <a:pt x="24390" y="30104"/>
                    <a:pt x="23904" y="31407"/>
                    <a:pt x="23223" y="32594"/>
                  </a:cubicBezTo>
                  <a:cubicBezTo>
                    <a:pt x="22523" y="33780"/>
                    <a:pt x="21686" y="34869"/>
                    <a:pt x="20714" y="35861"/>
                  </a:cubicBezTo>
                  <a:cubicBezTo>
                    <a:pt x="19742" y="36834"/>
                    <a:pt x="18711" y="37728"/>
                    <a:pt x="17583" y="38526"/>
                  </a:cubicBezTo>
                  <a:cubicBezTo>
                    <a:pt x="16474" y="39343"/>
                    <a:pt x="15327" y="40101"/>
                    <a:pt x="14179" y="40879"/>
                  </a:cubicBezTo>
                  <a:cubicBezTo>
                    <a:pt x="13032" y="41618"/>
                    <a:pt x="11923" y="42454"/>
                    <a:pt x="10892" y="43369"/>
                  </a:cubicBezTo>
                  <a:cubicBezTo>
                    <a:pt x="9861" y="44283"/>
                    <a:pt x="8967" y="45352"/>
                    <a:pt x="8228" y="46519"/>
                  </a:cubicBezTo>
                  <a:cubicBezTo>
                    <a:pt x="7858" y="47103"/>
                    <a:pt x="7547" y="47706"/>
                    <a:pt x="7255" y="48348"/>
                  </a:cubicBezTo>
                  <a:cubicBezTo>
                    <a:pt x="7002" y="48989"/>
                    <a:pt x="6788" y="49631"/>
                    <a:pt x="6594" y="50312"/>
                  </a:cubicBezTo>
                  <a:cubicBezTo>
                    <a:pt x="5816" y="52938"/>
                    <a:pt x="5330" y="55680"/>
                    <a:pt x="5174" y="58422"/>
                  </a:cubicBezTo>
                  <a:cubicBezTo>
                    <a:pt x="5077" y="61184"/>
                    <a:pt x="5174" y="63946"/>
                    <a:pt x="4766" y="66669"/>
                  </a:cubicBezTo>
                  <a:cubicBezTo>
                    <a:pt x="4668" y="67349"/>
                    <a:pt x="4513" y="68011"/>
                    <a:pt x="4338" y="68672"/>
                  </a:cubicBezTo>
                  <a:cubicBezTo>
                    <a:pt x="4163" y="69333"/>
                    <a:pt x="3910" y="69975"/>
                    <a:pt x="3599" y="70597"/>
                  </a:cubicBezTo>
                  <a:cubicBezTo>
                    <a:pt x="3521" y="70753"/>
                    <a:pt x="3443" y="70889"/>
                    <a:pt x="3346" y="71045"/>
                  </a:cubicBezTo>
                  <a:lnTo>
                    <a:pt x="3073" y="71492"/>
                  </a:lnTo>
                  <a:cubicBezTo>
                    <a:pt x="2898" y="71764"/>
                    <a:pt x="2704" y="72056"/>
                    <a:pt x="2529" y="72367"/>
                  </a:cubicBezTo>
                  <a:cubicBezTo>
                    <a:pt x="2354" y="72640"/>
                    <a:pt x="2218" y="72951"/>
                    <a:pt x="2120" y="73281"/>
                  </a:cubicBezTo>
                  <a:cubicBezTo>
                    <a:pt x="2023" y="73612"/>
                    <a:pt x="1984" y="73962"/>
                    <a:pt x="2004" y="74312"/>
                  </a:cubicBezTo>
                  <a:cubicBezTo>
                    <a:pt x="2082" y="75012"/>
                    <a:pt x="2315" y="75674"/>
                    <a:pt x="2684" y="76257"/>
                  </a:cubicBezTo>
                  <a:cubicBezTo>
                    <a:pt x="3054" y="76841"/>
                    <a:pt x="3443" y="77405"/>
                    <a:pt x="3890" y="77949"/>
                  </a:cubicBezTo>
                  <a:cubicBezTo>
                    <a:pt x="4318" y="78494"/>
                    <a:pt x="4746" y="79019"/>
                    <a:pt x="5135" y="79583"/>
                  </a:cubicBezTo>
                  <a:cubicBezTo>
                    <a:pt x="5524" y="80147"/>
                    <a:pt x="5855" y="80750"/>
                    <a:pt x="6069" y="81411"/>
                  </a:cubicBezTo>
                  <a:cubicBezTo>
                    <a:pt x="6263" y="82073"/>
                    <a:pt x="6341" y="82753"/>
                    <a:pt x="6263" y="83434"/>
                  </a:cubicBezTo>
                  <a:cubicBezTo>
                    <a:pt x="6224" y="83784"/>
                    <a:pt x="6166" y="84115"/>
                    <a:pt x="6049" y="84445"/>
                  </a:cubicBezTo>
                  <a:cubicBezTo>
                    <a:pt x="5952" y="84776"/>
                    <a:pt x="5816" y="85087"/>
                    <a:pt x="5699" y="85418"/>
                  </a:cubicBezTo>
                  <a:cubicBezTo>
                    <a:pt x="5466" y="86079"/>
                    <a:pt x="5524" y="86779"/>
                    <a:pt x="5407" y="87460"/>
                  </a:cubicBezTo>
                  <a:cubicBezTo>
                    <a:pt x="5291" y="88141"/>
                    <a:pt x="5135" y="88802"/>
                    <a:pt x="4979" y="89483"/>
                  </a:cubicBezTo>
                  <a:cubicBezTo>
                    <a:pt x="4629" y="90805"/>
                    <a:pt x="4318" y="92147"/>
                    <a:pt x="3968" y="93470"/>
                  </a:cubicBezTo>
                  <a:cubicBezTo>
                    <a:pt x="3599" y="94812"/>
                    <a:pt x="3171" y="96115"/>
                    <a:pt x="2665" y="97399"/>
                  </a:cubicBezTo>
                  <a:cubicBezTo>
                    <a:pt x="1673" y="99946"/>
                    <a:pt x="759" y="102572"/>
                    <a:pt x="312" y="105295"/>
                  </a:cubicBezTo>
                  <a:cubicBezTo>
                    <a:pt x="78" y="106637"/>
                    <a:pt x="0" y="108018"/>
                    <a:pt x="98" y="109399"/>
                  </a:cubicBezTo>
                  <a:cubicBezTo>
                    <a:pt x="20" y="108018"/>
                    <a:pt x="98" y="106656"/>
                    <a:pt x="331" y="105295"/>
                  </a:cubicBezTo>
                  <a:cubicBezTo>
                    <a:pt x="778" y="102572"/>
                    <a:pt x="1673" y="99946"/>
                    <a:pt x="2684" y="97399"/>
                  </a:cubicBezTo>
                  <a:cubicBezTo>
                    <a:pt x="3190" y="96115"/>
                    <a:pt x="3618" y="94812"/>
                    <a:pt x="3988" y="93489"/>
                  </a:cubicBezTo>
                  <a:cubicBezTo>
                    <a:pt x="4357" y="92167"/>
                    <a:pt x="4668" y="90825"/>
                    <a:pt x="4999" y="89502"/>
                  </a:cubicBezTo>
                  <a:cubicBezTo>
                    <a:pt x="5174" y="88821"/>
                    <a:pt x="5291" y="88160"/>
                    <a:pt x="5446" y="87479"/>
                  </a:cubicBezTo>
                  <a:cubicBezTo>
                    <a:pt x="5582" y="86799"/>
                    <a:pt x="5485" y="86099"/>
                    <a:pt x="5738" y="85437"/>
                  </a:cubicBezTo>
                  <a:cubicBezTo>
                    <a:pt x="5855" y="85107"/>
                    <a:pt x="5971" y="84795"/>
                    <a:pt x="6088" y="84465"/>
                  </a:cubicBezTo>
                  <a:cubicBezTo>
                    <a:pt x="6205" y="84134"/>
                    <a:pt x="6263" y="83804"/>
                    <a:pt x="6302" y="83453"/>
                  </a:cubicBezTo>
                  <a:cubicBezTo>
                    <a:pt x="6380" y="82773"/>
                    <a:pt x="6302" y="82073"/>
                    <a:pt x="6108" y="81411"/>
                  </a:cubicBezTo>
                  <a:cubicBezTo>
                    <a:pt x="5894" y="80750"/>
                    <a:pt x="5563" y="80128"/>
                    <a:pt x="5174" y="79583"/>
                  </a:cubicBezTo>
                  <a:cubicBezTo>
                    <a:pt x="4785" y="79000"/>
                    <a:pt x="4338" y="78474"/>
                    <a:pt x="3929" y="77930"/>
                  </a:cubicBezTo>
                  <a:cubicBezTo>
                    <a:pt x="3482" y="77385"/>
                    <a:pt x="3093" y="76841"/>
                    <a:pt x="2723" y="76257"/>
                  </a:cubicBezTo>
                  <a:cubicBezTo>
                    <a:pt x="2354" y="75674"/>
                    <a:pt x="2120" y="75012"/>
                    <a:pt x="2043" y="74332"/>
                  </a:cubicBezTo>
                  <a:cubicBezTo>
                    <a:pt x="2023" y="73982"/>
                    <a:pt x="2062" y="73651"/>
                    <a:pt x="2159" y="73320"/>
                  </a:cubicBezTo>
                  <a:cubicBezTo>
                    <a:pt x="2257" y="72990"/>
                    <a:pt x="2393" y="72679"/>
                    <a:pt x="2568" y="72387"/>
                  </a:cubicBezTo>
                  <a:cubicBezTo>
                    <a:pt x="2743" y="72095"/>
                    <a:pt x="2937" y="71803"/>
                    <a:pt x="3112" y="71512"/>
                  </a:cubicBezTo>
                  <a:lnTo>
                    <a:pt x="3404" y="71084"/>
                  </a:lnTo>
                  <a:cubicBezTo>
                    <a:pt x="3482" y="70928"/>
                    <a:pt x="3579" y="70773"/>
                    <a:pt x="3637" y="70617"/>
                  </a:cubicBezTo>
                  <a:cubicBezTo>
                    <a:pt x="3949" y="70014"/>
                    <a:pt x="4202" y="69372"/>
                    <a:pt x="4396" y="68691"/>
                  </a:cubicBezTo>
                  <a:cubicBezTo>
                    <a:pt x="4571" y="68030"/>
                    <a:pt x="4707" y="67369"/>
                    <a:pt x="4824" y="66688"/>
                  </a:cubicBezTo>
                  <a:cubicBezTo>
                    <a:pt x="5232" y="63946"/>
                    <a:pt x="5135" y="61184"/>
                    <a:pt x="5252" y="58442"/>
                  </a:cubicBezTo>
                  <a:cubicBezTo>
                    <a:pt x="5407" y="55680"/>
                    <a:pt x="5874" y="52976"/>
                    <a:pt x="6672" y="50331"/>
                  </a:cubicBezTo>
                  <a:cubicBezTo>
                    <a:pt x="6847" y="49670"/>
                    <a:pt x="7080" y="49028"/>
                    <a:pt x="7333" y="48386"/>
                  </a:cubicBezTo>
                  <a:cubicBezTo>
                    <a:pt x="7605" y="47764"/>
                    <a:pt x="7936" y="47142"/>
                    <a:pt x="8305" y="46578"/>
                  </a:cubicBezTo>
                  <a:cubicBezTo>
                    <a:pt x="9025" y="45411"/>
                    <a:pt x="9920" y="44341"/>
                    <a:pt x="10950" y="43427"/>
                  </a:cubicBezTo>
                  <a:cubicBezTo>
                    <a:pt x="11981" y="42532"/>
                    <a:pt x="13070" y="41696"/>
                    <a:pt x="14218" y="40937"/>
                  </a:cubicBezTo>
                  <a:cubicBezTo>
                    <a:pt x="15365" y="40159"/>
                    <a:pt x="16513" y="39401"/>
                    <a:pt x="17622" y="38584"/>
                  </a:cubicBezTo>
                  <a:cubicBezTo>
                    <a:pt x="18730" y="37767"/>
                    <a:pt x="19780" y="36872"/>
                    <a:pt x="20753" y="35900"/>
                  </a:cubicBezTo>
                  <a:cubicBezTo>
                    <a:pt x="21725" y="34908"/>
                    <a:pt x="22562" y="33819"/>
                    <a:pt x="23262" y="32633"/>
                  </a:cubicBezTo>
                  <a:cubicBezTo>
                    <a:pt x="23943" y="31427"/>
                    <a:pt x="24429" y="30124"/>
                    <a:pt x="24662" y="28762"/>
                  </a:cubicBezTo>
                  <a:cubicBezTo>
                    <a:pt x="24701" y="28412"/>
                    <a:pt x="24779" y="28081"/>
                    <a:pt x="24779" y="27731"/>
                  </a:cubicBezTo>
                  <a:lnTo>
                    <a:pt x="24818" y="27226"/>
                  </a:lnTo>
                  <a:lnTo>
                    <a:pt x="24818" y="26701"/>
                  </a:lnTo>
                  <a:cubicBezTo>
                    <a:pt x="24818" y="26000"/>
                    <a:pt x="24721" y="25320"/>
                    <a:pt x="24546" y="24658"/>
                  </a:cubicBezTo>
                  <a:cubicBezTo>
                    <a:pt x="24371" y="23978"/>
                    <a:pt x="24098" y="23355"/>
                    <a:pt x="23729" y="22772"/>
                  </a:cubicBezTo>
                  <a:cubicBezTo>
                    <a:pt x="23340" y="22188"/>
                    <a:pt x="22892" y="21663"/>
                    <a:pt x="22406" y="21177"/>
                  </a:cubicBezTo>
                  <a:cubicBezTo>
                    <a:pt x="21900" y="20691"/>
                    <a:pt x="21375" y="20243"/>
                    <a:pt x="20831" y="19835"/>
                  </a:cubicBezTo>
                  <a:cubicBezTo>
                    <a:pt x="20267" y="19427"/>
                    <a:pt x="19683" y="19076"/>
                    <a:pt x="19061" y="18765"/>
                  </a:cubicBezTo>
                  <a:cubicBezTo>
                    <a:pt x="17816" y="18182"/>
                    <a:pt x="16571" y="17618"/>
                    <a:pt x="15365" y="16956"/>
                  </a:cubicBezTo>
                  <a:cubicBezTo>
                    <a:pt x="14140" y="16315"/>
                    <a:pt x="12993" y="15537"/>
                    <a:pt x="11923" y="14681"/>
                  </a:cubicBezTo>
                  <a:cubicBezTo>
                    <a:pt x="9764" y="12950"/>
                    <a:pt x="8111" y="10674"/>
                    <a:pt x="7099" y="8107"/>
                  </a:cubicBezTo>
                  <a:cubicBezTo>
                    <a:pt x="6613" y="6804"/>
                    <a:pt x="6283" y="5462"/>
                    <a:pt x="6127" y="4101"/>
                  </a:cubicBezTo>
                  <a:cubicBezTo>
                    <a:pt x="5972" y="2727"/>
                    <a:pt x="5914" y="1354"/>
                    <a:pt x="5932" y="0"/>
                  </a:cubicBezTo>
                  <a:close/>
                  <a:moveTo>
                    <a:pt x="98" y="109400"/>
                  </a:moveTo>
                  <a:cubicBezTo>
                    <a:pt x="176" y="110780"/>
                    <a:pt x="467" y="112141"/>
                    <a:pt x="973" y="113425"/>
                  </a:cubicBezTo>
                  <a:cubicBezTo>
                    <a:pt x="487" y="112141"/>
                    <a:pt x="176" y="110780"/>
                    <a:pt x="98" y="10940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5050" y="1434375"/>
              <a:ext cx="579600" cy="2718450"/>
            </a:xfrm>
            <a:custGeom>
              <a:avLst/>
              <a:gdLst/>
              <a:ahLst/>
              <a:cxnLst/>
              <a:rect l="l" t="t" r="r" b="b"/>
              <a:pathLst>
                <a:path w="23184" h="108738" extrusionOk="0">
                  <a:moveTo>
                    <a:pt x="3928" y="0"/>
                  </a:moveTo>
                  <a:cubicBezTo>
                    <a:pt x="3851" y="1373"/>
                    <a:pt x="3852" y="2727"/>
                    <a:pt x="3929" y="4100"/>
                  </a:cubicBezTo>
                  <a:cubicBezTo>
                    <a:pt x="4007" y="5481"/>
                    <a:pt x="4260" y="6843"/>
                    <a:pt x="4668" y="8165"/>
                  </a:cubicBezTo>
                  <a:cubicBezTo>
                    <a:pt x="5524" y="10791"/>
                    <a:pt x="7041" y="13144"/>
                    <a:pt x="9103" y="15011"/>
                  </a:cubicBezTo>
                  <a:cubicBezTo>
                    <a:pt x="9608" y="15478"/>
                    <a:pt x="10153" y="15906"/>
                    <a:pt x="10697" y="16314"/>
                  </a:cubicBezTo>
                  <a:cubicBezTo>
                    <a:pt x="11261" y="16703"/>
                    <a:pt x="11845" y="17092"/>
                    <a:pt x="12428" y="17443"/>
                  </a:cubicBezTo>
                  <a:cubicBezTo>
                    <a:pt x="13634" y="18104"/>
                    <a:pt x="14860" y="18726"/>
                    <a:pt x="16124" y="19271"/>
                  </a:cubicBezTo>
                  <a:lnTo>
                    <a:pt x="17077" y="19699"/>
                  </a:lnTo>
                  <a:cubicBezTo>
                    <a:pt x="17388" y="19835"/>
                    <a:pt x="17699" y="19971"/>
                    <a:pt x="17991" y="20146"/>
                  </a:cubicBezTo>
                  <a:cubicBezTo>
                    <a:pt x="18594" y="20496"/>
                    <a:pt x="19158" y="20885"/>
                    <a:pt x="19702" y="21313"/>
                  </a:cubicBezTo>
                  <a:cubicBezTo>
                    <a:pt x="20753" y="22188"/>
                    <a:pt x="21764" y="23180"/>
                    <a:pt x="22367" y="24405"/>
                  </a:cubicBezTo>
                  <a:cubicBezTo>
                    <a:pt x="22678" y="25028"/>
                    <a:pt x="22892" y="25689"/>
                    <a:pt x="22989" y="26350"/>
                  </a:cubicBezTo>
                  <a:cubicBezTo>
                    <a:pt x="23087" y="27031"/>
                    <a:pt x="23126" y="27731"/>
                    <a:pt x="23067" y="28412"/>
                  </a:cubicBezTo>
                  <a:cubicBezTo>
                    <a:pt x="23028" y="29093"/>
                    <a:pt x="22931" y="29773"/>
                    <a:pt x="22775" y="30454"/>
                  </a:cubicBezTo>
                  <a:cubicBezTo>
                    <a:pt x="22600" y="31115"/>
                    <a:pt x="22367" y="31757"/>
                    <a:pt x="22075" y="32399"/>
                  </a:cubicBezTo>
                  <a:cubicBezTo>
                    <a:pt x="21803" y="33021"/>
                    <a:pt x="21453" y="33605"/>
                    <a:pt x="21083" y="34188"/>
                  </a:cubicBezTo>
                  <a:cubicBezTo>
                    <a:pt x="20889" y="34480"/>
                    <a:pt x="20694" y="34752"/>
                    <a:pt x="20461" y="35025"/>
                  </a:cubicBezTo>
                  <a:cubicBezTo>
                    <a:pt x="20247" y="35277"/>
                    <a:pt x="20053" y="35569"/>
                    <a:pt x="19819" y="35803"/>
                  </a:cubicBezTo>
                  <a:cubicBezTo>
                    <a:pt x="18886" y="36833"/>
                    <a:pt x="17874" y="37767"/>
                    <a:pt x="16785" y="38603"/>
                  </a:cubicBezTo>
                  <a:cubicBezTo>
                    <a:pt x="14607" y="40257"/>
                    <a:pt x="12176" y="41599"/>
                    <a:pt x="9958" y="43213"/>
                  </a:cubicBezTo>
                  <a:cubicBezTo>
                    <a:pt x="8830" y="44010"/>
                    <a:pt x="7799" y="44944"/>
                    <a:pt x="6885" y="45975"/>
                  </a:cubicBezTo>
                  <a:cubicBezTo>
                    <a:pt x="5971" y="47005"/>
                    <a:pt x="5213" y="48172"/>
                    <a:pt x="4668" y="49417"/>
                  </a:cubicBezTo>
                  <a:cubicBezTo>
                    <a:pt x="3676" y="51984"/>
                    <a:pt x="2801" y="54629"/>
                    <a:pt x="2490" y="57372"/>
                  </a:cubicBezTo>
                  <a:cubicBezTo>
                    <a:pt x="2354" y="58753"/>
                    <a:pt x="2315" y="60134"/>
                    <a:pt x="2276" y="61495"/>
                  </a:cubicBezTo>
                  <a:cubicBezTo>
                    <a:pt x="2217" y="62876"/>
                    <a:pt x="2179" y="64257"/>
                    <a:pt x="2042" y="65618"/>
                  </a:cubicBezTo>
                  <a:cubicBezTo>
                    <a:pt x="1945" y="66999"/>
                    <a:pt x="1692" y="68341"/>
                    <a:pt x="1323" y="69664"/>
                  </a:cubicBezTo>
                  <a:cubicBezTo>
                    <a:pt x="1226" y="70014"/>
                    <a:pt x="1109" y="70325"/>
                    <a:pt x="973" y="70636"/>
                  </a:cubicBezTo>
                  <a:cubicBezTo>
                    <a:pt x="837" y="70967"/>
                    <a:pt x="662" y="71239"/>
                    <a:pt x="525" y="71570"/>
                  </a:cubicBezTo>
                  <a:cubicBezTo>
                    <a:pt x="409" y="71900"/>
                    <a:pt x="273" y="72212"/>
                    <a:pt x="156" y="72542"/>
                  </a:cubicBezTo>
                  <a:cubicBezTo>
                    <a:pt x="59" y="72873"/>
                    <a:pt x="0" y="73223"/>
                    <a:pt x="0" y="73573"/>
                  </a:cubicBezTo>
                  <a:cubicBezTo>
                    <a:pt x="0" y="74273"/>
                    <a:pt x="195" y="74954"/>
                    <a:pt x="545" y="75537"/>
                  </a:cubicBezTo>
                  <a:cubicBezTo>
                    <a:pt x="895" y="76140"/>
                    <a:pt x="1284" y="76704"/>
                    <a:pt x="1731" y="77230"/>
                  </a:cubicBezTo>
                  <a:cubicBezTo>
                    <a:pt x="2606" y="78299"/>
                    <a:pt x="3598" y="79272"/>
                    <a:pt x="4240" y="80497"/>
                  </a:cubicBezTo>
                  <a:cubicBezTo>
                    <a:pt x="4571" y="81100"/>
                    <a:pt x="4785" y="81761"/>
                    <a:pt x="4901" y="82442"/>
                  </a:cubicBezTo>
                  <a:cubicBezTo>
                    <a:pt x="4960" y="82773"/>
                    <a:pt x="4979" y="83123"/>
                    <a:pt x="4979" y="83473"/>
                  </a:cubicBezTo>
                  <a:cubicBezTo>
                    <a:pt x="4979" y="83803"/>
                    <a:pt x="4940" y="84153"/>
                    <a:pt x="4901" y="84484"/>
                  </a:cubicBezTo>
                  <a:cubicBezTo>
                    <a:pt x="4843" y="84834"/>
                    <a:pt x="4843" y="85184"/>
                    <a:pt x="4863" y="85515"/>
                  </a:cubicBezTo>
                  <a:cubicBezTo>
                    <a:pt x="4901" y="85865"/>
                    <a:pt x="4979" y="86196"/>
                    <a:pt x="4979" y="86546"/>
                  </a:cubicBezTo>
                  <a:cubicBezTo>
                    <a:pt x="4999" y="87226"/>
                    <a:pt x="4960" y="87927"/>
                    <a:pt x="4882" y="88607"/>
                  </a:cubicBezTo>
                  <a:cubicBezTo>
                    <a:pt x="4707" y="89969"/>
                    <a:pt x="4512" y="91330"/>
                    <a:pt x="4279" y="92692"/>
                  </a:cubicBezTo>
                  <a:cubicBezTo>
                    <a:pt x="4026" y="94034"/>
                    <a:pt x="3676" y="95376"/>
                    <a:pt x="3229" y="96679"/>
                  </a:cubicBezTo>
                  <a:cubicBezTo>
                    <a:pt x="2315" y="99266"/>
                    <a:pt x="1478" y="101891"/>
                    <a:pt x="1070" y="104633"/>
                  </a:cubicBezTo>
                  <a:cubicBezTo>
                    <a:pt x="1478" y="101891"/>
                    <a:pt x="2334" y="99266"/>
                    <a:pt x="3248" y="96679"/>
                  </a:cubicBezTo>
                  <a:cubicBezTo>
                    <a:pt x="3696" y="95376"/>
                    <a:pt x="4065" y="94053"/>
                    <a:pt x="4318" y="92692"/>
                  </a:cubicBezTo>
                  <a:cubicBezTo>
                    <a:pt x="4571" y="91350"/>
                    <a:pt x="4746" y="89988"/>
                    <a:pt x="4921" y="88627"/>
                  </a:cubicBezTo>
                  <a:cubicBezTo>
                    <a:pt x="4999" y="87927"/>
                    <a:pt x="5038" y="87246"/>
                    <a:pt x="5018" y="86565"/>
                  </a:cubicBezTo>
                  <a:cubicBezTo>
                    <a:pt x="5018" y="86215"/>
                    <a:pt x="4960" y="85865"/>
                    <a:pt x="4921" y="85534"/>
                  </a:cubicBezTo>
                  <a:cubicBezTo>
                    <a:pt x="4901" y="85184"/>
                    <a:pt x="4901" y="84834"/>
                    <a:pt x="4940" y="84504"/>
                  </a:cubicBezTo>
                  <a:cubicBezTo>
                    <a:pt x="4999" y="84153"/>
                    <a:pt x="5018" y="83803"/>
                    <a:pt x="5038" y="83453"/>
                  </a:cubicBezTo>
                  <a:cubicBezTo>
                    <a:pt x="5038" y="83103"/>
                    <a:pt x="4999" y="82773"/>
                    <a:pt x="4960" y="82422"/>
                  </a:cubicBezTo>
                  <a:cubicBezTo>
                    <a:pt x="4843" y="81742"/>
                    <a:pt x="4610" y="81080"/>
                    <a:pt x="4299" y="80478"/>
                  </a:cubicBezTo>
                  <a:cubicBezTo>
                    <a:pt x="3637" y="79252"/>
                    <a:pt x="2645" y="78280"/>
                    <a:pt x="1790" y="77210"/>
                  </a:cubicBezTo>
                  <a:cubicBezTo>
                    <a:pt x="1342" y="76685"/>
                    <a:pt x="953" y="76121"/>
                    <a:pt x="603" y="75518"/>
                  </a:cubicBezTo>
                  <a:cubicBezTo>
                    <a:pt x="253" y="74935"/>
                    <a:pt x="78" y="74273"/>
                    <a:pt x="59" y="73573"/>
                  </a:cubicBezTo>
                  <a:cubicBezTo>
                    <a:pt x="78" y="73242"/>
                    <a:pt x="117" y="72892"/>
                    <a:pt x="234" y="72581"/>
                  </a:cubicBezTo>
                  <a:cubicBezTo>
                    <a:pt x="331" y="72251"/>
                    <a:pt x="467" y="71920"/>
                    <a:pt x="603" y="71609"/>
                  </a:cubicBezTo>
                  <a:cubicBezTo>
                    <a:pt x="739" y="71317"/>
                    <a:pt x="934" y="71006"/>
                    <a:pt x="1051" y="70675"/>
                  </a:cubicBezTo>
                  <a:cubicBezTo>
                    <a:pt x="1167" y="70364"/>
                    <a:pt x="1303" y="70053"/>
                    <a:pt x="1381" y="69703"/>
                  </a:cubicBezTo>
                  <a:cubicBezTo>
                    <a:pt x="1770" y="68380"/>
                    <a:pt x="2023" y="67019"/>
                    <a:pt x="2120" y="65657"/>
                  </a:cubicBezTo>
                  <a:cubicBezTo>
                    <a:pt x="2237" y="64276"/>
                    <a:pt x="2295" y="62895"/>
                    <a:pt x="2354" y="61515"/>
                  </a:cubicBezTo>
                  <a:cubicBezTo>
                    <a:pt x="2393" y="60153"/>
                    <a:pt x="2431" y="58772"/>
                    <a:pt x="2568" y="57391"/>
                  </a:cubicBezTo>
                  <a:cubicBezTo>
                    <a:pt x="2879" y="54668"/>
                    <a:pt x="3754" y="52023"/>
                    <a:pt x="4765" y="49475"/>
                  </a:cubicBezTo>
                  <a:cubicBezTo>
                    <a:pt x="5290" y="48211"/>
                    <a:pt x="6030" y="47044"/>
                    <a:pt x="6963" y="46033"/>
                  </a:cubicBezTo>
                  <a:cubicBezTo>
                    <a:pt x="7858" y="45002"/>
                    <a:pt x="8889" y="44069"/>
                    <a:pt x="9997" y="43271"/>
                  </a:cubicBezTo>
                  <a:cubicBezTo>
                    <a:pt x="12234" y="41637"/>
                    <a:pt x="14646" y="40315"/>
                    <a:pt x="16824" y="38623"/>
                  </a:cubicBezTo>
                  <a:cubicBezTo>
                    <a:pt x="17933" y="37786"/>
                    <a:pt x="18944" y="36853"/>
                    <a:pt x="19858" y="35822"/>
                  </a:cubicBezTo>
                  <a:cubicBezTo>
                    <a:pt x="20091" y="35569"/>
                    <a:pt x="20325" y="35316"/>
                    <a:pt x="20519" y="35044"/>
                  </a:cubicBezTo>
                  <a:cubicBezTo>
                    <a:pt x="20733" y="34752"/>
                    <a:pt x="20947" y="34480"/>
                    <a:pt x="21122" y="34188"/>
                  </a:cubicBezTo>
                  <a:cubicBezTo>
                    <a:pt x="21511" y="33624"/>
                    <a:pt x="21861" y="33021"/>
                    <a:pt x="22134" y="32399"/>
                  </a:cubicBezTo>
                  <a:cubicBezTo>
                    <a:pt x="22425" y="31777"/>
                    <a:pt x="22659" y="31115"/>
                    <a:pt x="22834" y="30454"/>
                  </a:cubicBezTo>
                  <a:cubicBezTo>
                    <a:pt x="22989" y="29793"/>
                    <a:pt x="23087" y="29093"/>
                    <a:pt x="23126" y="28412"/>
                  </a:cubicBezTo>
                  <a:cubicBezTo>
                    <a:pt x="23184" y="27731"/>
                    <a:pt x="23145" y="27031"/>
                    <a:pt x="23048" y="26350"/>
                  </a:cubicBezTo>
                  <a:cubicBezTo>
                    <a:pt x="22931" y="25670"/>
                    <a:pt x="22717" y="25008"/>
                    <a:pt x="22425" y="24386"/>
                  </a:cubicBezTo>
                  <a:cubicBezTo>
                    <a:pt x="21803" y="23141"/>
                    <a:pt x="20811" y="22149"/>
                    <a:pt x="19741" y="21274"/>
                  </a:cubicBezTo>
                  <a:cubicBezTo>
                    <a:pt x="19216" y="20846"/>
                    <a:pt x="18633" y="20457"/>
                    <a:pt x="18049" y="20107"/>
                  </a:cubicBezTo>
                  <a:cubicBezTo>
                    <a:pt x="17738" y="19932"/>
                    <a:pt x="17427" y="19796"/>
                    <a:pt x="17116" y="19660"/>
                  </a:cubicBezTo>
                  <a:lnTo>
                    <a:pt x="16163" y="19232"/>
                  </a:lnTo>
                  <a:cubicBezTo>
                    <a:pt x="14918" y="18687"/>
                    <a:pt x="13673" y="18084"/>
                    <a:pt x="12467" y="17404"/>
                  </a:cubicBezTo>
                  <a:cubicBezTo>
                    <a:pt x="11884" y="17054"/>
                    <a:pt x="11300" y="16684"/>
                    <a:pt x="10756" y="16276"/>
                  </a:cubicBezTo>
                  <a:cubicBezTo>
                    <a:pt x="10192" y="15887"/>
                    <a:pt x="9647" y="15459"/>
                    <a:pt x="9141" y="14992"/>
                  </a:cubicBezTo>
                  <a:cubicBezTo>
                    <a:pt x="7099" y="13125"/>
                    <a:pt x="5563" y="10771"/>
                    <a:pt x="4707" y="8146"/>
                  </a:cubicBezTo>
                  <a:cubicBezTo>
                    <a:pt x="4299" y="6823"/>
                    <a:pt x="4046" y="5481"/>
                    <a:pt x="3948" y="4100"/>
                  </a:cubicBezTo>
                  <a:cubicBezTo>
                    <a:pt x="3852" y="2727"/>
                    <a:pt x="3851" y="1373"/>
                    <a:pt x="3928" y="0"/>
                  </a:cubicBezTo>
                  <a:close/>
                  <a:moveTo>
                    <a:pt x="1070" y="104634"/>
                  </a:moveTo>
                  <a:lnTo>
                    <a:pt x="1070" y="104634"/>
                  </a:lnTo>
                  <a:cubicBezTo>
                    <a:pt x="856" y="105975"/>
                    <a:pt x="778" y="107356"/>
                    <a:pt x="856" y="108737"/>
                  </a:cubicBezTo>
                  <a:cubicBezTo>
                    <a:pt x="798" y="107356"/>
                    <a:pt x="856" y="105995"/>
                    <a:pt x="1070" y="104634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9200" y="1440200"/>
              <a:ext cx="589350" cy="2701925"/>
            </a:xfrm>
            <a:custGeom>
              <a:avLst/>
              <a:gdLst/>
              <a:ahLst/>
              <a:cxnLst/>
              <a:rect l="l" t="t" r="r" b="b"/>
              <a:pathLst>
                <a:path w="23574" h="108077" extrusionOk="0">
                  <a:moveTo>
                    <a:pt x="3949" y="0"/>
                  </a:moveTo>
                  <a:cubicBezTo>
                    <a:pt x="3929" y="239"/>
                    <a:pt x="3911" y="477"/>
                    <a:pt x="3895" y="714"/>
                  </a:cubicBezTo>
                  <a:lnTo>
                    <a:pt x="3895" y="714"/>
                  </a:lnTo>
                  <a:cubicBezTo>
                    <a:pt x="3911" y="476"/>
                    <a:pt x="3929" y="238"/>
                    <a:pt x="3949" y="0"/>
                  </a:cubicBezTo>
                  <a:close/>
                  <a:moveTo>
                    <a:pt x="3895" y="714"/>
                  </a:moveTo>
                  <a:lnTo>
                    <a:pt x="3895" y="714"/>
                  </a:lnTo>
                  <a:cubicBezTo>
                    <a:pt x="3821" y="1856"/>
                    <a:pt x="3797" y="2998"/>
                    <a:pt x="3813" y="4140"/>
                  </a:cubicBezTo>
                  <a:cubicBezTo>
                    <a:pt x="3832" y="5521"/>
                    <a:pt x="4027" y="6901"/>
                    <a:pt x="4358" y="8243"/>
                  </a:cubicBezTo>
                  <a:cubicBezTo>
                    <a:pt x="5077" y="10927"/>
                    <a:pt x="6477" y="13378"/>
                    <a:pt x="8422" y="15362"/>
                  </a:cubicBezTo>
                  <a:cubicBezTo>
                    <a:pt x="8909" y="15848"/>
                    <a:pt x="9434" y="16315"/>
                    <a:pt x="9978" y="16723"/>
                  </a:cubicBezTo>
                  <a:cubicBezTo>
                    <a:pt x="10542" y="17151"/>
                    <a:pt x="11106" y="17560"/>
                    <a:pt x="11690" y="17929"/>
                  </a:cubicBezTo>
                  <a:cubicBezTo>
                    <a:pt x="12857" y="18649"/>
                    <a:pt x="14102" y="19291"/>
                    <a:pt x="15366" y="19835"/>
                  </a:cubicBezTo>
                  <a:cubicBezTo>
                    <a:pt x="15988" y="20107"/>
                    <a:pt x="16630" y="20380"/>
                    <a:pt x="17272" y="20652"/>
                  </a:cubicBezTo>
                  <a:cubicBezTo>
                    <a:pt x="17583" y="20788"/>
                    <a:pt x="17914" y="20924"/>
                    <a:pt x="18205" y="21080"/>
                  </a:cubicBezTo>
                  <a:cubicBezTo>
                    <a:pt x="18517" y="21255"/>
                    <a:pt x="18808" y="21430"/>
                    <a:pt x="19100" y="21605"/>
                  </a:cubicBezTo>
                  <a:cubicBezTo>
                    <a:pt x="19684" y="21994"/>
                    <a:pt x="20228" y="22422"/>
                    <a:pt x="20734" y="22889"/>
                  </a:cubicBezTo>
                  <a:cubicBezTo>
                    <a:pt x="21240" y="23336"/>
                    <a:pt x="21726" y="23842"/>
                    <a:pt x="22134" y="24406"/>
                  </a:cubicBezTo>
                  <a:cubicBezTo>
                    <a:pt x="22951" y="25514"/>
                    <a:pt x="23418" y="26856"/>
                    <a:pt x="23457" y="28257"/>
                  </a:cubicBezTo>
                  <a:cubicBezTo>
                    <a:pt x="23515" y="29638"/>
                    <a:pt x="23301" y="31019"/>
                    <a:pt x="22834" y="32322"/>
                  </a:cubicBezTo>
                  <a:cubicBezTo>
                    <a:pt x="22368" y="33605"/>
                    <a:pt x="21667" y="34811"/>
                    <a:pt x="20812" y="35900"/>
                  </a:cubicBezTo>
                  <a:cubicBezTo>
                    <a:pt x="19917" y="36951"/>
                    <a:pt x="18925" y="37923"/>
                    <a:pt x="17855" y="38779"/>
                  </a:cubicBezTo>
                  <a:cubicBezTo>
                    <a:pt x="15696" y="40510"/>
                    <a:pt x="13265" y="41832"/>
                    <a:pt x="10931" y="43330"/>
                  </a:cubicBezTo>
                  <a:cubicBezTo>
                    <a:pt x="9745" y="44049"/>
                    <a:pt x="8636" y="44866"/>
                    <a:pt x="7586" y="45780"/>
                  </a:cubicBezTo>
                  <a:cubicBezTo>
                    <a:pt x="6536" y="46695"/>
                    <a:pt x="5602" y="47745"/>
                    <a:pt x="4824" y="48892"/>
                  </a:cubicBezTo>
                  <a:cubicBezTo>
                    <a:pt x="4649" y="49184"/>
                    <a:pt x="4494" y="49495"/>
                    <a:pt x="4338" y="49806"/>
                  </a:cubicBezTo>
                  <a:cubicBezTo>
                    <a:pt x="4182" y="50118"/>
                    <a:pt x="4046" y="50429"/>
                    <a:pt x="3891" y="50740"/>
                  </a:cubicBezTo>
                  <a:cubicBezTo>
                    <a:pt x="3599" y="51362"/>
                    <a:pt x="3307" y="52004"/>
                    <a:pt x="3074" y="52646"/>
                  </a:cubicBezTo>
                  <a:cubicBezTo>
                    <a:pt x="2549" y="53930"/>
                    <a:pt x="2140" y="55252"/>
                    <a:pt x="1868" y="56614"/>
                  </a:cubicBezTo>
                  <a:cubicBezTo>
                    <a:pt x="1654" y="57975"/>
                    <a:pt x="1518" y="59356"/>
                    <a:pt x="1479" y="60756"/>
                  </a:cubicBezTo>
                  <a:cubicBezTo>
                    <a:pt x="1421" y="62118"/>
                    <a:pt x="1362" y="63499"/>
                    <a:pt x="1285" y="64880"/>
                  </a:cubicBezTo>
                  <a:cubicBezTo>
                    <a:pt x="1226" y="66261"/>
                    <a:pt x="1071" y="67641"/>
                    <a:pt x="857" y="69003"/>
                  </a:cubicBezTo>
                  <a:cubicBezTo>
                    <a:pt x="740" y="69684"/>
                    <a:pt x="584" y="70345"/>
                    <a:pt x="351" y="71006"/>
                  </a:cubicBezTo>
                  <a:cubicBezTo>
                    <a:pt x="254" y="71337"/>
                    <a:pt x="176" y="71667"/>
                    <a:pt x="118" y="72018"/>
                  </a:cubicBezTo>
                  <a:cubicBezTo>
                    <a:pt x="40" y="72348"/>
                    <a:pt x="1" y="72698"/>
                    <a:pt x="1" y="73048"/>
                  </a:cubicBezTo>
                  <a:cubicBezTo>
                    <a:pt x="20" y="73748"/>
                    <a:pt x="195" y="74429"/>
                    <a:pt x="545" y="75032"/>
                  </a:cubicBezTo>
                  <a:cubicBezTo>
                    <a:pt x="876" y="75635"/>
                    <a:pt x="1285" y="76199"/>
                    <a:pt x="1751" y="76705"/>
                  </a:cubicBezTo>
                  <a:cubicBezTo>
                    <a:pt x="2665" y="77755"/>
                    <a:pt x="3677" y="78708"/>
                    <a:pt x="4494" y="79817"/>
                  </a:cubicBezTo>
                  <a:cubicBezTo>
                    <a:pt x="5272" y="80964"/>
                    <a:pt x="5797" y="82267"/>
                    <a:pt x="5991" y="83629"/>
                  </a:cubicBezTo>
                  <a:cubicBezTo>
                    <a:pt x="6050" y="83979"/>
                    <a:pt x="6108" y="84309"/>
                    <a:pt x="6205" y="84660"/>
                  </a:cubicBezTo>
                  <a:cubicBezTo>
                    <a:pt x="6283" y="84990"/>
                    <a:pt x="6419" y="85301"/>
                    <a:pt x="6497" y="85651"/>
                  </a:cubicBezTo>
                  <a:cubicBezTo>
                    <a:pt x="6653" y="86313"/>
                    <a:pt x="6750" y="87013"/>
                    <a:pt x="6769" y="87694"/>
                  </a:cubicBezTo>
                  <a:cubicBezTo>
                    <a:pt x="6790" y="88686"/>
                    <a:pt x="6784" y="89683"/>
                    <a:pt x="6729" y="90676"/>
                  </a:cubicBezTo>
                  <a:lnTo>
                    <a:pt x="6729" y="90676"/>
                  </a:lnTo>
                  <a:cubicBezTo>
                    <a:pt x="6789" y="89683"/>
                    <a:pt x="6803" y="88687"/>
                    <a:pt x="6789" y="87694"/>
                  </a:cubicBezTo>
                  <a:cubicBezTo>
                    <a:pt x="6769" y="86993"/>
                    <a:pt x="6691" y="86313"/>
                    <a:pt x="6516" y="85632"/>
                  </a:cubicBezTo>
                  <a:cubicBezTo>
                    <a:pt x="6439" y="85301"/>
                    <a:pt x="6302" y="84990"/>
                    <a:pt x="6225" y="84660"/>
                  </a:cubicBezTo>
                  <a:cubicBezTo>
                    <a:pt x="6147" y="84309"/>
                    <a:pt x="6069" y="83979"/>
                    <a:pt x="6030" y="83629"/>
                  </a:cubicBezTo>
                  <a:cubicBezTo>
                    <a:pt x="5836" y="82248"/>
                    <a:pt x="5311" y="80945"/>
                    <a:pt x="4513" y="79797"/>
                  </a:cubicBezTo>
                  <a:cubicBezTo>
                    <a:pt x="3716" y="78669"/>
                    <a:pt x="2685" y="77736"/>
                    <a:pt x="1790" y="76685"/>
                  </a:cubicBezTo>
                  <a:cubicBezTo>
                    <a:pt x="1323" y="76180"/>
                    <a:pt x="915" y="75616"/>
                    <a:pt x="565" y="75013"/>
                  </a:cubicBezTo>
                  <a:cubicBezTo>
                    <a:pt x="234" y="74410"/>
                    <a:pt x="59" y="73729"/>
                    <a:pt x="40" y="73048"/>
                  </a:cubicBezTo>
                  <a:cubicBezTo>
                    <a:pt x="59" y="71667"/>
                    <a:pt x="720" y="70384"/>
                    <a:pt x="915" y="69003"/>
                  </a:cubicBezTo>
                  <a:cubicBezTo>
                    <a:pt x="1129" y="67641"/>
                    <a:pt x="1285" y="66261"/>
                    <a:pt x="1343" y="64880"/>
                  </a:cubicBezTo>
                  <a:cubicBezTo>
                    <a:pt x="1440" y="63499"/>
                    <a:pt x="1479" y="62118"/>
                    <a:pt x="1557" y="60737"/>
                  </a:cubicBezTo>
                  <a:cubicBezTo>
                    <a:pt x="1596" y="59375"/>
                    <a:pt x="1712" y="57995"/>
                    <a:pt x="1946" y="56633"/>
                  </a:cubicBezTo>
                  <a:cubicBezTo>
                    <a:pt x="2218" y="55272"/>
                    <a:pt x="2627" y="53949"/>
                    <a:pt x="3152" y="52666"/>
                  </a:cubicBezTo>
                  <a:cubicBezTo>
                    <a:pt x="3404" y="52024"/>
                    <a:pt x="3696" y="51401"/>
                    <a:pt x="3988" y="50779"/>
                  </a:cubicBezTo>
                  <a:cubicBezTo>
                    <a:pt x="4124" y="50468"/>
                    <a:pt x="4280" y="50157"/>
                    <a:pt x="4435" y="49845"/>
                  </a:cubicBezTo>
                  <a:cubicBezTo>
                    <a:pt x="4571" y="49534"/>
                    <a:pt x="4727" y="49223"/>
                    <a:pt x="4922" y="48931"/>
                  </a:cubicBezTo>
                  <a:cubicBezTo>
                    <a:pt x="5680" y="47784"/>
                    <a:pt x="6594" y="46733"/>
                    <a:pt x="7644" y="45839"/>
                  </a:cubicBezTo>
                  <a:cubicBezTo>
                    <a:pt x="8695" y="44925"/>
                    <a:pt x="9803" y="44108"/>
                    <a:pt x="10970" y="43369"/>
                  </a:cubicBezTo>
                  <a:cubicBezTo>
                    <a:pt x="13304" y="41891"/>
                    <a:pt x="15735" y="40568"/>
                    <a:pt x="17894" y="38818"/>
                  </a:cubicBezTo>
                  <a:cubicBezTo>
                    <a:pt x="18983" y="37962"/>
                    <a:pt x="19975" y="36989"/>
                    <a:pt x="20851" y="35900"/>
                  </a:cubicBezTo>
                  <a:cubicBezTo>
                    <a:pt x="21726" y="34831"/>
                    <a:pt x="22426" y="33625"/>
                    <a:pt x="22893" y="32322"/>
                  </a:cubicBezTo>
                  <a:cubicBezTo>
                    <a:pt x="23360" y="30999"/>
                    <a:pt x="23573" y="29618"/>
                    <a:pt x="23515" y="28237"/>
                  </a:cubicBezTo>
                  <a:cubicBezTo>
                    <a:pt x="23457" y="26837"/>
                    <a:pt x="22990" y="25495"/>
                    <a:pt x="22173" y="24367"/>
                  </a:cubicBezTo>
                  <a:cubicBezTo>
                    <a:pt x="21765" y="23803"/>
                    <a:pt x="21278" y="23297"/>
                    <a:pt x="20773" y="22850"/>
                  </a:cubicBezTo>
                  <a:cubicBezTo>
                    <a:pt x="20248" y="22383"/>
                    <a:pt x="19703" y="21955"/>
                    <a:pt x="19120" y="21566"/>
                  </a:cubicBezTo>
                  <a:cubicBezTo>
                    <a:pt x="18847" y="21372"/>
                    <a:pt x="18536" y="21197"/>
                    <a:pt x="18244" y="21041"/>
                  </a:cubicBezTo>
                  <a:cubicBezTo>
                    <a:pt x="17933" y="20885"/>
                    <a:pt x="17603" y="20749"/>
                    <a:pt x="17291" y="20613"/>
                  </a:cubicBezTo>
                  <a:cubicBezTo>
                    <a:pt x="16650" y="20341"/>
                    <a:pt x="16027" y="20069"/>
                    <a:pt x="15385" y="19796"/>
                  </a:cubicBezTo>
                  <a:cubicBezTo>
                    <a:pt x="14121" y="19252"/>
                    <a:pt x="12896" y="18629"/>
                    <a:pt x="11709" y="17890"/>
                  </a:cubicBezTo>
                  <a:cubicBezTo>
                    <a:pt x="11126" y="17521"/>
                    <a:pt x="10562" y="17112"/>
                    <a:pt x="10017" y="16704"/>
                  </a:cubicBezTo>
                  <a:cubicBezTo>
                    <a:pt x="7236" y="14584"/>
                    <a:pt x="5252" y="11608"/>
                    <a:pt x="4377" y="8224"/>
                  </a:cubicBezTo>
                  <a:cubicBezTo>
                    <a:pt x="4046" y="6882"/>
                    <a:pt x="3852" y="5501"/>
                    <a:pt x="3832" y="4120"/>
                  </a:cubicBezTo>
                  <a:cubicBezTo>
                    <a:pt x="3800" y="2979"/>
                    <a:pt x="3821" y="1851"/>
                    <a:pt x="3895" y="714"/>
                  </a:cubicBezTo>
                  <a:close/>
                  <a:moveTo>
                    <a:pt x="6729" y="90676"/>
                  </a:moveTo>
                  <a:cubicBezTo>
                    <a:pt x="6621" y="92442"/>
                    <a:pt x="6366" y="94195"/>
                    <a:pt x="5855" y="95901"/>
                  </a:cubicBezTo>
                  <a:cubicBezTo>
                    <a:pt x="6379" y="94206"/>
                    <a:pt x="6630" y="92447"/>
                    <a:pt x="6729" y="90676"/>
                  </a:cubicBezTo>
                  <a:close/>
                  <a:moveTo>
                    <a:pt x="5855" y="95901"/>
                  </a:moveTo>
                  <a:cubicBezTo>
                    <a:pt x="5038" y="98527"/>
                    <a:pt x="4260" y="101191"/>
                    <a:pt x="3871" y="103934"/>
                  </a:cubicBezTo>
                  <a:cubicBezTo>
                    <a:pt x="3677" y="105315"/>
                    <a:pt x="3618" y="106696"/>
                    <a:pt x="3677" y="108076"/>
                  </a:cubicBezTo>
                  <a:cubicBezTo>
                    <a:pt x="3618" y="106696"/>
                    <a:pt x="3677" y="105315"/>
                    <a:pt x="3891" y="103934"/>
                  </a:cubicBezTo>
                  <a:cubicBezTo>
                    <a:pt x="4260" y="101211"/>
                    <a:pt x="5077" y="98566"/>
                    <a:pt x="5855" y="9590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1425" y="1447025"/>
              <a:ext cx="599075" cy="2685375"/>
            </a:xfrm>
            <a:custGeom>
              <a:avLst/>
              <a:gdLst/>
              <a:ahLst/>
              <a:cxnLst/>
              <a:rect l="l" t="t" r="r" b="b"/>
              <a:pathLst>
                <a:path w="23963" h="107415" extrusionOk="0">
                  <a:moveTo>
                    <a:pt x="4063" y="0"/>
                  </a:moveTo>
                  <a:cubicBezTo>
                    <a:pt x="3928" y="1412"/>
                    <a:pt x="3813" y="2805"/>
                    <a:pt x="3793" y="4217"/>
                  </a:cubicBezTo>
                  <a:cubicBezTo>
                    <a:pt x="3774" y="5637"/>
                    <a:pt x="3910" y="7056"/>
                    <a:pt x="4202" y="8437"/>
                  </a:cubicBezTo>
                  <a:cubicBezTo>
                    <a:pt x="3910" y="7056"/>
                    <a:pt x="3774" y="5637"/>
                    <a:pt x="3813" y="4217"/>
                  </a:cubicBezTo>
                  <a:cubicBezTo>
                    <a:pt x="3813" y="2805"/>
                    <a:pt x="3928" y="1412"/>
                    <a:pt x="4063" y="0"/>
                  </a:cubicBezTo>
                  <a:close/>
                  <a:moveTo>
                    <a:pt x="4202" y="8439"/>
                  </a:moveTo>
                  <a:cubicBezTo>
                    <a:pt x="4825" y="11220"/>
                    <a:pt x="6167" y="13786"/>
                    <a:pt x="8092" y="15886"/>
                  </a:cubicBezTo>
                  <a:cubicBezTo>
                    <a:pt x="10095" y="17909"/>
                    <a:pt x="12487" y="19504"/>
                    <a:pt x="15113" y="20574"/>
                  </a:cubicBezTo>
                  <a:cubicBezTo>
                    <a:pt x="15774" y="20865"/>
                    <a:pt x="16416" y="21138"/>
                    <a:pt x="17077" y="21390"/>
                  </a:cubicBezTo>
                  <a:cubicBezTo>
                    <a:pt x="17738" y="21643"/>
                    <a:pt x="18400" y="21935"/>
                    <a:pt x="19022" y="22266"/>
                  </a:cubicBezTo>
                  <a:cubicBezTo>
                    <a:pt x="19625" y="22616"/>
                    <a:pt x="20209" y="23024"/>
                    <a:pt x="20753" y="23491"/>
                  </a:cubicBezTo>
                  <a:cubicBezTo>
                    <a:pt x="21298" y="23919"/>
                    <a:pt x="21803" y="24425"/>
                    <a:pt x="22270" y="24969"/>
                  </a:cubicBezTo>
                  <a:cubicBezTo>
                    <a:pt x="23204" y="26039"/>
                    <a:pt x="23787" y="27400"/>
                    <a:pt x="23904" y="28820"/>
                  </a:cubicBezTo>
                  <a:cubicBezTo>
                    <a:pt x="23943" y="29170"/>
                    <a:pt x="23962" y="29520"/>
                    <a:pt x="23943" y="29870"/>
                  </a:cubicBezTo>
                  <a:cubicBezTo>
                    <a:pt x="23904" y="30220"/>
                    <a:pt x="23904" y="30590"/>
                    <a:pt x="23846" y="30940"/>
                  </a:cubicBezTo>
                  <a:cubicBezTo>
                    <a:pt x="23768" y="31640"/>
                    <a:pt x="23593" y="32321"/>
                    <a:pt x="23359" y="33002"/>
                  </a:cubicBezTo>
                  <a:cubicBezTo>
                    <a:pt x="23126" y="33663"/>
                    <a:pt x="22834" y="34305"/>
                    <a:pt x="22484" y="34927"/>
                  </a:cubicBezTo>
                  <a:cubicBezTo>
                    <a:pt x="22134" y="35530"/>
                    <a:pt x="21726" y="36113"/>
                    <a:pt x="21278" y="36658"/>
                  </a:cubicBezTo>
                  <a:cubicBezTo>
                    <a:pt x="20364" y="37747"/>
                    <a:pt x="19333" y="38720"/>
                    <a:pt x="18205" y="39575"/>
                  </a:cubicBezTo>
                  <a:cubicBezTo>
                    <a:pt x="15949" y="41306"/>
                    <a:pt x="13421" y="42610"/>
                    <a:pt x="10990" y="44049"/>
                  </a:cubicBezTo>
                  <a:cubicBezTo>
                    <a:pt x="9764" y="44788"/>
                    <a:pt x="8578" y="45546"/>
                    <a:pt x="7430" y="46402"/>
                  </a:cubicBezTo>
                  <a:cubicBezTo>
                    <a:pt x="6866" y="46811"/>
                    <a:pt x="6322" y="47258"/>
                    <a:pt x="5797" y="47744"/>
                  </a:cubicBezTo>
                  <a:cubicBezTo>
                    <a:pt x="5524" y="47997"/>
                    <a:pt x="5291" y="48250"/>
                    <a:pt x="5057" y="48522"/>
                  </a:cubicBezTo>
                  <a:cubicBezTo>
                    <a:pt x="4824" y="48794"/>
                    <a:pt x="4630" y="49106"/>
                    <a:pt x="4493" y="49436"/>
                  </a:cubicBezTo>
                  <a:lnTo>
                    <a:pt x="4493" y="49417"/>
                  </a:lnTo>
                  <a:cubicBezTo>
                    <a:pt x="3579" y="50448"/>
                    <a:pt x="2840" y="51634"/>
                    <a:pt x="2335" y="52918"/>
                  </a:cubicBezTo>
                  <a:cubicBezTo>
                    <a:pt x="1809" y="54201"/>
                    <a:pt x="1420" y="55524"/>
                    <a:pt x="1187" y="56905"/>
                  </a:cubicBezTo>
                  <a:cubicBezTo>
                    <a:pt x="954" y="58247"/>
                    <a:pt x="818" y="59628"/>
                    <a:pt x="759" y="60989"/>
                  </a:cubicBezTo>
                  <a:cubicBezTo>
                    <a:pt x="681" y="62370"/>
                    <a:pt x="642" y="63731"/>
                    <a:pt x="584" y="65112"/>
                  </a:cubicBezTo>
                  <a:cubicBezTo>
                    <a:pt x="526" y="66493"/>
                    <a:pt x="467" y="67855"/>
                    <a:pt x="331" y="69216"/>
                  </a:cubicBezTo>
                  <a:cubicBezTo>
                    <a:pt x="292" y="69566"/>
                    <a:pt x="234" y="69897"/>
                    <a:pt x="195" y="70247"/>
                  </a:cubicBezTo>
                  <a:cubicBezTo>
                    <a:pt x="176" y="70422"/>
                    <a:pt x="137" y="70578"/>
                    <a:pt x="117" y="70753"/>
                  </a:cubicBezTo>
                  <a:cubicBezTo>
                    <a:pt x="78" y="70928"/>
                    <a:pt x="40" y="71103"/>
                    <a:pt x="40" y="71258"/>
                  </a:cubicBezTo>
                  <a:cubicBezTo>
                    <a:pt x="20" y="71608"/>
                    <a:pt x="1" y="71958"/>
                    <a:pt x="1" y="72289"/>
                  </a:cubicBezTo>
                  <a:cubicBezTo>
                    <a:pt x="40" y="73339"/>
                    <a:pt x="390" y="74351"/>
                    <a:pt x="1012" y="75187"/>
                  </a:cubicBezTo>
                  <a:cubicBezTo>
                    <a:pt x="1420" y="75732"/>
                    <a:pt x="1868" y="76257"/>
                    <a:pt x="2354" y="76743"/>
                  </a:cubicBezTo>
                  <a:cubicBezTo>
                    <a:pt x="3307" y="77735"/>
                    <a:pt x="4357" y="78630"/>
                    <a:pt x="5213" y="79719"/>
                  </a:cubicBezTo>
                  <a:cubicBezTo>
                    <a:pt x="5641" y="80244"/>
                    <a:pt x="6011" y="80808"/>
                    <a:pt x="6341" y="81411"/>
                  </a:cubicBezTo>
                  <a:cubicBezTo>
                    <a:pt x="6691" y="82014"/>
                    <a:pt x="6983" y="82617"/>
                    <a:pt x="7275" y="83258"/>
                  </a:cubicBezTo>
                  <a:cubicBezTo>
                    <a:pt x="7411" y="83570"/>
                    <a:pt x="7547" y="83881"/>
                    <a:pt x="7703" y="84192"/>
                  </a:cubicBezTo>
                  <a:cubicBezTo>
                    <a:pt x="7878" y="84484"/>
                    <a:pt x="8053" y="84795"/>
                    <a:pt x="8169" y="85106"/>
                  </a:cubicBezTo>
                  <a:cubicBezTo>
                    <a:pt x="8442" y="85729"/>
                    <a:pt x="8617" y="86409"/>
                    <a:pt x="8733" y="87071"/>
                  </a:cubicBezTo>
                  <a:cubicBezTo>
                    <a:pt x="8947" y="88432"/>
                    <a:pt x="9045" y="89813"/>
                    <a:pt x="9025" y="91174"/>
                  </a:cubicBezTo>
                  <a:cubicBezTo>
                    <a:pt x="9006" y="92555"/>
                    <a:pt x="8831" y="93917"/>
                    <a:pt x="8500" y="95259"/>
                  </a:cubicBezTo>
                  <a:cubicBezTo>
                    <a:pt x="7800" y="97904"/>
                    <a:pt x="7100" y="100588"/>
                    <a:pt x="6769" y="103311"/>
                  </a:cubicBezTo>
                  <a:cubicBezTo>
                    <a:pt x="7119" y="100588"/>
                    <a:pt x="7819" y="97923"/>
                    <a:pt x="8519" y="95259"/>
                  </a:cubicBezTo>
                  <a:cubicBezTo>
                    <a:pt x="8850" y="93936"/>
                    <a:pt x="9025" y="92555"/>
                    <a:pt x="9045" y="91174"/>
                  </a:cubicBezTo>
                  <a:cubicBezTo>
                    <a:pt x="9064" y="89813"/>
                    <a:pt x="8967" y="88432"/>
                    <a:pt x="8753" y="87071"/>
                  </a:cubicBezTo>
                  <a:cubicBezTo>
                    <a:pt x="8656" y="86390"/>
                    <a:pt x="8461" y="85729"/>
                    <a:pt x="8208" y="85087"/>
                  </a:cubicBezTo>
                  <a:cubicBezTo>
                    <a:pt x="8053" y="84776"/>
                    <a:pt x="7917" y="84464"/>
                    <a:pt x="7742" y="84173"/>
                  </a:cubicBezTo>
                  <a:cubicBezTo>
                    <a:pt x="7586" y="83861"/>
                    <a:pt x="7430" y="83550"/>
                    <a:pt x="7294" y="83239"/>
                  </a:cubicBezTo>
                  <a:cubicBezTo>
                    <a:pt x="7022" y="82617"/>
                    <a:pt x="6711" y="81994"/>
                    <a:pt x="6380" y="81391"/>
                  </a:cubicBezTo>
                  <a:cubicBezTo>
                    <a:pt x="6049" y="80788"/>
                    <a:pt x="5660" y="80224"/>
                    <a:pt x="5233" y="79680"/>
                  </a:cubicBezTo>
                  <a:cubicBezTo>
                    <a:pt x="4396" y="78591"/>
                    <a:pt x="3346" y="77696"/>
                    <a:pt x="2393" y="76704"/>
                  </a:cubicBezTo>
                  <a:cubicBezTo>
                    <a:pt x="1907" y="76218"/>
                    <a:pt x="1459" y="75693"/>
                    <a:pt x="1051" y="75129"/>
                  </a:cubicBezTo>
                  <a:cubicBezTo>
                    <a:pt x="429" y="74312"/>
                    <a:pt x="78" y="73300"/>
                    <a:pt x="59" y="72270"/>
                  </a:cubicBezTo>
                  <a:cubicBezTo>
                    <a:pt x="40" y="71939"/>
                    <a:pt x="78" y="71589"/>
                    <a:pt x="98" y="71258"/>
                  </a:cubicBezTo>
                  <a:cubicBezTo>
                    <a:pt x="98" y="71083"/>
                    <a:pt x="117" y="70908"/>
                    <a:pt x="156" y="70753"/>
                  </a:cubicBezTo>
                  <a:cubicBezTo>
                    <a:pt x="195" y="70578"/>
                    <a:pt x="234" y="70403"/>
                    <a:pt x="254" y="70227"/>
                  </a:cubicBezTo>
                  <a:cubicBezTo>
                    <a:pt x="292" y="69897"/>
                    <a:pt x="351" y="69547"/>
                    <a:pt x="370" y="69216"/>
                  </a:cubicBezTo>
                  <a:cubicBezTo>
                    <a:pt x="526" y="67835"/>
                    <a:pt x="584" y="66474"/>
                    <a:pt x="642" y="65093"/>
                  </a:cubicBezTo>
                  <a:cubicBezTo>
                    <a:pt x="701" y="63731"/>
                    <a:pt x="740" y="62351"/>
                    <a:pt x="818" y="60989"/>
                  </a:cubicBezTo>
                  <a:cubicBezTo>
                    <a:pt x="876" y="59608"/>
                    <a:pt x="1012" y="58247"/>
                    <a:pt x="1245" y="56885"/>
                  </a:cubicBezTo>
                  <a:cubicBezTo>
                    <a:pt x="1498" y="55543"/>
                    <a:pt x="1887" y="54221"/>
                    <a:pt x="2393" y="52937"/>
                  </a:cubicBezTo>
                  <a:cubicBezTo>
                    <a:pt x="2918" y="51673"/>
                    <a:pt x="3638" y="50486"/>
                    <a:pt x="4552" y="49475"/>
                  </a:cubicBezTo>
                  <a:cubicBezTo>
                    <a:pt x="4688" y="49144"/>
                    <a:pt x="4882" y="48853"/>
                    <a:pt x="5116" y="48580"/>
                  </a:cubicBezTo>
                  <a:cubicBezTo>
                    <a:pt x="5330" y="48308"/>
                    <a:pt x="5583" y="48055"/>
                    <a:pt x="5835" y="47822"/>
                  </a:cubicBezTo>
                  <a:cubicBezTo>
                    <a:pt x="6361" y="47336"/>
                    <a:pt x="6905" y="46888"/>
                    <a:pt x="7469" y="46460"/>
                  </a:cubicBezTo>
                  <a:cubicBezTo>
                    <a:pt x="8597" y="45624"/>
                    <a:pt x="9803" y="44866"/>
                    <a:pt x="11009" y="44127"/>
                  </a:cubicBezTo>
                  <a:cubicBezTo>
                    <a:pt x="13440" y="42668"/>
                    <a:pt x="15969" y="41365"/>
                    <a:pt x="18225" y="39634"/>
                  </a:cubicBezTo>
                  <a:cubicBezTo>
                    <a:pt x="19353" y="38778"/>
                    <a:pt x="20384" y="37786"/>
                    <a:pt x="21298" y="36697"/>
                  </a:cubicBezTo>
                  <a:cubicBezTo>
                    <a:pt x="21745" y="36152"/>
                    <a:pt x="22153" y="35569"/>
                    <a:pt x="22504" y="34947"/>
                  </a:cubicBezTo>
                  <a:cubicBezTo>
                    <a:pt x="22854" y="34324"/>
                    <a:pt x="23145" y="33682"/>
                    <a:pt x="23379" y="33002"/>
                  </a:cubicBezTo>
                  <a:cubicBezTo>
                    <a:pt x="23612" y="32340"/>
                    <a:pt x="23787" y="31640"/>
                    <a:pt x="23865" y="30940"/>
                  </a:cubicBezTo>
                  <a:cubicBezTo>
                    <a:pt x="23923" y="30590"/>
                    <a:pt x="23962" y="30240"/>
                    <a:pt x="23962" y="29870"/>
                  </a:cubicBezTo>
                  <a:cubicBezTo>
                    <a:pt x="23943" y="29520"/>
                    <a:pt x="23962" y="29170"/>
                    <a:pt x="23923" y="28820"/>
                  </a:cubicBezTo>
                  <a:cubicBezTo>
                    <a:pt x="23807" y="27381"/>
                    <a:pt x="23243" y="26039"/>
                    <a:pt x="22309" y="24950"/>
                  </a:cubicBezTo>
                  <a:cubicBezTo>
                    <a:pt x="21842" y="24405"/>
                    <a:pt x="21337" y="23899"/>
                    <a:pt x="20792" y="23452"/>
                  </a:cubicBezTo>
                  <a:cubicBezTo>
                    <a:pt x="20247" y="23005"/>
                    <a:pt x="19664" y="22596"/>
                    <a:pt x="19042" y="22246"/>
                  </a:cubicBezTo>
                  <a:cubicBezTo>
                    <a:pt x="18419" y="21896"/>
                    <a:pt x="17758" y="21604"/>
                    <a:pt x="17097" y="21371"/>
                  </a:cubicBezTo>
                  <a:cubicBezTo>
                    <a:pt x="16435" y="21118"/>
                    <a:pt x="15794" y="20846"/>
                    <a:pt x="15132" y="20554"/>
                  </a:cubicBezTo>
                  <a:cubicBezTo>
                    <a:pt x="12507" y="19484"/>
                    <a:pt x="10114" y="17890"/>
                    <a:pt x="8111" y="15886"/>
                  </a:cubicBezTo>
                  <a:cubicBezTo>
                    <a:pt x="6186" y="13786"/>
                    <a:pt x="4825" y="11220"/>
                    <a:pt x="4202" y="8439"/>
                  </a:cubicBezTo>
                  <a:close/>
                  <a:moveTo>
                    <a:pt x="6769" y="103311"/>
                  </a:moveTo>
                  <a:cubicBezTo>
                    <a:pt x="6575" y="104672"/>
                    <a:pt x="6516" y="106053"/>
                    <a:pt x="6594" y="107414"/>
                  </a:cubicBezTo>
                  <a:cubicBezTo>
                    <a:pt x="6536" y="106053"/>
                    <a:pt x="6594" y="104672"/>
                    <a:pt x="6769" y="103311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9275" y="1452750"/>
              <a:ext cx="614625" cy="2560525"/>
            </a:xfrm>
            <a:custGeom>
              <a:avLst/>
              <a:gdLst/>
              <a:ahLst/>
              <a:cxnLst/>
              <a:rect l="l" t="t" r="r" b="b"/>
              <a:pathLst>
                <a:path w="24585" h="102421" extrusionOk="0">
                  <a:moveTo>
                    <a:pt x="4338" y="1"/>
                  </a:moveTo>
                  <a:lnTo>
                    <a:pt x="4338" y="1"/>
                  </a:lnTo>
                  <a:cubicBezTo>
                    <a:pt x="4128" y="1777"/>
                    <a:pt x="3934" y="3576"/>
                    <a:pt x="3934" y="5365"/>
                  </a:cubicBezTo>
                  <a:lnTo>
                    <a:pt x="3934" y="5365"/>
                  </a:lnTo>
                  <a:cubicBezTo>
                    <a:pt x="3934" y="3582"/>
                    <a:pt x="4128" y="1787"/>
                    <a:pt x="4338" y="1"/>
                  </a:cubicBezTo>
                  <a:close/>
                  <a:moveTo>
                    <a:pt x="3934" y="5365"/>
                  </a:moveTo>
                  <a:lnTo>
                    <a:pt x="3934" y="5365"/>
                  </a:lnTo>
                  <a:cubicBezTo>
                    <a:pt x="3934" y="6396"/>
                    <a:pt x="3999" y="7423"/>
                    <a:pt x="4163" y="8442"/>
                  </a:cubicBezTo>
                  <a:cubicBezTo>
                    <a:pt x="3999" y="7424"/>
                    <a:pt x="3934" y="6396"/>
                    <a:pt x="3934" y="5365"/>
                  </a:cubicBezTo>
                  <a:close/>
                  <a:moveTo>
                    <a:pt x="4163" y="8442"/>
                  </a:moveTo>
                  <a:lnTo>
                    <a:pt x="4163" y="8442"/>
                  </a:lnTo>
                  <a:cubicBezTo>
                    <a:pt x="4629" y="11242"/>
                    <a:pt x="5835" y="13887"/>
                    <a:pt x="7625" y="16085"/>
                  </a:cubicBezTo>
                  <a:cubicBezTo>
                    <a:pt x="8091" y="16630"/>
                    <a:pt x="8578" y="17135"/>
                    <a:pt x="9083" y="17622"/>
                  </a:cubicBezTo>
                  <a:cubicBezTo>
                    <a:pt x="9628" y="18088"/>
                    <a:pt x="10172" y="18536"/>
                    <a:pt x="10736" y="18944"/>
                  </a:cubicBezTo>
                  <a:cubicBezTo>
                    <a:pt x="11884" y="19800"/>
                    <a:pt x="13109" y="20520"/>
                    <a:pt x="14393" y="21103"/>
                  </a:cubicBezTo>
                  <a:cubicBezTo>
                    <a:pt x="15677" y="21687"/>
                    <a:pt x="16999" y="22192"/>
                    <a:pt x="18322" y="22698"/>
                  </a:cubicBezTo>
                  <a:cubicBezTo>
                    <a:pt x="18983" y="22931"/>
                    <a:pt x="19625" y="23242"/>
                    <a:pt x="20208" y="23631"/>
                  </a:cubicBezTo>
                  <a:cubicBezTo>
                    <a:pt x="20792" y="24020"/>
                    <a:pt x="21356" y="24448"/>
                    <a:pt x="21881" y="24915"/>
                  </a:cubicBezTo>
                  <a:cubicBezTo>
                    <a:pt x="22931" y="25868"/>
                    <a:pt x="23826" y="27016"/>
                    <a:pt x="24234" y="28377"/>
                  </a:cubicBezTo>
                  <a:cubicBezTo>
                    <a:pt x="24448" y="29058"/>
                    <a:pt x="24546" y="29758"/>
                    <a:pt x="24526" y="30458"/>
                  </a:cubicBezTo>
                  <a:cubicBezTo>
                    <a:pt x="24546" y="30808"/>
                    <a:pt x="24507" y="31158"/>
                    <a:pt x="24487" y="31528"/>
                  </a:cubicBezTo>
                  <a:lnTo>
                    <a:pt x="24409" y="32053"/>
                  </a:lnTo>
                  <a:cubicBezTo>
                    <a:pt x="24409" y="32131"/>
                    <a:pt x="24390" y="32228"/>
                    <a:pt x="24390" y="32306"/>
                  </a:cubicBezTo>
                  <a:lnTo>
                    <a:pt x="24332" y="32559"/>
                  </a:lnTo>
                  <a:cubicBezTo>
                    <a:pt x="24040" y="33940"/>
                    <a:pt x="23476" y="35262"/>
                    <a:pt x="22678" y="36429"/>
                  </a:cubicBezTo>
                  <a:cubicBezTo>
                    <a:pt x="22270" y="37013"/>
                    <a:pt x="21842" y="37557"/>
                    <a:pt x="21356" y="38063"/>
                  </a:cubicBezTo>
                  <a:cubicBezTo>
                    <a:pt x="20870" y="38588"/>
                    <a:pt x="20364" y="39074"/>
                    <a:pt x="19819" y="39522"/>
                  </a:cubicBezTo>
                  <a:cubicBezTo>
                    <a:pt x="17660" y="41350"/>
                    <a:pt x="15151" y="42692"/>
                    <a:pt x="12662" y="44034"/>
                  </a:cubicBezTo>
                  <a:cubicBezTo>
                    <a:pt x="10153" y="45356"/>
                    <a:pt x="7663" y="46718"/>
                    <a:pt x="5485" y="48546"/>
                  </a:cubicBezTo>
                  <a:cubicBezTo>
                    <a:pt x="5232" y="48779"/>
                    <a:pt x="4960" y="49032"/>
                    <a:pt x="4727" y="49285"/>
                  </a:cubicBezTo>
                  <a:cubicBezTo>
                    <a:pt x="4493" y="49557"/>
                    <a:pt x="4299" y="49849"/>
                    <a:pt x="4085" y="50141"/>
                  </a:cubicBezTo>
                  <a:cubicBezTo>
                    <a:pt x="3676" y="50705"/>
                    <a:pt x="3268" y="51288"/>
                    <a:pt x="2898" y="51891"/>
                  </a:cubicBezTo>
                  <a:cubicBezTo>
                    <a:pt x="2120" y="53078"/>
                    <a:pt x="1498" y="54361"/>
                    <a:pt x="1031" y="55684"/>
                  </a:cubicBezTo>
                  <a:cubicBezTo>
                    <a:pt x="915" y="56034"/>
                    <a:pt x="817" y="56365"/>
                    <a:pt x="720" y="56715"/>
                  </a:cubicBezTo>
                  <a:cubicBezTo>
                    <a:pt x="681" y="56890"/>
                    <a:pt x="662" y="57065"/>
                    <a:pt x="623" y="57240"/>
                  </a:cubicBezTo>
                  <a:cubicBezTo>
                    <a:pt x="584" y="57415"/>
                    <a:pt x="545" y="57570"/>
                    <a:pt x="526" y="57745"/>
                  </a:cubicBezTo>
                  <a:cubicBezTo>
                    <a:pt x="428" y="58446"/>
                    <a:pt x="351" y="59165"/>
                    <a:pt x="292" y="59865"/>
                  </a:cubicBezTo>
                  <a:cubicBezTo>
                    <a:pt x="156" y="61266"/>
                    <a:pt x="117" y="62686"/>
                    <a:pt x="78" y="64105"/>
                  </a:cubicBezTo>
                  <a:cubicBezTo>
                    <a:pt x="59" y="65506"/>
                    <a:pt x="59" y="66925"/>
                    <a:pt x="59" y="68345"/>
                  </a:cubicBezTo>
                  <a:cubicBezTo>
                    <a:pt x="39" y="69045"/>
                    <a:pt x="39" y="69746"/>
                    <a:pt x="20" y="70465"/>
                  </a:cubicBezTo>
                  <a:cubicBezTo>
                    <a:pt x="20" y="70640"/>
                    <a:pt x="0" y="70815"/>
                    <a:pt x="20" y="70990"/>
                  </a:cubicBezTo>
                  <a:lnTo>
                    <a:pt x="78" y="71516"/>
                  </a:lnTo>
                  <a:cubicBezTo>
                    <a:pt x="98" y="71866"/>
                    <a:pt x="156" y="72216"/>
                    <a:pt x="253" y="72566"/>
                  </a:cubicBezTo>
                  <a:cubicBezTo>
                    <a:pt x="331" y="72916"/>
                    <a:pt x="448" y="73246"/>
                    <a:pt x="584" y="73577"/>
                  </a:cubicBezTo>
                  <a:cubicBezTo>
                    <a:pt x="740" y="73888"/>
                    <a:pt x="895" y="74200"/>
                    <a:pt x="1109" y="74491"/>
                  </a:cubicBezTo>
                  <a:cubicBezTo>
                    <a:pt x="1517" y="75075"/>
                    <a:pt x="1984" y="75619"/>
                    <a:pt x="2490" y="76106"/>
                  </a:cubicBezTo>
                  <a:cubicBezTo>
                    <a:pt x="3501" y="77097"/>
                    <a:pt x="4610" y="77973"/>
                    <a:pt x="5602" y="78965"/>
                  </a:cubicBezTo>
                  <a:cubicBezTo>
                    <a:pt x="6574" y="79995"/>
                    <a:pt x="7488" y="81085"/>
                    <a:pt x="8344" y="82213"/>
                  </a:cubicBezTo>
                  <a:cubicBezTo>
                    <a:pt x="9181" y="83360"/>
                    <a:pt x="10153" y="84410"/>
                    <a:pt x="10639" y="85752"/>
                  </a:cubicBezTo>
                  <a:cubicBezTo>
                    <a:pt x="10892" y="86414"/>
                    <a:pt x="11087" y="87094"/>
                    <a:pt x="11223" y="87775"/>
                  </a:cubicBezTo>
                  <a:cubicBezTo>
                    <a:pt x="11378" y="88475"/>
                    <a:pt x="11476" y="89175"/>
                    <a:pt x="11553" y="89876"/>
                  </a:cubicBezTo>
                  <a:cubicBezTo>
                    <a:pt x="11689" y="91276"/>
                    <a:pt x="11651" y="92696"/>
                    <a:pt x="11437" y="94096"/>
                  </a:cubicBezTo>
                  <a:cubicBezTo>
                    <a:pt x="11320" y="94796"/>
                    <a:pt x="11145" y="95477"/>
                    <a:pt x="10989" y="96177"/>
                  </a:cubicBezTo>
                  <a:cubicBezTo>
                    <a:pt x="10834" y="96858"/>
                    <a:pt x="10698" y="97558"/>
                    <a:pt x="10561" y="98239"/>
                  </a:cubicBezTo>
                  <a:cubicBezTo>
                    <a:pt x="10717" y="97558"/>
                    <a:pt x="10853" y="96858"/>
                    <a:pt x="11009" y="96177"/>
                  </a:cubicBezTo>
                  <a:cubicBezTo>
                    <a:pt x="11164" y="95477"/>
                    <a:pt x="11339" y="94796"/>
                    <a:pt x="11456" y="94096"/>
                  </a:cubicBezTo>
                  <a:cubicBezTo>
                    <a:pt x="11670" y="92696"/>
                    <a:pt x="11709" y="91276"/>
                    <a:pt x="11573" y="89876"/>
                  </a:cubicBezTo>
                  <a:cubicBezTo>
                    <a:pt x="11514" y="89175"/>
                    <a:pt x="11398" y="88475"/>
                    <a:pt x="11262" y="87775"/>
                  </a:cubicBezTo>
                  <a:cubicBezTo>
                    <a:pt x="11125" y="87094"/>
                    <a:pt x="10912" y="86414"/>
                    <a:pt x="10659" y="85752"/>
                  </a:cubicBezTo>
                  <a:cubicBezTo>
                    <a:pt x="10406" y="85091"/>
                    <a:pt x="10075" y="84469"/>
                    <a:pt x="9647" y="83885"/>
                  </a:cubicBezTo>
                  <a:lnTo>
                    <a:pt x="8383" y="82193"/>
                  </a:lnTo>
                  <a:cubicBezTo>
                    <a:pt x="7527" y="81065"/>
                    <a:pt x="6613" y="79976"/>
                    <a:pt x="5641" y="78945"/>
                  </a:cubicBezTo>
                  <a:cubicBezTo>
                    <a:pt x="4649" y="77953"/>
                    <a:pt x="3521" y="77078"/>
                    <a:pt x="2529" y="76086"/>
                  </a:cubicBezTo>
                  <a:cubicBezTo>
                    <a:pt x="2023" y="75600"/>
                    <a:pt x="1556" y="75055"/>
                    <a:pt x="1148" y="74472"/>
                  </a:cubicBezTo>
                  <a:cubicBezTo>
                    <a:pt x="759" y="73888"/>
                    <a:pt x="467" y="73246"/>
                    <a:pt x="292" y="72566"/>
                  </a:cubicBezTo>
                  <a:cubicBezTo>
                    <a:pt x="214" y="72216"/>
                    <a:pt x="156" y="71866"/>
                    <a:pt x="117" y="71516"/>
                  </a:cubicBezTo>
                  <a:lnTo>
                    <a:pt x="78" y="70990"/>
                  </a:lnTo>
                  <a:cubicBezTo>
                    <a:pt x="59" y="70815"/>
                    <a:pt x="59" y="70640"/>
                    <a:pt x="78" y="70465"/>
                  </a:cubicBezTo>
                  <a:cubicBezTo>
                    <a:pt x="98" y="69765"/>
                    <a:pt x="117" y="69045"/>
                    <a:pt x="117" y="68345"/>
                  </a:cubicBezTo>
                  <a:cubicBezTo>
                    <a:pt x="117" y="66925"/>
                    <a:pt x="117" y="65525"/>
                    <a:pt x="156" y="64105"/>
                  </a:cubicBezTo>
                  <a:cubicBezTo>
                    <a:pt x="175" y="62686"/>
                    <a:pt x="234" y="61285"/>
                    <a:pt x="351" y="59865"/>
                  </a:cubicBezTo>
                  <a:cubicBezTo>
                    <a:pt x="409" y="59165"/>
                    <a:pt x="487" y="58465"/>
                    <a:pt x="584" y="57765"/>
                  </a:cubicBezTo>
                  <a:cubicBezTo>
                    <a:pt x="623" y="57590"/>
                    <a:pt x="642" y="57415"/>
                    <a:pt x="681" y="57259"/>
                  </a:cubicBezTo>
                  <a:cubicBezTo>
                    <a:pt x="720" y="57084"/>
                    <a:pt x="740" y="56909"/>
                    <a:pt x="798" y="56734"/>
                  </a:cubicBezTo>
                  <a:cubicBezTo>
                    <a:pt x="876" y="56384"/>
                    <a:pt x="973" y="56053"/>
                    <a:pt x="1090" y="55723"/>
                  </a:cubicBezTo>
                  <a:cubicBezTo>
                    <a:pt x="1556" y="54381"/>
                    <a:pt x="2179" y="53117"/>
                    <a:pt x="2957" y="51930"/>
                  </a:cubicBezTo>
                  <a:cubicBezTo>
                    <a:pt x="3326" y="51327"/>
                    <a:pt x="3735" y="50744"/>
                    <a:pt x="4143" y="50180"/>
                  </a:cubicBezTo>
                  <a:cubicBezTo>
                    <a:pt x="4357" y="49907"/>
                    <a:pt x="4571" y="49616"/>
                    <a:pt x="4785" y="49343"/>
                  </a:cubicBezTo>
                  <a:cubicBezTo>
                    <a:pt x="5018" y="49091"/>
                    <a:pt x="5271" y="48838"/>
                    <a:pt x="5543" y="48624"/>
                  </a:cubicBezTo>
                  <a:cubicBezTo>
                    <a:pt x="7702" y="46796"/>
                    <a:pt x="10192" y="45434"/>
                    <a:pt x="12681" y="44092"/>
                  </a:cubicBezTo>
                  <a:cubicBezTo>
                    <a:pt x="15171" y="42770"/>
                    <a:pt x="17680" y="41428"/>
                    <a:pt x="19858" y="39580"/>
                  </a:cubicBezTo>
                  <a:cubicBezTo>
                    <a:pt x="20403" y="39133"/>
                    <a:pt x="20908" y="38646"/>
                    <a:pt x="21395" y="38121"/>
                  </a:cubicBezTo>
                  <a:cubicBezTo>
                    <a:pt x="21881" y="37615"/>
                    <a:pt x="22328" y="37051"/>
                    <a:pt x="22717" y="36468"/>
                  </a:cubicBezTo>
                  <a:cubicBezTo>
                    <a:pt x="23534" y="35301"/>
                    <a:pt x="24098" y="33978"/>
                    <a:pt x="24370" y="32578"/>
                  </a:cubicBezTo>
                  <a:lnTo>
                    <a:pt x="24429" y="32325"/>
                  </a:lnTo>
                  <a:cubicBezTo>
                    <a:pt x="24448" y="32228"/>
                    <a:pt x="24448" y="32150"/>
                    <a:pt x="24468" y="32053"/>
                  </a:cubicBezTo>
                  <a:lnTo>
                    <a:pt x="24546" y="31528"/>
                  </a:lnTo>
                  <a:cubicBezTo>
                    <a:pt x="24546" y="31178"/>
                    <a:pt x="24584" y="30828"/>
                    <a:pt x="24565" y="30458"/>
                  </a:cubicBezTo>
                  <a:cubicBezTo>
                    <a:pt x="24584" y="29758"/>
                    <a:pt x="24487" y="29038"/>
                    <a:pt x="24273" y="28377"/>
                  </a:cubicBezTo>
                  <a:cubicBezTo>
                    <a:pt x="23865" y="26996"/>
                    <a:pt x="22970" y="25829"/>
                    <a:pt x="21920" y="24896"/>
                  </a:cubicBezTo>
                  <a:cubicBezTo>
                    <a:pt x="21395" y="24429"/>
                    <a:pt x="20831" y="24001"/>
                    <a:pt x="20228" y="23612"/>
                  </a:cubicBezTo>
                  <a:cubicBezTo>
                    <a:pt x="19644" y="23223"/>
                    <a:pt x="19002" y="22912"/>
                    <a:pt x="18341" y="22659"/>
                  </a:cubicBezTo>
                  <a:cubicBezTo>
                    <a:pt x="17019" y="22173"/>
                    <a:pt x="15696" y="21667"/>
                    <a:pt x="14412" y="21084"/>
                  </a:cubicBezTo>
                  <a:cubicBezTo>
                    <a:pt x="13109" y="20500"/>
                    <a:pt x="11884" y="19781"/>
                    <a:pt x="10756" y="18944"/>
                  </a:cubicBezTo>
                  <a:cubicBezTo>
                    <a:pt x="10192" y="18516"/>
                    <a:pt x="9628" y="18088"/>
                    <a:pt x="9103" y="17602"/>
                  </a:cubicBezTo>
                  <a:cubicBezTo>
                    <a:pt x="8578" y="17135"/>
                    <a:pt x="8091" y="16610"/>
                    <a:pt x="7644" y="16085"/>
                  </a:cubicBezTo>
                  <a:cubicBezTo>
                    <a:pt x="5855" y="13887"/>
                    <a:pt x="4649" y="11242"/>
                    <a:pt x="4163" y="8442"/>
                  </a:cubicBezTo>
                  <a:close/>
                  <a:moveTo>
                    <a:pt x="10561" y="98239"/>
                  </a:moveTo>
                  <a:cubicBezTo>
                    <a:pt x="10270" y="99620"/>
                    <a:pt x="10017" y="101020"/>
                    <a:pt x="9861" y="102420"/>
                  </a:cubicBezTo>
                  <a:cubicBezTo>
                    <a:pt x="10036" y="101020"/>
                    <a:pt x="10289" y="99620"/>
                    <a:pt x="10561" y="98239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5925" y="1459125"/>
              <a:ext cx="641875" cy="2754475"/>
            </a:xfrm>
            <a:custGeom>
              <a:avLst/>
              <a:gdLst/>
              <a:ahLst/>
              <a:cxnLst/>
              <a:rect l="l" t="t" r="r" b="b"/>
              <a:pathLst>
                <a:path w="25675" h="110179" extrusionOk="0">
                  <a:moveTo>
                    <a:pt x="5077" y="0"/>
                  </a:moveTo>
                  <a:cubicBezTo>
                    <a:pt x="4669" y="2839"/>
                    <a:pt x="4280" y="5737"/>
                    <a:pt x="4630" y="8595"/>
                  </a:cubicBezTo>
                  <a:cubicBezTo>
                    <a:pt x="4999" y="11474"/>
                    <a:pt x="6108" y="14196"/>
                    <a:pt x="7858" y="16491"/>
                  </a:cubicBezTo>
                  <a:cubicBezTo>
                    <a:pt x="8734" y="17639"/>
                    <a:pt x="9764" y="18670"/>
                    <a:pt x="10931" y="19526"/>
                  </a:cubicBezTo>
                  <a:cubicBezTo>
                    <a:pt x="12059" y="20420"/>
                    <a:pt x="13265" y="21179"/>
                    <a:pt x="14568" y="21801"/>
                  </a:cubicBezTo>
                  <a:cubicBezTo>
                    <a:pt x="15872" y="22423"/>
                    <a:pt x="17214" y="22929"/>
                    <a:pt x="18575" y="23415"/>
                  </a:cubicBezTo>
                  <a:cubicBezTo>
                    <a:pt x="19256" y="23649"/>
                    <a:pt x="19917" y="23921"/>
                    <a:pt x="20559" y="24232"/>
                  </a:cubicBezTo>
                  <a:cubicBezTo>
                    <a:pt x="21181" y="24582"/>
                    <a:pt x="21784" y="24971"/>
                    <a:pt x="22368" y="25419"/>
                  </a:cubicBezTo>
                  <a:cubicBezTo>
                    <a:pt x="23476" y="26294"/>
                    <a:pt x="24507" y="27364"/>
                    <a:pt x="25071" y="28706"/>
                  </a:cubicBezTo>
                  <a:cubicBezTo>
                    <a:pt x="25343" y="29347"/>
                    <a:pt x="25518" y="30067"/>
                    <a:pt x="25577" y="30767"/>
                  </a:cubicBezTo>
                  <a:cubicBezTo>
                    <a:pt x="25616" y="31487"/>
                    <a:pt x="25596" y="32206"/>
                    <a:pt x="25499" y="32926"/>
                  </a:cubicBezTo>
                  <a:cubicBezTo>
                    <a:pt x="25402" y="33626"/>
                    <a:pt x="25207" y="34326"/>
                    <a:pt x="24954" y="34988"/>
                  </a:cubicBezTo>
                  <a:cubicBezTo>
                    <a:pt x="24896" y="35163"/>
                    <a:pt x="24818" y="35318"/>
                    <a:pt x="24740" y="35474"/>
                  </a:cubicBezTo>
                  <a:cubicBezTo>
                    <a:pt x="24682" y="35649"/>
                    <a:pt x="24604" y="35805"/>
                    <a:pt x="24527" y="35960"/>
                  </a:cubicBezTo>
                  <a:cubicBezTo>
                    <a:pt x="24351" y="36291"/>
                    <a:pt x="24176" y="36583"/>
                    <a:pt x="23982" y="36894"/>
                  </a:cubicBezTo>
                  <a:cubicBezTo>
                    <a:pt x="23807" y="37205"/>
                    <a:pt x="23593" y="37497"/>
                    <a:pt x="23360" y="37788"/>
                  </a:cubicBezTo>
                  <a:cubicBezTo>
                    <a:pt x="23126" y="38061"/>
                    <a:pt x="22912" y="38333"/>
                    <a:pt x="22679" y="38605"/>
                  </a:cubicBezTo>
                  <a:cubicBezTo>
                    <a:pt x="22193" y="39130"/>
                    <a:pt x="21667" y="39636"/>
                    <a:pt x="21123" y="40083"/>
                  </a:cubicBezTo>
                  <a:cubicBezTo>
                    <a:pt x="18925" y="41950"/>
                    <a:pt x="16358" y="43292"/>
                    <a:pt x="13771" y="44557"/>
                  </a:cubicBezTo>
                  <a:cubicBezTo>
                    <a:pt x="11204" y="45821"/>
                    <a:pt x="8578" y="47066"/>
                    <a:pt x="6186" y="48660"/>
                  </a:cubicBezTo>
                  <a:cubicBezTo>
                    <a:pt x="5894" y="48855"/>
                    <a:pt x="5602" y="49069"/>
                    <a:pt x="5349" y="49322"/>
                  </a:cubicBezTo>
                  <a:cubicBezTo>
                    <a:pt x="5213" y="49438"/>
                    <a:pt x="5077" y="49555"/>
                    <a:pt x="4960" y="49691"/>
                  </a:cubicBezTo>
                  <a:cubicBezTo>
                    <a:pt x="4844" y="49827"/>
                    <a:pt x="4708" y="49964"/>
                    <a:pt x="4591" y="50100"/>
                  </a:cubicBezTo>
                  <a:cubicBezTo>
                    <a:pt x="4105" y="50625"/>
                    <a:pt x="3657" y="51189"/>
                    <a:pt x="3229" y="51753"/>
                  </a:cubicBezTo>
                  <a:cubicBezTo>
                    <a:pt x="2354" y="52900"/>
                    <a:pt x="1635" y="54165"/>
                    <a:pt x="1071" y="55507"/>
                  </a:cubicBezTo>
                  <a:cubicBezTo>
                    <a:pt x="934" y="55837"/>
                    <a:pt x="818" y="56187"/>
                    <a:pt x="720" y="56537"/>
                  </a:cubicBezTo>
                  <a:cubicBezTo>
                    <a:pt x="643" y="56888"/>
                    <a:pt x="545" y="57238"/>
                    <a:pt x="487" y="57588"/>
                  </a:cubicBezTo>
                  <a:cubicBezTo>
                    <a:pt x="351" y="58288"/>
                    <a:pt x="273" y="59007"/>
                    <a:pt x="195" y="59727"/>
                  </a:cubicBezTo>
                  <a:cubicBezTo>
                    <a:pt x="59" y="61166"/>
                    <a:pt x="1" y="62606"/>
                    <a:pt x="1" y="64045"/>
                  </a:cubicBezTo>
                  <a:cubicBezTo>
                    <a:pt x="1" y="65484"/>
                    <a:pt x="79" y="66904"/>
                    <a:pt x="176" y="68343"/>
                  </a:cubicBezTo>
                  <a:cubicBezTo>
                    <a:pt x="234" y="69063"/>
                    <a:pt x="293" y="69782"/>
                    <a:pt x="370" y="70502"/>
                  </a:cubicBezTo>
                  <a:cubicBezTo>
                    <a:pt x="487" y="71202"/>
                    <a:pt x="682" y="71902"/>
                    <a:pt x="954" y="72583"/>
                  </a:cubicBezTo>
                  <a:cubicBezTo>
                    <a:pt x="1226" y="73244"/>
                    <a:pt x="1576" y="73847"/>
                    <a:pt x="2043" y="74411"/>
                  </a:cubicBezTo>
                  <a:cubicBezTo>
                    <a:pt x="2490" y="74975"/>
                    <a:pt x="2996" y="75481"/>
                    <a:pt x="3541" y="75948"/>
                  </a:cubicBezTo>
                  <a:cubicBezTo>
                    <a:pt x="4610" y="76901"/>
                    <a:pt x="5777" y="77757"/>
                    <a:pt x="6866" y="78690"/>
                  </a:cubicBezTo>
                  <a:cubicBezTo>
                    <a:pt x="7956" y="79643"/>
                    <a:pt x="8986" y="80635"/>
                    <a:pt x="10076" y="81588"/>
                  </a:cubicBezTo>
                  <a:cubicBezTo>
                    <a:pt x="10601" y="82074"/>
                    <a:pt x="11106" y="82580"/>
                    <a:pt x="11612" y="83086"/>
                  </a:cubicBezTo>
                  <a:cubicBezTo>
                    <a:pt x="12118" y="83591"/>
                    <a:pt x="12565" y="84175"/>
                    <a:pt x="12935" y="84797"/>
                  </a:cubicBezTo>
                  <a:cubicBezTo>
                    <a:pt x="13654" y="86042"/>
                    <a:pt x="14160" y="87403"/>
                    <a:pt x="14432" y="88804"/>
                  </a:cubicBezTo>
                  <a:cubicBezTo>
                    <a:pt x="14724" y="90224"/>
                    <a:pt x="14821" y="91663"/>
                    <a:pt x="14705" y="93102"/>
                  </a:cubicBezTo>
                  <a:cubicBezTo>
                    <a:pt x="14646" y="93822"/>
                    <a:pt x="14491" y="94522"/>
                    <a:pt x="14374" y="95222"/>
                  </a:cubicBezTo>
                  <a:lnTo>
                    <a:pt x="13985" y="97342"/>
                  </a:lnTo>
                  <a:cubicBezTo>
                    <a:pt x="13732" y="98762"/>
                    <a:pt x="13518" y="100182"/>
                    <a:pt x="13363" y="101621"/>
                  </a:cubicBezTo>
                  <a:cubicBezTo>
                    <a:pt x="13518" y="100182"/>
                    <a:pt x="13752" y="98762"/>
                    <a:pt x="14004" y="97342"/>
                  </a:cubicBezTo>
                  <a:lnTo>
                    <a:pt x="14393" y="95222"/>
                  </a:lnTo>
                  <a:cubicBezTo>
                    <a:pt x="14510" y="94522"/>
                    <a:pt x="14666" y="93822"/>
                    <a:pt x="14724" y="93102"/>
                  </a:cubicBezTo>
                  <a:cubicBezTo>
                    <a:pt x="14841" y="91663"/>
                    <a:pt x="14743" y="90224"/>
                    <a:pt x="14452" y="88804"/>
                  </a:cubicBezTo>
                  <a:cubicBezTo>
                    <a:pt x="14179" y="87384"/>
                    <a:pt x="13674" y="86022"/>
                    <a:pt x="12954" y="84778"/>
                  </a:cubicBezTo>
                  <a:cubicBezTo>
                    <a:pt x="12585" y="84155"/>
                    <a:pt x="12157" y="83591"/>
                    <a:pt x="11632" y="83066"/>
                  </a:cubicBezTo>
                  <a:cubicBezTo>
                    <a:pt x="11145" y="82561"/>
                    <a:pt x="10620" y="82055"/>
                    <a:pt x="10095" y="81569"/>
                  </a:cubicBezTo>
                  <a:cubicBezTo>
                    <a:pt x="9025" y="80616"/>
                    <a:pt x="7975" y="79624"/>
                    <a:pt x="6905" y="78671"/>
                  </a:cubicBezTo>
                  <a:cubicBezTo>
                    <a:pt x="5816" y="77737"/>
                    <a:pt x="4649" y="76881"/>
                    <a:pt x="3580" y="75928"/>
                  </a:cubicBezTo>
                  <a:cubicBezTo>
                    <a:pt x="3035" y="75462"/>
                    <a:pt x="2529" y="74936"/>
                    <a:pt x="2082" y="74392"/>
                  </a:cubicBezTo>
                  <a:cubicBezTo>
                    <a:pt x="1635" y="73828"/>
                    <a:pt x="1265" y="73205"/>
                    <a:pt x="993" y="72544"/>
                  </a:cubicBezTo>
                  <a:cubicBezTo>
                    <a:pt x="720" y="71863"/>
                    <a:pt x="526" y="71183"/>
                    <a:pt x="429" y="70463"/>
                  </a:cubicBezTo>
                  <a:cubicBezTo>
                    <a:pt x="351" y="69763"/>
                    <a:pt x="293" y="69043"/>
                    <a:pt x="234" y="68324"/>
                  </a:cubicBezTo>
                  <a:cubicBezTo>
                    <a:pt x="137" y="66884"/>
                    <a:pt x="59" y="65465"/>
                    <a:pt x="59" y="64025"/>
                  </a:cubicBezTo>
                  <a:cubicBezTo>
                    <a:pt x="59" y="62586"/>
                    <a:pt x="118" y="61147"/>
                    <a:pt x="254" y="59708"/>
                  </a:cubicBezTo>
                  <a:cubicBezTo>
                    <a:pt x="332" y="59007"/>
                    <a:pt x="409" y="58288"/>
                    <a:pt x="545" y="57588"/>
                  </a:cubicBezTo>
                  <a:cubicBezTo>
                    <a:pt x="623" y="57238"/>
                    <a:pt x="720" y="56888"/>
                    <a:pt x="798" y="56537"/>
                  </a:cubicBezTo>
                  <a:cubicBezTo>
                    <a:pt x="896" y="56187"/>
                    <a:pt x="1012" y="55857"/>
                    <a:pt x="1148" y="55526"/>
                  </a:cubicBezTo>
                  <a:cubicBezTo>
                    <a:pt x="1693" y="54184"/>
                    <a:pt x="2413" y="52939"/>
                    <a:pt x="3288" y="51792"/>
                  </a:cubicBezTo>
                  <a:cubicBezTo>
                    <a:pt x="3716" y="51228"/>
                    <a:pt x="4163" y="50664"/>
                    <a:pt x="4649" y="50139"/>
                  </a:cubicBezTo>
                  <a:cubicBezTo>
                    <a:pt x="4766" y="50002"/>
                    <a:pt x="4883" y="49866"/>
                    <a:pt x="5019" y="49750"/>
                  </a:cubicBezTo>
                  <a:cubicBezTo>
                    <a:pt x="5135" y="49614"/>
                    <a:pt x="5252" y="49477"/>
                    <a:pt x="5388" y="49361"/>
                  </a:cubicBezTo>
                  <a:cubicBezTo>
                    <a:pt x="5661" y="49127"/>
                    <a:pt x="5952" y="48913"/>
                    <a:pt x="6244" y="48719"/>
                  </a:cubicBezTo>
                  <a:cubicBezTo>
                    <a:pt x="7450" y="47921"/>
                    <a:pt x="8695" y="47202"/>
                    <a:pt x="9959" y="46541"/>
                  </a:cubicBezTo>
                  <a:cubicBezTo>
                    <a:pt x="11243" y="45879"/>
                    <a:pt x="12526" y="45257"/>
                    <a:pt x="13810" y="44615"/>
                  </a:cubicBezTo>
                  <a:cubicBezTo>
                    <a:pt x="16377" y="43331"/>
                    <a:pt x="18964" y="41989"/>
                    <a:pt x="21162" y="40122"/>
                  </a:cubicBezTo>
                  <a:cubicBezTo>
                    <a:pt x="21726" y="39675"/>
                    <a:pt x="22231" y="39169"/>
                    <a:pt x="22718" y="38625"/>
                  </a:cubicBezTo>
                  <a:cubicBezTo>
                    <a:pt x="22971" y="38372"/>
                    <a:pt x="23204" y="38100"/>
                    <a:pt x="23418" y="37808"/>
                  </a:cubicBezTo>
                  <a:cubicBezTo>
                    <a:pt x="23632" y="37516"/>
                    <a:pt x="23826" y="37224"/>
                    <a:pt x="24040" y="36933"/>
                  </a:cubicBezTo>
                  <a:cubicBezTo>
                    <a:pt x="24235" y="36621"/>
                    <a:pt x="24410" y="36310"/>
                    <a:pt x="24585" y="35980"/>
                  </a:cubicBezTo>
                  <a:cubicBezTo>
                    <a:pt x="24663" y="35824"/>
                    <a:pt x="24721" y="35668"/>
                    <a:pt x="24799" y="35493"/>
                  </a:cubicBezTo>
                  <a:cubicBezTo>
                    <a:pt x="24877" y="35338"/>
                    <a:pt x="24954" y="35163"/>
                    <a:pt x="25013" y="35007"/>
                  </a:cubicBezTo>
                  <a:cubicBezTo>
                    <a:pt x="25266" y="34326"/>
                    <a:pt x="25460" y="33626"/>
                    <a:pt x="25557" y="32907"/>
                  </a:cubicBezTo>
                  <a:cubicBezTo>
                    <a:pt x="25655" y="32206"/>
                    <a:pt x="25674" y="31487"/>
                    <a:pt x="25635" y="30767"/>
                  </a:cubicBezTo>
                  <a:cubicBezTo>
                    <a:pt x="25577" y="30028"/>
                    <a:pt x="25402" y="29328"/>
                    <a:pt x="25110" y="28667"/>
                  </a:cubicBezTo>
                  <a:cubicBezTo>
                    <a:pt x="24546" y="27344"/>
                    <a:pt x="23515" y="26255"/>
                    <a:pt x="22387" y="25380"/>
                  </a:cubicBezTo>
                  <a:cubicBezTo>
                    <a:pt x="21823" y="24932"/>
                    <a:pt x="21220" y="24524"/>
                    <a:pt x="20578" y="24193"/>
                  </a:cubicBezTo>
                  <a:cubicBezTo>
                    <a:pt x="19936" y="23863"/>
                    <a:pt x="19275" y="23610"/>
                    <a:pt x="18594" y="23376"/>
                  </a:cubicBezTo>
                  <a:cubicBezTo>
                    <a:pt x="17233" y="22890"/>
                    <a:pt x="15891" y="22385"/>
                    <a:pt x="14588" y="21782"/>
                  </a:cubicBezTo>
                  <a:cubicBezTo>
                    <a:pt x="13304" y="21140"/>
                    <a:pt x="12079" y="20381"/>
                    <a:pt x="10951" y="19487"/>
                  </a:cubicBezTo>
                  <a:cubicBezTo>
                    <a:pt x="9784" y="18631"/>
                    <a:pt x="8753" y="17619"/>
                    <a:pt x="7878" y="16472"/>
                  </a:cubicBezTo>
                  <a:cubicBezTo>
                    <a:pt x="6127" y="14177"/>
                    <a:pt x="5019" y="11454"/>
                    <a:pt x="4649" y="8595"/>
                  </a:cubicBezTo>
                  <a:cubicBezTo>
                    <a:pt x="4299" y="5737"/>
                    <a:pt x="4669" y="2839"/>
                    <a:pt x="5077" y="0"/>
                  </a:cubicBezTo>
                  <a:close/>
                  <a:moveTo>
                    <a:pt x="13362" y="101628"/>
                  </a:moveTo>
                  <a:lnTo>
                    <a:pt x="13362" y="101628"/>
                  </a:lnTo>
                  <a:cubicBezTo>
                    <a:pt x="13240" y="102744"/>
                    <a:pt x="13166" y="103872"/>
                    <a:pt x="13166" y="105000"/>
                  </a:cubicBezTo>
                  <a:lnTo>
                    <a:pt x="13166" y="105000"/>
                  </a:lnTo>
                  <a:cubicBezTo>
                    <a:pt x="13166" y="103871"/>
                    <a:pt x="13240" y="102742"/>
                    <a:pt x="13362" y="101628"/>
                  </a:cubicBezTo>
                  <a:close/>
                  <a:moveTo>
                    <a:pt x="13166" y="105000"/>
                  </a:moveTo>
                  <a:cubicBezTo>
                    <a:pt x="13166" y="106746"/>
                    <a:pt x="13342" y="108491"/>
                    <a:pt x="13790" y="110178"/>
                  </a:cubicBezTo>
                  <a:cubicBezTo>
                    <a:pt x="13342" y="108481"/>
                    <a:pt x="13166" y="106740"/>
                    <a:pt x="13166" y="10500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9675" y="1465875"/>
              <a:ext cx="671025" cy="2738475"/>
            </a:xfrm>
            <a:custGeom>
              <a:avLst/>
              <a:gdLst/>
              <a:ahLst/>
              <a:cxnLst/>
              <a:rect l="l" t="t" r="r" b="b"/>
              <a:pathLst>
                <a:path w="26841" h="109539" extrusionOk="0">
                  <a:moveTo>
                    <a:pt x="5913" y="1"/>
                  </a:moveTo>
                  <a:cubicBezTo>
                    <a:pt x="5612" y="1784"/>
                    <a:pt x="5326" y="3590"/>
                    <a:pt x="5216" y="5405"/>
                  </a:cubicBezTo>
                  <a:lnTo>
                    <a:pt x="5216" y="5405"/>
                  </a:lnTo>
                  <a:cubicBezTo>
                    <a:pt x="5334" y="3597"/>
                    <a:pt x="5623" y="1787"/>
                    <a:pt x="5913" y="1"/>
                  </a:cubicBezTo>
                  <a:close/>
                  <a:moveTo>
                    <a:pt x="5216" y="5405"/>
                  </a:moveTo>
                  <a:cubicBezTo>
                    <a:pt x="5144" y="6510"/>
                    <a:pt x="5137" y="7615"/>
                    <a:pt x="5232" y="8714"/>
                  </a:cubicBezTo>
                  <a:cubicBezTo>
                    <a:pt x="5369" y="10192"/>
                    <a:pt x="5680" y="11631"/>
                    <a:pt x="6205" y="12993"/>
                  </a:cubicBezTo>
                  <a:cubicBezTo>
                    <a:pt x="6711" y="14374"/>
                    <a:pt x="7391" y="15696"/>
                    <a:pt x="8247" y="16883"/>
                  </a:cubicBezTo>
                  <a:cubicBezTo>
                    <a:pt x="8484" y="17225"/>
                    <a:pt x="8737" y="17556"/>
                    <a:pt x="9004" y="17875"/>
                  </a:cubicBezTo>
                  <a:lnTo>
                    <a:pt x="9004" y="17875"/>
                  </a:lnTo>
                  <a:cubicBezTo>
                    <a:pt x="8745" y="17562"/>
                    <a:pt x="8499" y="17237"/>
                    <a:pt x="8267" y="16902"/>
                  </a:cubicBezTo>
                  <a:cubicBezTo>
                    <a:pt x="7411" y="15696"/>
                    <a:pt x="6730" y="14393"/>
                    <a:pt x="6224" y="13012"/>
                  </a:cubicBezTo>
                  <a:cubicBezTo>
                    <a:pt x="5699" y="11651"/>
                    <a:pt x="5369" y="10212"/>
                    <a:pt x="5252" y="8753"/>
                  </a:cubicBezTo>
                  <a:cubicBezTo>
                    <a:pt x="5148" y="7636"/>
                    <a:pt x="5149" y="6519"/>
                    <a:pt x="5216" y="5405"/>
                  </a:cubicBezTo>
                  <a:close/>
                  <a:moveTo>
                    <a:pt x="9004" y="17875"/>
                  </a:moveTo>
                  <a:cubicBezTo>
                    <a:pt x="9677" y="18690"/>
                    <a:pt x="10438" y="19432"/>
                    <a:pt x="11281" y="20092"/>
                  </a:cubicBezTo>
                  <a:cubicBezTo>
                    <a:pt x="11369" y="20163"/>
                    <a:pt x="11457" y="20233"/>
                    <a:pt x="11546" y="20303"/>
                  </a:cubicBezTo>
                  <a:lnTo>
                    <a:pt x="11546" y="20303"/>
                  </a:lnTo>
                  <a:cubicBezTo>
                    <a:pt x="11450" y="20227"/>
                    <a:pt x="11356" y="20150"/>
                    <a:pt x="11262" y="20072"/>
                  </a:cubicBezTo>
                  <a:cubicBezTo>
                    <a:pt x="10440" y="19417"/>
                    <a:pt x="9677" y="18683"/>
                    <a:pt x="9004" y="17875"/>
                  </a:cubicBezTo>
                  <a:close/>
                  <a:moveTo>
                    <a:pt x="11546" y="20303"/>
                  </a:moveTo>
                  <a:cubicBezTo>
                    <a:pt x="12597" y="21141"/>
                    <a:pt x="13743" y="21879"/>
                    <a:pt x="14938" y="22504"/>
                  </a:cubicBezTo>
                  <a:cubicBezTo>
                    <a:pt x="16260" y="23145"/>
                    <a:pt x="17602" y="23690"/>
                    <a:pt x="19003" y="24176"/>
                  </a:cubicBezTo>
                  <a:lnTo>
                    <a:pt x="20053" y="24526"/>
                  </a:lnTo>
                  <a:cubicBezTo>
                    <a:pt x="20384" y="24662"/>
                    <a:pt x="20753" y="24760"/>
                    <a:pt x="21084" y="24896"/>
                  </a:cubicBezTo>
                  <a:cubicBezTo>
                    <a:pt x="21745" y="25188"/>
                    <a:pt x="22387" y="25538"/>
                    <a:pt x="22990" y="25966"/>
                  </a:cubicBezTo>
                  <a:cubicBezTo>
                    <a:pt x="24196" y="26802"/>
                    <a:pt x="25285" y="27833"/>
                    <a:pt x="26004" y="29116"/>
                  </a:cubicBezTo>
                  <a:cubicBezTo>
                    <a:pt x="26354" y="29758"/>
                    <a:pt x="26588" y="30458"/>
                    <a:pt x="26705" y="31178"/>
                  </a:cubicBezTo>
                  <a:cubicBezTo>
                    <a:pt x="26743" y="31353"/>
                    <a:pt x="26763" y="31528"/>
                    <a:pt x="26763" y="31722"/>
                  </a:cubicBezTo>
                  <a:lnTo>
                    <a:pt x="26763" y="32267"/>
                  </a:lnTo>
                  <a:cubicBezTo>
                    <a:pt x="26782" y="32442"/>
                    <a:pt x="26782" y="32637"/>
                    <a:pt x="26763" y="32812"/>
                  </a:cubicBezTo>
                  <a:cubicBezTo>
                    <a:pt x="26763" y="33006"/>
                    <a:pt x="26763" y="33181"/>
                    <a:pt x="26743" y="33356"/>
                  </a:cubicBezTo>
                  <a:cubicBezTo>
                    <a:pt x="26666" y="34095"/>
                    <a:pt x="26510" y="34815"/>
                    <a:pt x="26277" y="35496"/>
                  </a:cubicBezTo>
                  <a:cubicBezTo>
                    <a:pt x="26024" y="36196"/>
                    <a:pt x="25713" y="36857"/>
                    <a:pt x="25324" y="37479"/>
                  </a:cubicBezTo>
                  <a:cubicBezTo>
                    <a:pt x="24546" y="38705"/>
                    <a:pt x="23554" y="39813"/>
                    <a:pt x="22426" y="40747"/>
                  </a:cubicBezTo>
                  <a:cubicBezTo>
                    <a:pt x="21278" y="41680"/>
                    <a:pt x="20072" y="42497"/>
                    <a:pt x="18769" y="43198"/>
                  </a:cubicBezTo>
                  <a:cubicBezTo>
                    <a:pt x="17505" y="43917"/>
                    <a:pt x="16182" y="44559"/>
                    <a:pt x="14840" y="45162"/>
                  </a:cubicBezTo>
                  <a:lnTo>
                    <a:pt x="10814" y="46951"/>
                  </a:lnTo>
                  <a:cubicBezTo>
                    <a:pt x="9492" y="47554"/>
                    <a:pt x="8150" y="48157"/>
                    <a:pt x="6847" y="48838"/>
                  </a:cubicBezTo>
                  <a:cubicBezTo>
                    <a:pt x="6516" y="49013"/>
                    <a:pt x="6205" y="49207"/>
                    <a:pt x="5913" y="49421"/>
                  </a:cubicBezTo>
                  <a:cubicBezTo>
                    <a:pt x="5621" y="49655"/>
                    <a:pt x="5349" y="49888"/>
                    <a:pt x="5077" y="50141"/>
                  </a:cubicBezTo>
                  <a:cubicBezTo>
                    <a:pt x="4532" y="50647"/>
                    <a:pt x="4007" y="51172"/>
                    <a:pt x="3540" y="51716"/>
                  </a:cubicBezTo>
                  <a:cubicBezTo>
                    <a:pt x="2568" y="52825"/>
                    <a:pt x="1770" y="54070"/>
                    <a:pt x="1148" y="55412"/>
                  </a:cubicBezTo>
                  <a:cubicBezTo>
                    <a:pt x="1012" y="55742"/>
                    <a:pt x="895" y="56092"/>
                    <a:pt x="779" y="56442"/>
                  </a:cubicBezTo>
                  <a:lnTo>
                    <a:pt x="642" y="56987"/>
                  </a:lnTo>
                  <a:cubicBezTo>
                    <a:pt x="604" y="57162"/>
                    <a:pt x="565" y="57337"/>
                    <a:pt x="526" y="57532"/>
                  </a:cubicBezTo>
                  <a:cubicBezTo>
                    <a:pt x="370" y="58232"/>
                    <a:pt x="273" y="58971"/>
                    <a:pt x="195" y="59690"/>
                  </a:cubicBezTo>
                  <a:cubicBezTo>
                    <a:pt x="39" y="61169"/>
                    <a:pt x="1" y="62627"/>
                    <a:pt x="59" y="64105"/>
                  </a:cubicBezTo>
                  <a:cubicBezTo>
                    <a:pt x="117" y="65564"/>
                    <a:pt x="253" y="67023"/>
                    <a:pt x="506" y="68482"/>
                  </a:cubicBezTo>
                  <a:cubicBezTo>
                    <a:pt x="545" y="68832"/>
                    <a:pt x="623" y="69201"/>
                    <a:pt x="701" y="69551"/>
                  </a:cubicBezTo>
                  <a:cubicBezTo>
                    <a:pt x="740" y="69726"/>
                    <a:pt x="779" y="69921"/>
                    <a:pt x="817" y="70096"/>
                  </a:cubicBezTo>
                  <a:cubicBezTo>
                    <a:pt x="837" y="70174"/>
                    <a:pt x="856" y="70271"/>
                    <a:pt x="876" y="70368"/>
                  </a:cubicBezTo>
                  <a:lnTo>
                    <a:pt x="973" y="70640"/>
                  </a:lnTo>
                  <a:cubicBezTo>
                    <a:pt x="1187" y="71321"/>
                    <a:pt x="1498" y="72002"/>
                    <a:pt x="1868" y="72644"/>
                  </a:cubicBezTo>
                  <a:cubicBezTo>
                    <a:pt x="2587" y="73927"/>
                    <a:pt x="3677" y="74958"/>
                    <a:pt x="4824" y="75872"/>
                  </a:cubicBezTo>
                  <a:cubicBezTo>
                    <a:pt x="5972" y="76786"/>
                    <a:pt x="7197" y="77603"/>
                    <a:pt x="8383" y="78459"/>
                  </a:cubicBezTo>
                  <a:lnTo>
                    <a:pt x="10173" y="79743"/>
                  </a:lnTo>
                  <a:lnTo>
                    <a:pt x="11067" y="80384"/>
                  </a:lnTo>
                  <a:lnTo>
                    <a:pt x="11962" y="81007"/>
                  </a:lnTo>
                  <a:cubicBezTo>
                    <a:pt x="12565" y="81435"/>
                    <a:pt x="13148" y="81863"/>
                    <a:pt x="13712" y="82329"/>
                  </a:cubicBezTo>
                  <a:cubicBezTo>
                    <a:pt x="14296" y="82796"/>
                    <a:pt x="14821" y="83302"/>
                    <a:pt x="15288" y="83866"/>
                  </a:cubicBezTo>
                  <a:cubicBezTo>
                    <a:pt x="16202" y="85013"/>
                    <a:pt x="16902" y="86317"/>
                    <a:pt x="17349" y="87717"/>
                  </a:cubicBezTo>
                  <a:cubicBezTo>
                    <a:pt x="17816" y="89117"/>
                    <a:pt x="18050" y="90576"/>
                    <a:pt x="18050" y="92035"/>
                  </a:cubicBezTo>
                  <a:cubicBezTo>
                    <a:pt x="18050" y="92774"/>
                    <a:pt x="17972" y="93513"/>
                    <a:pt x="17855" y="94232"/>
                  </a:cubicBezTo>
                  <a:lnTo>
                    <a:pt x="17524" y="96411"/>
                  </a:lnTo>
                  <a:cubicBezTo>
                    <a:pt x="17330" y="97869"/>
                    <a:pt x="17116" y="99328"/>
                    <a:pt x="16980" y="100787"/>
                  </a:cubicBezTo>
                  <a:cubicBezTo>
                    <a:pt x="16708" y="103704"/>
                    <a:pt x="16688" y="106680"/>
                    <a:pt x="17369" y="109539"/>
                  </a:cubicBezTo>
                  <a:cubicBezTo>
                    <a:pt x="16688" y="106660"/>
                    <a:pt x="16708" y="103704"/>
                    <a:pt x="16999" y="100787"/>
                  </a:cubicBezTo>
                  <a:cubicBezTo>
                    <a:pt x="17135" y="99328"/>
                    <a:pt x="17330" y="97869"/>
                    <a:pt x="17544" y="96411"/>
                  </a:cubicBezTo>
                  <a:lnTo>
                    <a:pt x="17875" y="94232"/>
                  </a:lnTo>
                  <a:cubicBezTo>
                    <a:pt x="17991" y="93513"/>
                    <a:pt x="18069" y="92774"/>
                    <a:pt x="18069" y="92035"/>
                  </a:cubicBezTo>
                  <a:cubicBezTo>
                    <a:pt x="18069" y="90576"/>
                    <a:pt x="17836" y="89117"/>
                    <a:pt x="17369" y="87717"/>
                  </a:cubicBezTo>
                  <a:cubicBezTo>
                    <a:pt x="16922" y="86317"/>
                    <a:pt x="16221" y="84994"/>
                    <a:pt x="15307" y="83846"/>
                  </a:cubicBezTo>
                  <a:cubicBezTo>
                    <a:pt x="14840" y="83282"/>
                    <a:pt x="14315" y="82777"/>
                    <a:pt x="13732" y="82310"/>
                  </a:cubicBezTo>
                  <a:cubicBezTo>
                    <a:pt x="13168" y="81843"/>
                    <a:pt x="12584" y="81396"/>
                    <a:pt x="11981" y="80987"/>
                  </a:cubicBezTo>
                  <a:lnTo>
                    <a:pt x="11087" y="80365"/>
                  </a:lnTo>
                  <a:lnTo>
                    <a:pt x="10192" y="79723"/>
                  </a:lnTo>
                  <a:lnTo>
                    <a:pt x="8403" y="78440"/>
                  </a:lnTo>
                  <a:cubicBezTo>
                    <a:pt x="7216" y="77564"/>
                    <a:pt x="5991" y="76747"/>
                    <a:pt x="4843" y="75833"/>
                  </a:cubicBezTo>
                  <a:cubicBezTo>
                    <a:pt x="3715" y="74939"/>
                    <a:pt x="2626" y="73908"/>
                    <a:pt x="1907" y="72624"/>
                  </a:cubicBezTo>
                  <a:cubicBezTo>
                    <a:pt x="1537" y="71982"/>
                    <a:pt x="1245" y="71321"/>
                    <a:pt x="1012" y="70621"/>
                  </a:cubicBezTo>
                  <a:lnTo>
                    <a:pt x="934" y="70368"/>
                  </a:lnTo>
                  <a:cubicBezTo>
                    <a:pt x="895" y="70271"/>
                    <a:pt x="895" y="70174"/>
                    <a:pt x="876" y="70096"/>
                  </a:cubicBezTo>
                  <a:cubicBezTo>
                    <a:pt x="837" y="69921"/>
                    <a:pt x="779" y="69746"/>
                    <a:pt x="740" y="69551"/>
                  </a:cubicBezTo>
                  <a:cubicBezTo>
                    <a:pt x="681" y="69201"/>
                    <a:pt x="604" y="68832"/>
                    <a:pt x="545" y="68482"/>
                  </a:cubicBezTo>
                  <a:cubicBezTo>
                    <a:pt x="312" y="67023"/>
                    <a:pt x="176" y="65564"/>
                    <a:pt x="117" y="64105"/>
                  </a:cubicBezTo>
                  <a:cubicBezTo>
                    <a:pt x="59" y="62627"/>
                    <a:pt x="117" y="61169"/>
                    <a:pt x="253" y="59710"/>
                  </a:cubicBezTo>
                  <a:cubicBezTo>
                    <a:pt x="351" y="58990"/>
                    <a:pt x="448" y="58251"/>
                    <a:pt x="584" y="57532"/>
                  </a:cubicBezTo>
                  <a:cubicBezTo>
                    <a:pt x="623" y="57357"/>
                    <a:pt x="662" y="57182"/>
                    <a:pt x="701" y="57007"/>
                  </a:cubicBezTo>
                  <a:lnTo>
                    <a:pt x="856" y="56481"/>
                  </a:lnTo>
                  <a:cubicBezTo>
                    <a:pt x="954" y="56131"/>
                    <a:pt x="1090" y="55781"/>
                    <a:pt x="1226" y="55451"/>
                  </a:cubicBezTo>
                  <a:cubicBezTo>
                    <a:pt x="1829" y="54109"/>
                    <a:pt x="2626" y="52883"/>
                    <a:pt x="3599" y="51775"/>
                  </a:cubicBezTo>
                  <a:cubicBezTo>
                    <a:pt x="4085" y="51230"/>
                    <a:pt x="4591" y="50705"/>
                    <a:pt x="5135" y="50199"/>
                  </a:cubicBezTo>
                  <a:cubicBezTo>
                    <a:pt x="5408" y="49966"/>
                    <a:pt x="5680" y="49713"/>
                    <a:pt x="5972" y="49499"/>
                  </a:cubicBezTo>
                  <a:cubicBezTo>
                    <a:pt x="6263" y="49285"/>
                    <a:pt x="6574" y="49091"/>
                    <a:pt x="6905" y="48916"/>
                  </a:cubicBezTo>
                  <a:cubicBezTo>
                    <a:pt x="8189" y="48215"/>
                    <a:pt x="9531" y="47632"/>
                    <a:pt x="10853" y="47029"/>
                  </a:cubicBezTo>
                  <a:lnTo>
                    <a:pt x="14879" y="45240"/>
                  </a:lnTo>
                  <a:cubicBezTo>
                    <a:pt x="16202" y="44637"/>
                    <a:pt x="17524" y="43995"/>
                    <a:pt x="18808" y="43275"/>
                  </a:cubicBezTo>
                  <a:cubicBezTo>
                    <a:pt x="20092" y="42556"/>
                    <a:pt x="21317" y="41739"/>
                    <a:pt x="22465" y="40805"/>
                  </a:cubicBezTo>
                  <a:cubicBezTo>
                    <a:pt x="23593" y="39872"/>
                    <a:pt x="24585" y="38763"/>
                    <a:pt x="25382" y="37518"/>
                  </a:cubicBezTo>
                  <a:cubicBezTo>
                    <a:pt x="25752" y="36896"/>
                    <a:pt x="26082" y="36235"/>
                    <a:pt x="26316" y="35535"/>
                  </a:cubicBezTo>
                  <a:cubicBezTo>
                    <a:pt x="26549" y="34834"/>
                    <a:pt x="26705" y="34115"/>
                    <a:pt x="26782" y="33376"/>
                  </a:cubicBezTo>
                  <a:cubicBezTo>
                    <a:pt x="26821" y="33201"/>
                    <a:pt x="26821" y="33006"/>
                    <a:pt x="26821" y="32831"/>
                  </a:cubicBezTo>
                  <a:cubicBezTo>
                    <a:pt x="26841" y="32656"/>
                    <a:pt x="26841" y="32462"/>
                    <a:pt x="26821" y="32287"/>
                  </a:cubicBezTo>
                  <a:lnTo>
                    <a:pt x="26802" y="31722"/>
                  </a:lnTo>
                  <a:cubicBezTo>
                    <a:pt x="26802" y="31547"/>
                    <a:pt x="26782" y="31372"/>
                    <a:pt x="26743" y="31178"/>
                  </a:cubicBezTo>
                  <a:cubicBezTo>
                    <a:pt x="26627" y="30458"/>
                    <a:pt x="26393" y="29758"/>
                    <a:pt x="26024" y="29097"/>
                  </a:cubicBezTo>
                  <a:cubicBezTo>
                    <a:pt x="25285" y="27833"/>
                    <a:pt x="24254" y="26763"/>
                    <a:pt x="23009" y="25946"/>
                  </a:cubicBezTo>
                  <a:cubicBezTo>
                    <a:pt x="22406" y="25518"/>
                    <a:pt x="21764" y="25168"/>
                    <a:pt x="21084" y="24876"/>
                  </a:cubicBezTo>
                  <a:cubicBezTo>
                    <a:pt x="20753" y="24740"/>
                    <a:pt x="20403" y="24624"/>
                    <a:pt x="20053" y="24507"/>
                  </a:cubicBezTo>
                  <a:lnTo>
                    <a:pt x="19003" y="24157"/>
                  </a:lnTo>
                  <a:cubicBezTo>
                    <a:pt x="17622" y="23690"/>
                    <a:pt x="16260" y="23126"/>
                    <a:pt x="14938" y="22484"/>
                  </a:cubicBezTo>
                  <a:cubicBezTo>
                    <a:pt x="13736" y="21874"/>
                    <a:pt x="12600" y="21132"/>
                    <a:pt x="11546" y="20303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33900" y="1472250"/>
              <a:ext cx="699725" cy="2721425"/>
            </a:xfrm>
            <a:custGeom>
              <a:avLst/>
              <a:gdLst/>
              <a:ahLst/>
              <a:cxnLst/>
              <a:rect l="l" t="t" r="r" b="b"/>
              <a:pathLst>
                <a:path w="27989" h="108857" extrusionOk="0">
                  <a:moveTo>
                    <a:pt x="6749" y="1"/>
                  </a:moveTo>
                  <a:cubicBezTo>
                    <a:pt x="6205" y="2937"/>
                    <a:pt x="5661" y="5931"/>
                    <a:pt x="5836" y="8926"/>
                  </a:cubicBezTo>
                  <a:cubicBezTo>
                    <a:pt x="5680" y="5931"/>
                    <a:pt x="6205" y="2937"/>
                    <a:pt x="6749" y="1"/>
                  </a:cubicBezTo>
                  <a:close/>
                  <a:moveTo>
                    <a:pt x="6108" y="11164"/>
                  </a:moveTo>
                  <a:lnTo>
                    <a:pt x="6108" y="11164"/>
                  </a:lnTo>
                  <a:cubicBezTo>
                    <a:pt x="6264" y="11883"/>
                    <a:pt x="6458" y="12622"/>
                    <a:pt x="6691" y="13321"/>
                  </a:cubicBezTo>
                  <a:cubicBezTo>
                    <a:pt x="6458" y="12602"/>
                    <a:pt x="6264" y="11883"/>
                    <a:pt x="6108" y="11164"/>
                  </a:cubicBezTo>
                  <a:close/>
                  <a:moveTo>
                    <a:pt x="6699" y="13343"/>
                  </a:moveTo>
                  <a:lnTo>
                    <a:pt x="6699" y="13343"/>
                  </a:lnTo>
                  <a:cubicBezTo>
                    <a:pt x="7184" y="14755"/>
                    <a:pt x="7843" y="16109"/>
                    <a:pt x="8656" y="17367"/>
                  </a:cubicBezTo>
                  <a:cubicBezTo>
                    <a:pt x="9064" y="17989"/>
                    <a:pt x="9531" y="18592"/>
                    <a:pt x="10037" y="19137"/>
                  </a:cubicBezTo>
                  <a:cubicBezTo>
                    <a:pt x="9531" y="18573"/>
                    <a:pt x="9084" y="17970"/>
                    <a:pt x="8675" y="17347"/>
                  </a:cubicBezTo>
                  <a:cubicBezTo>
                    <a:pt x="7843" y="16109"/>
                    <a:pt x="7184" y="14755"/>
                    <a:pt x="6699" y="13343"/>
                  </a:cubicBezTo>
                  <a:close/>
                  <a:moveTo>
                    <a:pt x="10037" y="19137"/>
                  </a:moveTo>
                  <a:cubicBezTo>
                    <a:pt x="10523" y="19701"/>
                    <a:pt x="11067" y="20226"/>
                    <a:pt x="11651" y="20712"/>
                  </a:cubicBezTo>
                  <a:cubicBezTo>
                    <a:pt x="12798" y="21665"/>
                    <a:pt x="14043" y="22521"/>
                    <a:pt x="15346" y="23260"/>
                  </a:cubicBezTo>
                  <a:cubicBezTo>
                    <a:pt x="16688" y="23941"/>
                    <a:pt x="18069" y="24524"/>
                    <a:pt x="19508" y="24991"/>
                  </a:cubicBezTo>
                  <a:cubicBezTo>
                    <a:pt x="20209" y="25224"/>
                    <a:pt x="20928" y="25458"/>
                    <a:pt x="21628" y="25691"/>
                  </a:cubicBezTo>
                  <a:cubicBezTo>
                    <a:pt x="22348" y="25924"/>
                    <a:pt x="23029" y="26236"/>
                    <a:pt x="23671" y="26644"/>
                  </a:cubicBezTo>
                  <a:cubicBezTo>
                    <a:pt x="24954" y="27403"/>
                    <a:pt x="26082" y="28433"/>
                    <a:pt x="26938" y="29678"/>
                  </a:cubicBezTo>
                  <a:cubicBezTo>
                    <a:pt x="27347" y="30301"/>
                    <a:pt x="27638" y="31001"/>
                    <a:pt x="27813" y="31720"/>
                  </a:cubicBezTo>
                  <a:cubicBezTo>
                    <a:pt x="27891" y="32090"/>
                    <a:pt x="27930" y="32459"/>
                    <a:pt x="27950" y="32829"/>
                  </a:cubicBezTo>
                  <a:lnTo>
                    <a:pt x="27950" y="33393"/>
                  </a:lnTo>
                  <a:lnTo>
                    <a:pt x="27930" y="33957"/>
                  </a:lnTo>
                  <a:cubicBezTo>
                    <a:pt x="27813" y="35455"/>
                    <a:pt x="27366" y="36894"/>
                    <a:pt x="26569" y="38177"/>
                  </a:cubicBezTo>
                  <a:cubicBezTo>
                    <a:pt x="26180" y="38819"/>
                    <a:pt x="25732" y="39422"/>
                    <a:pt x="25227" y="39967"/>
                  </a:cubicBezTo>
                  <a:cubicBezTo>
                    <a:pt x="24721" y="40511"/>
                    <a:pt x="24176" y="41037"/>
                    <a:pt x="23593" y="41503"/>
                  </a:cubicBezTo>
                  <a:cubicBezTo>
                    <a:pt x="21259" y="43390"/>
                    <a:pt x="18517" y="44693"/>
                    <a:pt x="15755" y="45840"/>
                  </a:cubicBezTo>
                  <a:cubicBezTo>
                    <a:pt x="14374" y="46405"/>
                    <a:pt x="12974" y="46949"/>
                    <a:pt x="11573" y="47474"/>
                  </a:cubicBezTo>
                  <a:cubicBezTo>
                    <a:pt x="10153" y="47999"/>
                    <a:pt x="8753" y="48505"/>
                    <a:pt x="7372" y="49089"/>
                  </a:cubicBezTo>
                  <a:cubicBezTo>
                    <a:pt x="7022" y="49244"/>
                    <a:pt x="6672" y="49419"/>
                    <a:pt x="6361" y="49614"/>
                  </a:cubicBezTo>
                  <a:lnTo>
                    <a:pt x="5894" y="49925"/>
                  </a:lnTo>
                  <a:lnTo>
                    <a:pt x="5447" y="50255"/>
                  </a:lnTo>
                  <a:cubicBezTo>
                    <a:pt x="4844" y="50703"/>
                    <a:pt x="4280" y="51208"/>
                    <a:pt x="3755" y="51753"/>
                  </a:cubicBezTo>
                  <a:cubicBezTo>
                    <a:pt x="2704" y="52823"/>
                    <a:pt x="1848" y="54068"/>
                    <a:pt x="1187" y="55429"/>
                  </a:cubicBezTo>
                  <a:cubicBezTo>
                    <a:pt x="895" y="56129"/>
                    <a:pt x="662" y="56849"/>
                    <a:pt x="506" y="57588"/>
                  </a:cubicBezTo>
                  <a:cubicBezTo>
                    <a:pt x="370" y="58307"/>
                    <a:pt x="254" y="59066"/>
                    <a:pt x="176" y="59805"/>
                  </a:cubicBezTo>
                  <a:cubicBezTo>
                    <a:pt x="20" y="61303"/>
                    <a:pt x="1" y="62800"/>
                    <a:pt x="137" y="64298"/>
                  </a:cubicBezTo>
                  <a:cubicBezTo>
                    <a:pt x="254" y="65795"/>
                    <a:pt x="506" y="67293"/>
                    <a:pt x="895" y="68732"/>
                  </a:cubicBezTo>
                  <a:cubicBezTo>
                    <a:pt x="1284" y="70191"/>
                    <a:pt x="1946" y="71552"/>
                    <a:pt x="2879" y="72758"/>
                  </a:cubicBezTo>
                  <a:cubicBezTo>
                    <a:pt x="3774" y="73964"/>
                    <a:pt x="4941" y="74937"/>
                    <a:pt x="6166" y="75792"/>
                  </a:cubicBezTo>
                  <a:cubicBezTo>
                    <a:pt x="7392" y="76668"/>
                    <a:pt x="8695" y="77426"/>
                    <a:pt x="9959" y="78204"/>
                  </a:cubicBezTo>
                  <a:cubicBezTo>
                    <a:pt x="10601" y="78593"/>
                    <a:pt x="11262" y="78982"/>
                    <a:pt x="11904" y="79352"/>
                  </a:cubicBezTo>
                  <a:cubicBezTo>
                    <a:pt x="12565" y="79721"/>
                    <a:pt x="13246" y="80052"/>
                    <a:pt x="13888" y="80421"/>
                  </a:cubicBezTo>
                  <a:cubicBezTo>
                    <a:pt x="14549" y="80791"/>
                    <a:pt x="15191" y="81180"/>
                    <a:pt x="15813" y="81588"/>
                  </a:cubicBezTo>
                  <a:cubicBezTo>
                    <a:pt x="16435" y="82016"/>
                    <a:pt x="17019" y="82483"/>
                    <a:pt x="17564" y="82989"/>
                  </a:cubicBezTo>
                  <a:cubicBezTo>
                    <a:pt x="19761" y="85050"/>
                    <a:pt x="21045" y="87968"/>
                    <a:pt x="21337" y="90943"/>
                  </a:cubicBezTo>
                  <a:cubicBezTo>
                    <a:pt x="21395" y="91682"/>
                    <a:pt x="21395" y="92441"/>
                    <a:pt x="21298" y="93180"/>
                  </a:cubicBezTo>
                  <a:lnTo>
                    <a:pt x="21064" y="95417"/>
                  </a:lnTo>
                  <a:cubicBezTo>
                    <a:pt x="20889" y="96914"/>
                    <a:pt x="20714" y="98392"/>
                    <a:pt x="20598" y="99890"/>
                  </a:cubicBezTo>
                  <a:cubicBezTo>
                    <a:pt x="20345" y="102866"/>
                    <a:pt x="20306" y="105919"/>
                    <a:pt x="20928" y="108856"/>
                  </a:cubicBezTo>
                  <a:cubicBezTo>
                    <a:pt x="20325" y="105919"/>
                    <a:pt x="20364" y="102885"/>
                    <a:pt x="20617" y="99890"/>
                  </a:cubicBezTo>
                  <a:cubicBezTo>
                    <a:pt x="20734" y="98392"/>
                    <a:pt x="20909" y="96914"/>
                    <a:pt x="21084" y="95417"/>
                  </a:cubicBezTo>
                  <a:lnTo>
                    <a:pt x="21317" y="93180"/>
                  </a:lnTo>
                  <a:cubicBezTo>
                    <a:pt x="21415" y="92441"/>
                    <a:pt x="21415" y="91682"/>
                    <a:pt x="21356" y="90943"/>
                  </a:cubicBezTo>
                  <a:cubicBezTo>
                    <a:pt x="21084" y="87968"/>
                    <a:pt x="19781" y="85031"/>
                    <a:pt x="17583" y="82969"/>
                  </a:cubicBezTo>
                  <a:cubicBezTo>
                    <a:pt x="17038" y="82444"/>
                    <a:pt x="16455" y="81977"/>
                    <a:pt x="15833" y="81569"/>
                  </a:cubicBezTo>
                  <a:cubicBezTo>
                    <a:pt x="15210" y="81160"/>
                    <a:pt x="14568" y="80771"/>
                    <a:pt x="13907" y="80402"/>
                  </a:cubicBezTo>
                  <a:cubicBezTo>
                    <a:pt x="13265" y="80013"/>
                    <a:pt x="12585" y="79682"/>
                    <a:pt x="11943" y="79313"/>
                  </a:cubicBezTo>
                  <a:cubicBezTo>
                    <a:pt x="11281" y="78943"/>
                    <a:pt x="10640" y="78574"/>
                    <a:pt x="9998" y="78185"/>
                  </a:cubicBezTo>
                  <a:cubicBezTo>
                    <a:pt x="8714" y="77407"/>
                    <a:pt x="7411" y="76629"/>
                    <a:pt x="6205" y="75773"/>
                  </a:cubicBezTo>
                  <a:cubicBezTo>
                    <a:pt x="4980" y="74898"/>
                    <a:pt x="3813" y="73945"/>
                    <a:pt x="2918" y="72739"/>
                  </a:cubicBezTo>
                  <a:cubicBezTo>
                    <a:pt x="2004" y="71533"/>
                    <a:pt x="1343" y="70171"/>
                    <a:pt x="954" y="68732"/>
                  </a:cubicBezTo>
                  <a:cubicBezTo>
                    <a:pt x="565" y="67274"/>
                    <a:pt x="312" y="65795"/>
                    <a:pt x="195" y="64298"/>
                  </a:cubicBezTo>
                  <a:cubicBezTo>
                    <a:pt x="79" y="62800"/>
                    <a:pt x="98" y="61303"/>
                    <a:pt x="234" y="59824"/>
                  </a:cubicBezTo>
                  <a:cubicBezTo>
                    <a:pt x="312" y="59066"/>
                    <a:pt x="429" y="58327"/>
                    <a:pt x="565" y="57588"/>
                  </a:cubicBezTo>
                  <a:cubicBezTo>
                    <a:pt x="720" y="56868"/>
                    <a:pt x="954" y="56149"/>
                    <a:pt x="1246" y="55468"/>
                  </a:cubicBezTo>
                  <a:cubicBezTo>
                    <a:pt x="1887" y="54106"/>
                    <a:pt x="2763" y="52862"/>
                    <a:pt x="3813" y="51792"/>
                  </a:cubicBezTo>
                  <a:cubicBezTo>
                    <a:pt x="4338" y="51267"/>
                    <a:pt x="4883" y="50761"/>
                    <a:pt x="5485" y="50314"/>
                  </a:cubicBezTo>
                  <a:lnTo>
                    <a:pt x="5933" y="49983"/>
                  </a:lnTo>
                  <a:lnTo>
                    <a:pt x="6400" y="49672"/>
                  </a:lnTo>
                  <a:cubicBezTo>
                    <a:pt x="6711" y="49458"/>
                    <a:pt x="7041" y="49302"/>
                    <a:pt x="7392" y="49166"/>
                  </a:cubicBezTo>
                  <a:cubicBezTo>
                    <a:pt x="8772" y="48563"/>
                    <a:pt x="10192" y="48058"/>
                    <a:pt x="11593" y="47533"/>
                  </a:cubicBezTo>
                  <a:cubicBezTo>
                    <a:pt x="12993" y="47007"/>
                    <a:pt x="14393" y="46463"/>
                    <a:pt x="15774" y="45899"/>
                  </a:cubicBezTo>
                  <a:cubicBezTo>
                    <a:pt x="18536" y="44751"/>
                    <a:pt x="21278" y="43448"/>
                    <a:pt x="23632" y="41542"/>
                  </a:cubicBezTo>
                  <a:cubicBezTo>
                    <a:pt x="24215" y="41075"/>
                    <a:pt x="24760" y="40550"/>
                    <a:pt x="25266" y="40006"/>
                  </a:cubicBezTo>
                  <a:cubicBezTo>
                    <a:pt x="25771" y="39442"/>
                    <a:pt x="26219" y="38839"/>
                    <a:pt x="26627" y="38197"/>
                  </a:cubicBezTo>
                  <a:cubicBezTo>
                    <a:pt x="27405" y="36913"/>
                    <a:pt x="27872" y="35455"/>
                    <a:pt x="27969" y="33938"/>
                  </a:cubicBezTo>
                  <a:lnTo>
                    <a:pt x="27988" y="33374"/>
                  </a:lnTo>
                  <a:lnTo>
                    <a:pt x="27988" y="32809"/>
                  </a:lnTo>
                  <a:cubicBezTo>
                    <a:pt x="27969" y="32440"/>
                    <a:pt x="27930" y="32070"/>
                    <a:pt x="27833" y="31701"/>
                  </a:cubicBezTo>
                  <a:cubicBezTo>
                    <a:pt x="27658" y="30962"/>
                    <a:pt x="27366" y="30262"/>
                    <a:pt x="26958" y="29639"/>
                  </a:cubicBezTo>
                  <a:cubicBezTo>
                    <a:pt x="26102" y="28395"/>
                    <a:pt x="24974" y="27364"/>
                    <a:pt x="23671" y="26605"/>
                  </a:cubicBezTo>
                  <a:cubicBezTo>
                    <a:pt x="23029" y="26197"/>
                    <a:pt x="22348" y="25886"/>
                    <a:pt x="21648" y="25652"/>
                  </a:cubicBezTo>
                  <a:cubicBezTo>
                    <a:pt x="20928" y="25419"/>
                    <a:pt x="20209" y="25185"/>
                    <a:pt x="19508" y="24952"/>
                  </a:cubicBezTo>
                  <a:cubicBezTo>
                    <a:pt x="18069" y="24485"/>
                    <a:pt x="16688" y="23921"/>
                    <a:pt x="15346" y="23240"/>
                  </a:cubicBezTo>
                  <a:cubicBezTo>
                    <a:pt x="14043" y="22501"/>
                    <a:pt x="12798" y="21646"/>
                    <a:pt x="11651" y="20693"/>
                  </a:cubicBezTo>
                  <a:cubicBezTo>
                    <a:pt x="11087" y="20206"/>
                    <a:pt x="10542" y="19681"/>
                    <a:pt x="10037" y="19137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175" y="1478575"/>
              <a:ext cx="729850" cy="2704875"/>
            </a:xfrm>
            <a:custGeom>
              <a:avLst/>
              <a:gdLst/>
              <a:ahLst/>
              <a:cxnLst/>
              <a:rect l="l" t="t" r="r" b="b"/>
              <a:pathLst>
                <a:path w="29194" h="108195" extrusionOk="0">
                  <a:moveTo>
                    <a:pt x="7624" y="1"/>
                  </a:moveTo>
                  <a:cubicBezTo>
                    <a:pt x="7002" y="2995"/>
                    <a:pt x="6379" y="6048"/>
                    <a:pt x="6477" y="9120"/>
                  </a:cubicBezTo>
                  <a:cubicBezTo>
                    <a:pt x="6399" y="6048"/>
                    <a:pt x="7002" y="2995"/>
                    <a:pt x="7624" y="1"/>
                  </a:cubicBezTo>
                  <a:close/>
                  <a:moveTo>
                    <a:pt x="6477" y="9120"/>
                  </a:moveTo>
                  <a:cubicBezTo>
                    <a:pt x="6492" y="9707"/>
                    <a:pt x="6538" y="10294"/>
                    <a:pt x="6615" y="10876"/>
                  </a:cubicBezTo>
                  <a:lnTo>
                    <a:pt x="6615" y="10876"/>
                  </a:lnTo>
                  <a:cubicBezTo>
                    <a:pt x="6541" y="10291"/>
                    <a:pt x="6492" y="9700"/>
                    <a:pt x="6477" y="9120"/>
                  </a:cubicBezTo>
                  <a:close/>
                  <a:moveTo>
                    <a:pt x="6615" y="10876"/>
                  </a:moveTo>
                  <a:cubicBezTo>
                    <a:pt x="6638" y="11057"/>
                    <a:pt x="6663" y="11236"/>
                    <a:pt x="6691" y="11415"/>
                  </a:cubicBezTo>
                  <a:cubicBezTo>
                    <a:pt x="6722" y="11589"/>
                    <a:pt x="6755" y="11762"/>
                    <a:pt x="6791" y="11935"/>
                  </a:cubicBezTo>
                  <a:lnTo>
                    <a:pt x="6791" y="11935"/>
                  </a:lnTo>
                  <a:cubicBezTo>
                    <a:pt x="6721" y="11584"/>
                    <a:pt x="6662" y="11231"/>
                    <a:pt x="6615" y="10876"/>
                  </a:cubicBezTo>
                  <a:close/>
                  <a:moveTo>
                    <a:pt x="6791" y="11935"/>
                  </a:moveTo>
                  <a:cubicBezTo>
                    <a:pt x="6907" y="12516"/>
                    <a:pt x="7055" y="13089"/>
                    <a:pt x="7235" y="13652"/>
                  </a:cubicBezTo>
                  <a:cubicBezTo>
                    <a:pt x="7055" y="13082"/>
                    <a:pt x="6910" y="12513"/>
                    <a:pt x="6791" y="11935"/>
                  </a:cubicBezTo>
                  <a:close/>
                  <a:moveTo>
                    <a:pt x="7235" y="13652"/>
                  </a:moveTo>
                  <a:lnTo>
                    <a:pt x="7235" y="13652"/>
                  </a:lnTo>
                  <a:cubicBezTo>
                    <a:pt x="7449" y="14391"/>
                    <a:pt x="7721" y="15111"/>
                    <a:pt x="8033" y="15811"/>
                  </a:cubicBezTo>
                  <a:cubicBezTo>
                    <a:pt x="8363" y="16511"/>
                    <a:pt x="8733" y="17192"/>
                    <a:pt x="9122" y="17833"/>
                  </a:cubicBezTo>
                  <a:cubicBezTo>
                    <a:pt x="9939" y="19156"/>
                    <a:pt x="10950" y="20323"/>
                    <a:pt x="12098" y="21354"/>
                  </a:cubicBezTo>
                  <a:cubicBezTo>
                    <a:pt x="12681" y="21840"/>
                    <a:pt x="13303" y="22307"/>
                    <a:pt x="13926" y="22774"/>
                  </a:cubicBezTo>
                  <a:cubicBezTo>
                    <a:pt x="14529" y="23221"/>
                    <a:pt x="15171" y="23649"/>
                    <a:pt x="15851" y="24038"/>
                  </a:cubicBezTo>
                  <a:cubicBezTo>
                    <a:pt x="17193" y="24757"/>
                    <a:pt x="18613" y="25360"/>
                    <a:pt x="20091" y="25827"/>
                  </a:cubicBezTo>
                  <a:cubicBezTo>
                    <a:pt x="20811" y="26080"/>
                    <a:pt x="21550" y="26313"/>
                    <a:pt x="22270" y="26527"/>
                  </a:cubicBezTo>
                  <a:cubicBezTo>
                    <a:pt x="22639" y="26644"/>
                    <a:pt x="23009" y="26741"/>
                    <a:pt x="23359" y="26877"/>
                  </a:cubicBezTo>
                  <a:cubicBezTo>
                    <a:pt x="23728" y="27013"/>
                    <a:pt x="24078" y="27188"/>
                    <a:pt x="24409" y="27364"/>
                  </a:cubicBezTo>
                  <a:cubicBezTo>
                    <a:pt x="25770" y="28083"/>
                    <a:pt x="26976" y="29075"/>
                    <a:pt x="27929" y="30300"/>
                  </a:cubicBezTo>
                  <a:cubicBezTo>
                    <a:pt x="28377" y="30923"/>
                    <a:pt x="28727" y="31603"/>
                    <a:pt x="28941" y="32343"/>
                  </a:cubicBezTo>
                  <a:cubicBezTo>
                    <a:pt x="29038" y="32712"/>
                    <a:pt x="29116" y="33101"/>
                    <a:pt x="29135" y="33471"/>
                  </a:cubicBezTo>
                  <a:cubicBezTo>
                    <a:pt x="29155" y="33860"/>
                    <a:pt x="29155" y="34249"/>
                    <a:pt x="29135" y="34618"/>
                  </a:cubicBezTo>
                  <a:cubicBezTo>
                    <a:pt x="29116" y="35007"/>
                    <a:pt x="29077" y="35396"/>
                    <a:pt x="29019" y="35766"/>
                  </a:cubicBezTo>
                  <a:cubicBezTo>
                    <a:pt x="28960" y="36135"/>
                    <a:pt x="28863" y="36524"/>
                    <a:pt x="28746" y="36894"/>
                  </a:cubicBezTo>
                  <a:cubicBezTo>
                    <a:pt x="28532" y="37613"/>
                    <a:pt x="28221" y="38313"/>
                    <a:pt x="27813" y="38975"/>
                  </a:cubicBezTo>
                  <a:cubicBezTo>
                    <a:pt x="27404" y="39617"/>
                    <a:pt x="26918" y="40219"/>
                    <a:pt x="26393" y="40784"/>
                  </a:cubicBezTo>
                  <a:cubicBezTo>
                    <a:pt x="25868" y="41328"/>
                    <a:pt x="25304" y="41853"/>
                    <a:pt x="24701" y="42320"/>
                  </a:cubicBezTo>
                  <a:cubicBezTo>
                    <a:pt x="23475" y="43254"/>
                    <a:pt x="22172" y="44051"/>
                    <a:pt x="20791" y="44732"/>
                  </a:cubicBezTo>
                  <a:cubicBezTo>
                    <a:pt x="19411" y="45412"/>
                    <a:pt x="17991" y="46015"/>
                    <a:pt x="16551" y="46540"/>
                  </a:cubicBezTo>
                  <a:cubicBezTo>
                    <a:pt x="15093" y="47066"/>
                    <a:pt x="13634" y="47532"/>
                    <a:pt x="12175" y="47999"/>
                  </a:cubicBezTo>
                  <a:cubicBezTo>
                    <a:pt x="10697" y="48447"/>
                    <a:pt x="9219" y="48836"/>
                    <a:pt x="7760" y="49322"/>
                  </a:cubicBezTo>
                  <a:cubicBezTo>
                    <a:pt x="7585" y="49380"/>
                    <a:pt x="7391" y="49458"/>
                    <a:pt x="7216" y="49536"/>
                  </a:cubicBezTo>
                  <a:cubicBezTo>
                    <a:pt x="7041" y="49594"/>
                    <a:pt x="6866" y="49711"/>
                    <a:pt x="6691" y="49789"/>
                  </a:cubicBezTo>
                  <a:cubicBezTo>
                    <a:pt x="6516" y="49866"/>
                    <a:pt x="6360" y="49964"/>
                    <a:pt x="6185" y="50061"/>
                  </a:cubicBezTo>
                  <a:cubicBezTo>
                    <a:pt x="6029" y="50158"/>
                    <a:pt x="5874" y="50275"/>
                    <a:pt x="5699" y="50372"/>
                  </a:cubicBezTo>
                  <a:cubicBezTo>
                    <a:pt x="5057" y="50800"/>
                    <a:pt x="4454" y="51286"/>
                    <a:pt x="3909" y="51811"/>
                  </a:cubicBezTo>
                  <a:cubicBezTo>
                    <a:pt x="2781" y="52881"/>
                    <a:pt x="1867" y="54126"/>
                    <a:pt x="1186" y="55526"/>
                  </a:cubicBezTo>
                  <a:cubicBezTo>
                    <a:pt x="1031" y="55876"/>
                    <a:pt x="895" y="56246"/>
                    <a:pt x="778" y="56615"/>
                  </a:cubicBezTo>
                  <a:cubicBezTo>
                    <a:pt x="681" y="56985"/>
                    <a:pt x="564" y="57354"/>
                    <a:pt x="506" y="57724"/>
                  </a:cubicBezTo>
                  <a:cubicBezTo>
                    <a:pt x="331" y="58482"/>
                    <a:pt x="214" y="59241"/>
                    <a:pt x="156" y="59999"/>
                  </a:cubicBezTo>
                  <a:cubicBezTo>
                    <a:pt x="20" y="61536"/>
                    <a:pt x="58" y="63092"/>
                    <a:pt x="272" y="64609"/>
                  </a:cubicBezTo>
                  <a:cubicBezTo>
                    <a:pt x="370" y="65367"/>
                    <a:pt x="525" y="66126"/>
                    <a:pt x="720" y="66865"/>
                  </a:cubicBezTo>
                  <a:cubicBezTo>
                    <a:pt x="914" y="67623"/>
                    <a:pt x="1167" y="68343"/>
                    <a:pt x="1459" y="69063"/>
                  </a:cubicBezTo>
                  <a:cubicBezTo>
                    <a:pt x="2081" y="70483"/>
                    <a:pt x="2937" y="71766"/>
                    <a:pt x="3987" y="72894"/>
                  </a:cubicBezTo>
                  <a:cubicBezTo>
                    <a:pt x="5076" y="74003"/>
                    <a:pt x="6282" y="74956"/>
                    <a:pt x="7605" y="75734"/>
                  </a:cubicBezTo>
                  <a:cubicBezTo>
                    <a:pt x="8927" y="76551"/>
                    <a:pt x="10289" y="77251"/>
                    <a:pt x="11670" y="77932"/>
                  </a:cubicBezTo>
                  <a:cubicBezTo>
                    <a:pt x="12350" y="78262"/>
                    <a:pt x="13051" y="78593"/>
                    <a:pt x="13751" y="78904"/>
                  </a:cubicBezTo>
                  <a:cubicBezTo>
                    <a:pt x="14451" y="79215"/>
                    <a:pt x="15171" y="79507"/>
                    <a:pt x="15851" y="79838"/>
                  </a:cubicBezTo>
                  <a:cubicBezTo>
                    <a:pt x="17271" y="80460"/>
                    <a:pt x="18594" y="81238"/>
                    <a:pt x="19819" y="82152"/>
                  </a:cubicBezTo>
                  <a:cubicBezTo>
                    <a:pt x="20441" y="82619"/>
                    <a:pt x="21005" y="83144"/>
                    <a:pt x="21531" y="83708"/>
                  </a:cubicBezTo>
                  <a:cubicBezTo>
                    <a:pt x="22056" y="84272"/>
                    <a:pt x="22522" y="84875"/>
                    <a:pt x="22911" y="85536"/>
                  </a:cubicBezTo>
                  <a:cubicBezTo>
                    <a:pt x="23709" y="86859"/>
                    <a:pt x="24273" y="88298"/>
                    <a:pt x="24565" y="89815"/>
                  </a:cubicBezTo>
                  <a:cubicBezTo>
                    <a:pt x="24701" y="90574"/>
                    <a:pt x="24759" y="91332"/>
                    <a:pt x="24740" y="92110"/>
                  </a:cubicBezTo>
                  <a:cubicBezTo>
                    <a:pt x="24701" y="92869"/>
                    <a:pt x="24623" y="93647"/>
                    <a:pt x="24584" y="94405"/>
                  </a:cubicBezTo>
                  <a:cubicBezTo>
                    <a:pt x="24642" y="93647"/>
                    <a:pt x="24720" y="92869"/>
                    <a:pt x="24759" y="92110"/>
                  </a:cubicBezTo>
                  <a:cubicBezTo>
                    <a:pt x="24779" y="91332"/>
                    <a:pt x="24720" y="90574"/>
                    <a:pt x="24584" y="89815"/>
                  </a:cubicBezTo>
                  <a:cubicBezTo>
                    <a:pt x="24292" y="88298"/>
                    <a:pt x="23728" y="86839"/>
                    <a:pt x="22931" y="85536"/>
                  </a:cubicBezTo>
                  <a:cubicBezTo>
                    <a:pt x="22542" y="84875"/>
                    <a:pt x="22075" y="84253"/>
                    <a:pt x="21550" y="83689"/>
                  </a:cubicBezTo>
                  <a:cubicBezTo>
                    <a:pt x="21025" y="83125"/>
                    <a:pt x="20461" y="82599"/>
                    <a:pt x="19838" y="82133"/>
                  </a:cubicBezTo>
                  <a:cubicBezTo>
                    <a:pt x="18613" y="81218"/>
                    <a:pt x="17271" y="80421"/>
                    <a:pt x="15871" y="79799"/>
                  </a:cubicBezTo>
                  <a:cubicBezTo>
                    <a:pt x="15171" y="79468"/>
                    <a:pt x="14470" y="79176"/>
                    <a:pt x="13770" y="78865"/>
                  </a:cubicBezTo>
                  <a:cubicBezTo>
                    <a:pt x="13070" y="78554"/>
                    <a:pt x="12370" y="78223"/>
                    <a:pt x="11689" y="77893"/>
                  </a:cubicBezTo>
                  <a:cubicBezTo>
                    <a:pt x="10308" y="77231"/>
                    <a:pt x="8947" y="76512"/>
                    <a:pt x="7624" y="75714"/>
                  </a:cubicBezTo>
                  <a:cubicBezTo>
                    <a:pt x="6302" y="74917"/>
                    <a:pt x="5096" y="73964"/>
                    <a:pt x="4026" y="72875"/>
                  </a:cubicBezTo>
                  <a:cubicBezTo>
                    <a:pt x="2956" y="71766"/>
                    <a:pt x="2101" y="70463"/>
                    <a:pt x="1517" y="69043"/>
                  </a:cubicBezTo>
                  <a:cubicBezTo>
                    <a:pt x="1206" y="68343"/>
                    <a:pt x="973" y="67604"/>
                    <a:pt x="759" y="66865"/>
                  </a:cubicBezTo>
                  <a:cubicBezTo>
                    <a:pt x="195" y="64628"/>
                    <a:pt x="0" y="62314"/>
                    <a:pt x="214" y="60019"/>
                  </a:cubicBezTo>
                  <a:cubicBezTo>
                    <a:pt x="272" y="59260"/>
                    <a:pt x="389" y="58502"/>
                    <a:pt x="564" y="57743"/>
                  </a:cubicBezTo>
                  <a:cubicBezTo>
                    <a:pt x="622" y="57354"/>
                    <a:pt x="739" y="57004"/>
                    <a:pt x="836" y="56635"/>
                  </a:cubicBezTo>
                  <a:cubicBezTo>
                    <a:pt x="953" y="56265"/>
                    <a:pt x="1089" y="55915"/>
                    <a:pt x="1245" y="55565"/>
                  </a:cubicBezTo>
                  <a:cubicBezTo>
                    <a:pt x="2256" y="53484"/>
                    <a:pt x="3812" y="51714"/>
                    <a:pt x="5738" y="50450"/>
                  </a:cubicBezTo>
                  <a:cubicBezTo>
                    <a:pt x="5893" y="50333"/>
                    <a:pt x="6068" y="50236"/>
                    <a:pt x="6224" y="50139"/>
                  </a:cubicBezTo>
                  <a:cubicBezTo>
                    <a:pt x="6399" y="50041"/>
                    <a:pt x="6554" y="49944"/>
                    <a:pt x="6730" y="49866"/>
                  </a:cubicBezTo>
                  <a:cubicBezTo>
                    <a:pt x="6905" y="49789"/>
                    <a:pt x="7060" y="49691"/>
                    <a:pt x="7235" y="49613"/>
                  </a:cubicBezTo>
                  <a:cubicBezTo>
                    <a:pt x="7410" y="49536"/>
                    <a:pt x="7605" y="49477"/>
                    <a:pt x="7780" y="49419"/>
                  </a:cubicBezTo>
                  <a:cubicBezTo>
                    <a:pt x="9239" y="48933"/>
                    <a:pt x="10717" y="48524"/>
                    <a:pt x="12195" y="48077"/>
                  </a:cubicBezTo>
                  <a:cubicBezTo>
                    <a:pt x="13654" y="47630"/>
                    <a:pt x="15132" y="47143"/>
                    <a:pt x="16571" y="46618"/>
                  </a:cubicBezTo>
                  <a:cubicBezTo>
                    <a:pt x="18010" y="46093"/>
                    <a:pt x="19430" y="45490"/>
                    <a:pt x="20811" y="44810"/>
                  </a:cubicBezTo>
                  <a:cubicBezTo>
                    <a:pt x="22192" y="44129"/>
                    <a:pt x="23514" y="43312"/>
                    <a:pt x="24720" y="42378"/>
                  </a:cubicBezTo>
                  <a:cubicBezTo>
                    <a:pt x="25323" y="41912"/>
                    <a:pt x="25907" y="41386"/>
                    <a:pt x="26432" y="40822"/>
                  </a:cubicBezTo>
                  <a:cubicBezTo>
                    <a:pt x="26957" y="40258"/>
                    <a:pt x="27424" y="39655"/>
                    <a:pt x="27832" y="38994"/>
                  </a:cubicBezTo>
                  <a:cubicBezTo>
                    <a:pt x="28241" y="38333"/>
                    <a:pt x="28552" y="37633"/>
                    <a:pt x="28785" y="36894"/>
                  </a:cubicBezTo>
                  <a:cubicBezTo>
                    <a:pt x="28882" y="36524"/>
                    <a:pt x="28980" y="36155"/>
                    <a:pt x="29057" y="35785"/>
                  </a:cubicBezTo>
                  <a:cubicBezTo>
                    <a:pt x="29116" y="35396"/>
                    <a:pt x="29155" y="35007"/>
                    <a:pt x="29174" y="34638"/>
                  </a:cubicBezTo>
                  <a:cubicBezTo>
                    <a:pt x="29194" y="34249"/>
                    <a:pt x="29194" y="33860"/>
                    <a:pt x="29174" y="33471"/>
                  </a:cubicBezTo>
                  <a:cubicBezTo>
                    <a:pt x="29135" y="33082"/>
                    <a:pt x="29057" y="32712"/>
                    <a:pt x="28960" y="32343"/>
                  </a:cubicBezTo>
                  <a:cubicBezTo>
                    <a:pt x="28746" y="31603"/>
                    <a:pt x="28396" y="30903"/>
                    <a:pt x="27929" y="30281"/>
                  </a:cubicBezTo>
                  <a:cubicBezTo>
                    <a:pt x="26996" y="29056"/>
                    <a:pt x="25790" y="28044"/>
                    <a:pt x="24428" y="27344"/>
                  </a:cubicBezTo>
                  <a:cubicBezTo>
                    <a:pt x="24078" y="27150"/>
                    <a:pt x="23728" y="26994"/>
                    <a:pt x="23378" y="26858"/>
                  </a:cubicBezTo>
                  <a:cubicBezTo>
                    <a:pt x="23009" y="26702"/>
                    <a:pt x="22639" y="26605"/>
                    <a:pt x="22270" y="26488"/>
                  </a:cubicBezTo>
                  <a:cubicBezTo>
                    <a:pt x="21550" y="26294"/>
                    <a:pt x="20811" y="26041"/>
                    <a:pt x="20091" y="25808"/>
                  </a:cubicBezTo>
                  <a:cubicBezTo>
                    <a:pt x="18613" y="25341"/>
                    <a:pt x="17193" y="24738"/>
                    <a:pt x="15851" y="24018"/>
                  </a:cubicBezTo>
                  <a:cubicBezTo>
                    <a:pt x="15190" y="23629"/>
                    <a:pt x="14548" y="23201"/>
                    <a:pt x="13926" y="22754"/>
                  </a:cubicBezTo>
                  <a:cubicBezTo>
                    <a:pt x="13303" y="22287"/>
                    <a:pt x="12700" y="21821"/>
                    <a:pt x="12117" y="21334"/>
                  </a:cubicBezTo>
                  <a:cubicBezTo>
                    <a:pt x="10950" y="20323"/>
                    <a:pt x="9958" y="19137"/>
                    <a:pt x="9141" y="17833"/>
                  </a:cubicBezTo>
                  <a:cubicBezTo>
                    <a:pt x="8733" y="17192"/>
                    <a:pt x="8363" y="16511"/>
                    <a:pt x="8052" y="15811"/>
                  </a:cubicBezTo>
                  <a:cubicBezTo>
                    <a:pt x="7741" y="15111"/>
                    <a:pt x="7469" y="14391"/>
                    <a:pt x="7235" y="13652"/>
                  </a:cubicBezTo>
                  <a:close/>
                  <a:moveTo>
                    <a:pt x="24584" y="94410"/>
                  </a:moveTo>
                  <a:cubicBezTo>
                    <a:pt x="24467" y="95945"/>
                    <a:pt x="24331" y="97460"/>
                    <a:pt x="24215" y="98995"/>
                  </a:cubicBezTo>
                  <a:cubicBezTo>
                    <a:pt x="24020" y="102068"/>
                    <a:pt x="23962" y="105161"/>
                    <a:pt x="24506" y="108195"/>
                  </a:cubicBezTo>
                  <a:cubicBezTo>
                    <a:pt x="23962" y="105161"/>
                    <a:pt x="24020" y="102068"/>
                    <a:pt x="24234" y="98995"/>
                  </a:cubicBezTo>
                  <a:cubicBezTo>
                    <a:pt x="24331" y="97480"/>
                    <a:pt x="24467" y="95945"/>
                    <a:pt x="24584" y="94410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1400" y="1486100"/>
              <a:ext cx="760000" cy="2569950"/>
            </a:xfrm>
            <a:custGeom>
              <a:avLst/>
              <a:gdLst/>
              <a:ahLst/>
              <a:cxnLst/>
              <a:rect l="l" t="t" r="r" b="b"/>
              <a:pathLst>
                <a:path w="30400" h="102798" extrusionOk="0">
                  <a:moveTo>
                    <a:pt x="8430" y="1"/>
                  </a:moveTo>
                  <a:cubicBezTo>
                    <a:pt x="7753" y="3057"/>
                    <a:pt x="7080" y="6152"/>
                    <a:pt x="7080" y="9286"/>
                  </a:cubicBezTo>
                  <a:cubicBezTo>
                    <a:pt x="7080" y="10083"/>
                    <a:pt x="7138" y="10861"/>
                    <a:pt x="7235" y="11659"/>
                  </a:cubicBezTo>
                  <a:cubicBezTo>
                    <a:pt x="7294" y="12048"/>
                    <a:pt x="7352" y="12437"/>
                    <a:pt x="7449" y="12806"/>
                  </a:cubicBezTo>
                  <a:cubicBezTo>
                    <a:pt x="7547" y="13195"/>
                    <a:pt x="7624" y="13584"/>
                    <a:pt x="7741" y="13954"/>
                  </a:cubicBezTo>
                  <a:cubicBezTo>
                    <a:pt x="8169" y="15490"/>
                    <a:pt x="8772" y="16949"/>
                    <a:pt x="9589" y="18310"/>
                  </a:cubicBezTo>
                  <a:cubicBezTo>
                    <a:pt x="10386" y="19672"/>
                    <a:pt x="11378" y="20897"/>
                    <a:pt x="12545" y="21967"/>
                  </a:cubicBezTo>
                  <a:cubicBezTo>
                    <a:pt x="13129" y="22492"/>
                    <a:pt x="13770" y="22959"/>
                    <a:pt x="14393" y="23445"/>
                  </a:cubicBezTo>
                  <a:cubicBezTo>
                    <a:pt x="15015" y="23931"/>
                    <a:pt x="15676" y="24379"/>
                    <a:pt x="16338" y="24787"/>
                  </a:cubicBezTo>
                  <a:cubicBezTo>
                    <a:pt x="17719" y="25565"/>
                    <a:pt x="19158" y="26207"/>
                    <a:pt x="20675" y="26654"/>
                  </a:cubicBezTo>
                  <a:cubicBezTo>
                    <a:pt x="21414" y="26907"/>
                    <a:pt x="22173" y="27140"/>
                    <a:pt x="22931" y="27354"/>
                  </a:cubicBezTo>
                  <a:lnTo>
                    <a:pt x="24079" y="27685"/>
                  </a:lnTo>
                  <a:cubicBezTo>
                    <a:pt x="24448" y="27802"/>
                    <a:pt x="24818" y="27938"/>
                    <a:pt x="25168" y="28113"/>
                  </a:cubicBezTo>
                  <a:cubicBezTo>
                    <a:pt x="26607" y="28774"/>
                    <a:pt x="27871" y="29747"/>
                    <a:pt x="28883" y="30972"/>
                  </a:cubicBezTo>
                  <a:cubicBezTo>
                    <a:pt x="29369" y="31575"/>
                    <a:pt x="29758" y="32275"/>
                    <a:pt x="30011" y="33014"/>
                  </a:cubicBezTo>
                  <a:cubicBezTo>
                    <a:pt x="30244" y="33773"/>
                    <a:pt x="30341" y="34550"/>
                    <a:pt x="30302" y="35348"/>
                  </a:cubicBezTo>
                  <a:cubicBezTo>
                    <a:pt x="30263" y="36923"/>
                    <a:pt x="29797" y="38460"/>
                    <a:pt x="28941" y="39802"/>
                  </a:cubicBezTo>
                  <a:cubicBezTo>
                    <a:pt x="28085" y="41124"/>
                    <a:pt x="26977" y="42272"/>
                    <a:pt x="25693" y="43186"/>
                  </a:cubicBezTo>
                  <a:cubicBezTo>
                    <a:pt x="24409" y="44100"/>
                    <a:pt x="23048" y="44897"/>
                    <a:pt x="21608" y="45539"/>
                  </a:cubicBezTo>
                  <a:cubicBezTo>
                    <a:pt x="20169" y="46181"/>
                    <a:pt x="18691" y="46745"/>
                    <a:pt x="17193" y="47212"/>
                  </a:cubicBezTo>
                  <a:cubicBezTo>
                    <a:pt x="15696" y="47698"/>
                    <a:pt x="14179" y="48107"/>
                    <a:pt x="12642" y="48457"/>
                  </a:cubicBezTo>
                  <a:cubicBezTo>
                    <a:pt x="11864" y="48651"/>
                    <a:pt x="11086" y="48807"/>
                    <a:pt x="10328" y="48982"/>
                  </a:cubicBezTo>
                  <a:cubicBezTo>
                    <a:pt x="9569" y="49157"/>
                    <a:pt x="8791" y="49293"/>
                    <a:pt x="8013" y="49507"/>
                  </a:cubicBezTo>
                  <a:cubicBezTo>
                    <a:pt x="6496" y="49974"/>
                    <a:pt x="5115" y="50771"/>
                    <a:pt x="3948" y="51860"/>
                  </a:cubicBezTo>
                  <a:cubicBezTo>
                    <a:pt x="2762" y="52911"/>
                    <a:pt x="1809" y="54194"/>
                    <a:pt x="1128" y="55633"/>
                  </a:cubicBezTo>
                  <a:cubicBezTo>
                    <a:pt x="973" y="55984"/>
                    <a:pt x="837" y="56373"/>
                    <a:pt x="739" y="56742"/>
                  </a:cubicBezTo>
                  <a:cubicBezTo>
                    <a:pt x="623" y="57131"/>
                    <a:pt x="525" y="57501"/>
                    <a:pt x="448" y="57890"/>
                  </a:cubicBezTo>
                  <a:cubicBezTo>
                    <a:pt x="273" y="58668"/>
                    <a:pt x="156" y="59446"/>
                    <a:pt x="97" y="60243"/>
                  </a:cubicBezTo>
                  <a:cubicBezTo>
                    <a:pt x="0" y="61818"/>
                    <a:pt x="117" y="63394"/>
                    <a:pt x="448" y="64950"/>
                  </a:cubicBezTo>
                  <a:cubicBezTo>
                    <a:pt x="778" y="66486"/>
                    <a:pt x="1362" y="67984"/>
                    <a:pt x="2159" y="69345"/>
                  </a:cubicBezTo>
                  <a:cubicBezTo>
                    <a:pt x="2957" y="70707"/>
                    <a:pt x="3987" y="71932"/>
                    <a:pt x="5174" y="72963"/>
                  </a:cubicBezTo>
                  <a:cubicBezTo>
                    <a:pt x="6380" y="73994"/>
                    <a:pt x="7683" y="74888"/>
                    <a:pt x="9083" y="75627"/>
                  </a:cubicBezTo>
                  <a:cubicBezTo>
                    <a:pt x="10483" y="76347"/>
                    <a:pt x="11923" y="77008"/>
                    <a:pt x="13401" y="77572"/>
                  </a:cubicBezTo>
                  <a:cubicBezTo>
                    <a:pt x="14140" y="77845"/>
                    <a:pt x="14879" y="78117"/>
                    <a:pt x="15618" y="78389"/>
                  </a:cubicBezTo>
                  <a:cubicBezTo>
                    <a:pt x="16357" y="78661"/>
                    <a:pt x="17116" y="78934"/>
                    <a:pt x="17835" y="79225"/>
                  </a:cubicBezTo>
                  <a:cubicBezTo>
                    <a:pt x="19313" y="79770"/>
                    <a:pt x="20733" y="80490"/>
                    <a:pt x="22056" y="81326"/>
                  </a:cubicBezTo>
                  <a:cubicBezTo>
                    <a:pt x="23378" y="82182"/>
                    <a:pt x="24565" y="83232"/>
                    <a:pt x="25557" y="84457"/>
                  </a:cubicBezTo>
                  <a:cubicBezTo>
                    <a:pt x="26529" y="85721"/>
                    <a:pt x="27249" y="87141"/>
                    <a:pt x="27677" y="88658"/>
                  </a:cubicBezTo>
                  <a:cubicBezTo>
                    <a:pt x="27910" y="89417"/>
                    <a:pt x="28046" y="90195"/>
                    <a:pt x="28085" y="90973"/>
                  </a:cubicBezTo>
                  <a:cubicBezTo>
                    <a:pt x="28105" y="91381"/>
                    <a:pt x="28105" y="91770"/>
                    <a:pt x="28085" y="92159"/>
                  </a:cubicBezTo>
                  <a:lnTo>
                    <a:pt x="28046" y="93346"/>
                  </a:lnTo>
                  <a:cubicBezTo>
                    <a:pt x="27988" y="94921"/>
                    <a:pt x="27871" y="96496"/>
                    <a:pt x="27813" y="98072"/>
                  </a:cubicBezTo>
                  <a:cubicBezTo>
                    <a:pt x="27891" y="96496"/>
                    <a:pt x="27988" y="94921"/>
                    <a:pt x="28066" y="93346"/>
                  </a:cubicBezTo>
                  <a:lnTo>
                    <a:pt x="28105" y="92159"/>
                  </a:lnTo>
                  <a:cubicBezTo>
                    <a:pt x="28105" y="91770"/>
                    <a:pt x="28124" y="91381"/>
                    <a:pt x="28105" y="90973"/>
                  </a:cubicBezTo>
                  <a:cubicBezTo>
                    <a:pt x="28046" y="90195"/>
                    <a:pt x="27910" y="89397"/>
                    <a:pt x="27696" y="88658"/>
                  </a:cubicBezTo>
                  <a:cubicBezTo>
                    <a:pt x="27249" y="87122"/>
                    <a:pt x="26529" y="85702"/>
                    <a:pt x="25576" y="84438"/>
                  </a:cubicBezTo>
                  <a:cubicBezTo>
                    <a:pt x="24584" y="83213"/>
                    <a:pt x="23398" y="82162"/>
                    <a:pt x="22075" y="81306"/>
                  </a:cubicBezTo>
                  <a:cubicBezTo>
                    <a:pt x="20733" y="80451"/>
                    <a:pt x="19313" y="79751"/>
                    <a:pt x="17855" y="79187"/>
                  </a:cubicBezTo>
                  <a:cubicBezTo>
                    <a:pt x="17116" y="78895"/>
                    <a:pt x="16357" y="78622"/>
                    <a:pt x="15638" y="78350"/>
                  </a:cubicBezTo>
                  <a:cubicBezTo>
                    <a:pt x="14879" y="78078"/>
                    <a:pt x="14159" y="77806"/>
                    <a:pt x="13420" y="77514"/>
                  </a:cubicBezTo>
                  <a:cubicBezTo>
                    <a:pt x="11942" y="76969"/>
                    <a:pt x="10503" y="76308"/>
                    <a:pt x="9103" y="75569"/>
                  </a:cubicBezTo>
                  <a:cubicBezTo>
                    <a:pt x="7722" y="74849"/>
                    <a:pt x="6419" y="73955"/>
                    <a:pt x="5213" y="72924"/>
                  </a:cubicBezTo>
                  <a:cubicBezTo>
                    <a:pt x="4026" y="71893"/>
                    <a:pt x="3015" y="70668"/>
                    <a:pt x="2217" y="69306"/>
                  </a:cubicBezTo>
                  <a:cubicBezTo>
                    <a:pt x="1420" y="67945"/>
                    <a:pt x="856" y="66467"/>
                    <a:pt x="525" y="64930"/>
                  </a:cubicBezTo>
                  <a:cubicBezTo>
                    <a:pt x="175" y="63394"/>
                    <a:pt x="59" y="61818"/>
                    <a:pt x="175" y="60243"/>
                  </a:cubicBezTo>
                  <a:cubicBezTo>
                    <a:pt x="234" y="59465"/>
                    <a:pt x="331" y="58687"/>
                    <a:pt x="506" y="57909"/>
                  </a:cubicBezTo>
                  <a:cubicBezTo>
                    <a:pt x="662" y="57131"/>
                    <a:pt x="895" y="56392"/>
                    <a:pt x="1206" y="55653"/>
                  </a:cubicBezTo>
                  <a:cubicBezTo>
                    <a:pt x="1887" y="54233"/>
                    <a:pt x="2820" y="52969"/>
                    <a:pt x="4007" y="51899"/>
                  </a:cubicBezTo>
                  <a:cubicBezTo>
                    <a:pt x="5154" y="50830"/>
                    <a:pt x="6535" y="50032"/>
                    <a:pt x="8033" y="49565"/>
                  </a:cubicBezTo>
                  <a:cubicBezTo>
                    <a:pt x="8811" y="49371"/>
                    <a:pt x="9569" y="49215"/>
                    <a:pt x="10347" y="49040"/>
                  </a:cubicBezTo>
                  <a:cubicBezTo>
                    <a:pt x="11125" y="48885"/>
                    <a:pt x="11884" y="48710"/>
                    <a:pt x="12662" y="48535"/>
                  </a:cubicBezTo>
                  <a:cubicBezTo>
                    <a:pt x="14198" y="48165"/>
                    <a:pt x="15715" y="47757"/>
                    <a:pt x="17213" y="47270"/>
                  </a:cubicBezTo>
                  <a:cubicBezTo>
                    <a:pt x="18730" y="46804"/>
                    <a:pt x="20208" y="46239"/>
                    <a:pt x="21628" y="45578"/>
                  </a:cubicBezTo>
                  <a:cubicBezTo>
                    <a:pt x="23087" y="44936"/>
                    <a:pt x="24448" y="44158"/>
                    <a:pt x="25732" y="43225"/>
                  </a:cubicBezTo>
                  <a:cubicBezTo>
                    <a:pt x="27015" y="42311"/>
                    <a:pt x="28124" y="41144"/>
                    <a:pt x="28980" y="39821"/>
                  </a:cubicBezTo>
                  <a:cubicBezTo>
                    <a:pt x="29836" y="38479"/>
                    <a:pt x="30322" y="36923"/>
                    <a:pt x="30361" y="35348"/>
                  </a:cubicBezTo>
                  <a:cubicBezTo>
                    <a:pt x="30400" y="34550"/>
                    <a:pt x="30302" y="33753"/>
                    <a:pt x="30069" y="32995"/>
                  </a:cubicBezTo>
                  <a:cubicBezTo>
                    <a:pt x="29797" y="32255"/>
                    <a:pt x="29408" y="31555"/>
                    <a:pt x="28921" y="30933"/>
                  </a:cubicBezTo>
                  <a:cubicBezTo>
                    <a:pt x="27910" y="29708"/>
                    <a:pt x="26626" y="28735"/>
                    <a:pt x="25187" y="28074"/>
                  </a:cubicBezTo>
                  <a:cubicBezTo>
                    <a:pt x="24837" y="27899"/>
                    <a:pt x="24468" y="27763"/>
                    <a:pt x="24079" y="27646"/>
                  </a:cubicBezTo>
                  <a:lnTo>
                    <a:pt x="22950" y="27335"/>
                  </a:lnTo>
                  <a:cubicBezTo>
                    <a:pt x="22192" y="27101"/>
                    <a:pt x="21433" y="26868"/>
                    <a:pt x="20694" y="26635"/>
                  </a:cubicBezTo>
                  <a:cubicBezTo>
                    <a:pt x="19177" y="26168"/>
                    <a:pt x="17719" y="25545"/>
                    <a:pt x="16357" y="24768"/>
                  </a:cubicBezTo>
                  <a:cubicBezTo>
                    <a:pt x="15676" y="24340"/>
                    <a:pt x="15035" y="23912"/>
                    <a:pt x="14412" y="23426"/>
                  </a:cubicBezTo>
                  <a:cubicBezTo>
                    <a:pt x="13790" y="22959"/>
                    <a:pt x="13148" y="22473"/>
                    <a:pt x="12565" y="21947"/>
                  </a:cubicBezTo>
                  <a:cubicBezTo>
                    <a:pt x="11398" y="20878"/>
                    <a:pt x="10406" y="19652"/>
                    <a:pt x="9608" y="18291"/>
                  </a:cubicBezTo>
                  <a:cubicBezTo>
                    <a:pt x="8791" y="16929"/>
                    <a:pt x="8169" y="15471"/>
                    <a:pt x="7761" y="13954"/>
                  </a:cubicBezTo>
                  <a:cubicBezTo>
                    <a:pt x="7644" y="13584"/>
                    <a:pt x="7527" y="13195"/>
                    <a:pt x="7469" y="12806"/>
                  </a:cubicBezTo>
                  <a:cubicBezTo>
                    <a:pt x="7391" y="12437"/>
                    <a:pt x="7313" y="12048"/>
                    <a:pt x="7255" y="11659"/>
                  </a:cubicBezTo>
                  <a:cubicBezTo>
                    <a:pt x="7158" y="10861"/>
                    <a:pt x="7099" y="10083"/>
                    <a:pt x="7099" y="9286"/>
                  </a:cubicBezTo>
                  <a:cubicBezTo>
                    <a:pt x="7080" y="6152"/>
                    <a:pt x="7753" y="3057"/>
                    <a:pt x="8430" y="1"/>
                  </a:cubicBezTo>
                  <a:close/>
                  <a:moveTo>
                    <a:pt x="27813" y="98072"/>
                  </a:moveTo>
                  <a:lnTo>
                    <a:pt x="27813" y="98072"/>
                  </a:lnTo>
                  <a:cubicBezTo>
                    <a:pt x="27745" y="99423"/>
                    <a:pt x="27692" y="100804"/>
                    <a:pt x="27692" y="102176"/>
                  </a:cubicBezTo>
                  <a:lnTo>
                    <a:pt x="27692" y="102176"/>
                  </a:lnTo>
                  <a:cubicBezTo>
                    <a:pt x="27692" y="100808"/>
                    <a:pt x="27745" y="99440"/>
                    <a:pt x="27813" y="98072"/>
                  </a:cubicBezTo>
                  <a:close/>
                  <a:moveTo>
                    <a:pt x="27692" y="102176"/>
                  </a:moveTo>
                  <a:lnTo>
                    <a:pt x="27692" y="102176"/>
                  </a:lnTo>
                  <a:cubicBezTo>
                    <a:pt x="27692" y="102384"/>
                    <a:pt x="27694" y="102591"/>
                    <a:pt x="27696" y="102798"/>
                  </a:cubicBezTo>
                  <a:cubicBezTo>
                    <a:pt x="27694" y="102591"/>
                    <a:pt x="27692" y="102384"/>
                    <a:pt x="27692" y="102176"/>
                  </a:cubicBezTo>
                  <a:close/>
                </a:path>
              </a:pathLst>
            </a:custGeom>
            <a:solidFill>
              <a:srgbClr val="FFC44A">
                <a:alpha val="5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720000" y="1924225"/>
            <a:ext cx="77040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>
            <a:off x="2501100" y="3084800"/>
            <a:ext cx="4141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2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72" name="Google Shape;72;p2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76" name="Google Shape;76;p2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80" name="Google Shape;80;p2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84" name="Google Shape;84;p2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2"/>
          <p:cNvGrpSpPr/>
          <p:nvPr/>
        </p:nvGrpSpPr>
        <p:grpSpPr>
          <a:xfrm>
            <a:off x="179802" y="164163"/>
            <a:ext cx="8784400" cy="4781833"/>
            <a:chOff x="179802" y="164163"/>
            <a:chExt cx="8784400" cy="4781833"/>
          </a:xfrm>
        </p:grpSpPr>
        <p:grpSp>
          <p:nvGrpSpPr>
            <p:cNvPr id="379" name="Google Shape;379;p12"/>
            <p:cNvGrpSpPr/>
            <p:nvPr/>
          </p:nvGrpSpPr>
          <p:grpSpPr>
            <a:xfrm>
              <a:off x="8735377" y="164163"/>
              <a:ext cx="228825" cy="228825"/>
              <a:chOff x="3023950" y="3689950"/>
              <a:chExt cx="316100" cy="316100"/>
            </a:xfrm>
          </p:grpSpPr>
          <p:sp>
            <p:nvSpPr>
              <p:cNvPr id="380" name="Google Shape;380;p12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012" fill="none" extrusionOk="0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644" fill="none" extrusionOk="0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" fill="none" extrusionOk="0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" name="Google Shape;383;p12"/>
            <p:cNvGrpSpPr/>
            <p:nvPr/>
          </p:nvGrpSpPr>
          <p:grpSpPr>
            <a:xfrm>
              <a:off x="179802" y="164163"/>
              <a:ext cx="228825" cy="228825"/>
              <a:chOff x="3023950" y="3689950"/>
              <a:chExt cx="316100" cy="316100"/>
            </a:xfrm>
          </p:grpSpPr>
          <p:sp>
            <p:nvSpPr>
              <p:cNvPr id="384" name="Google Shape;384;p12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012" fill="none" extrusionOk="0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2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644" fill="none" extrusionOk="0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2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" fill="none" extrusionOk="0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12"/>
            <p:cNvGrpSpPr/>
            <p:nvPr/>
          </p:nvGrpSpPr>
          <p:grpSpPr>
            <a:xfrm>
              <a:off x="179802" y="4717140"/>
              <a:ext cx="228825" cy="228856"/>
              <a:chOff x="3023950" y="3689950"/>
              <a:chExt cx="316100" cy="316100"/>
            </a:xfrm>
          </p:grpSpPr>
          <p:sp>
            <p:nvSpPr>
              <p:cNvPr id="388" name="Google Shape;388;p12"/>
              <p:cNvSpPr/>
              <p:nvPr/>
            </p:nvSpPr>
            <p:spPr>
              <a:xfrm>
                <a:off x="3069000" y="3735000"/>
                <a:ext cx="225300" cy="225300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012" fill="none" extrusionOk="0">
                    <a:moveTo>
                      <a:pt x="9012" y="4520"/>
                    </a:moveTo>
                    <a:cubicBezTo>
                      <a:pt x="9012" y="7015"/>
                      <a:pt x="6988" y="9011"/>
                      <a:pt x="4520" y="9011"/>
                    </a:cubicBezTo>
                    <a:cubicBezTo>
                      <a:pt x="2025" y="9011"/>
                      <a:pt x="1" y="7015"/>
                      <a:pt x="1" y="4520"/>
                    </a:cubicBezTo>
                    <a:cubicBezTo>
                      <a:pt x="1" y="2025"/>
                      <a:pt x="2025" y="1"/>
                      <a:pt x="4520" y="1"/>
                    </a:cubicBezTo>
                    <a:cubicBezTo>
                      <a:pt x="6988" y="1"/>
                      <a:pt x="9012" y="2025"/>
                      <a:pt x="9012" y="45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2"/>
              <p:cNvSpPr/>
              <p:nvPr/>
            </p:nvSpPr>
            <p:spPr>
              <a:xfrm>
                <a:off x="3182000" y="3689950"/>
                <a:ext cx="25" cy="316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644" fill="none" extrusionOk="0">
                    <a:moveTo>
                      <a:pt x="0" y="0"/>
                    </a:moveTo>
                    <a:lnTo>
                      <a:pt x="0" y="12643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2"/>
              <p:cNvSpPr/>
              <p:nvPr/>
            </p:nvSpPr>
            <p:spPr>
              <a:xfrm>
                <a:off x="3023950" y="3847975"/>
                <a:ext cx="31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1" fill="none" extrusionOk="0">
                    <a:moveTo>
                      <a:pt x="1" y="1"/>
                    </a:moveTo>
                    <a:lnTo>
                      <a:pt x="12644" y="1"/>
                    </a:lnTo>
                  </a:path>
                </a:pathLst>
              </a:custGeom>
              <a:noFill/>
              <a:ln w="9525" cap="flat" cmpd="sng">
                <a:solidFill>
                  <a:srgbClr val="F1C232"/>
                </a:solidFill>
                <a:prstDash val="solid"/>
                <a:miter lim="27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1" name="Google Shape;391;p12"/>
          <p:cNvGrpSpPr/>
          <p:nvPr/>
        </p:nvGrpSpPr>
        <p:grpSpPr>
          <a:xfrm>
            <a:off x="4672726" y="1652797"/>
            <a:ext cx="4108323" cy="3132997"/>
            <a:chOff x="5614975" y="2571738"/>
            <a:chExt cx="2725075" cy="2078412"/>
          </a:xfrm>
        </p:grpSpPr>
        <p:grpSp>
          <p:nvGrpSpPr>
            <p:cNvPr id="392" name="Google Shape;392;p12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3" extrusionOk="0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71" extrusionOk="0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16" extrusionOk="0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16" extrusionOk="0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44" extrusionOk="0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16" extrusionOk="0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2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44" extrusionOk="0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2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16" extrusionOk="0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12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406" name="Google Shape;406;p12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2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45" extrusionOk="0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2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4" extrusionOk="0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77" extrusionOk="0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2" extrusionOk="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3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420" name="Google Shape;420;p1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3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424" name="Google Shape;424;p1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428" name="Google Shape;428;p1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3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432" name="Google Shape;432;p1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3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4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438" name="Google Shape;438;p1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4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442" name="Google Shape;442;p1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1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446" name="Google Shape;446;p1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450" name="Google Shape;450;p1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5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455" name="Google Shape;455;p15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5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459" name="Google Shape;459;p15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4682400" y="1695450"/>
            <a:ext cx="3746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4682400" y="2451150"/>
            <a:ext cx="37467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>
            <a:off x="4675037" y="1648692"/>
            <a:ext cx="4108323" cy="3132997"/>
            <a:chOff x="5614975" y="2571738"/>
            <a:chExt cx="2725075" cy="2078412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3" extrusionOk="0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71" extrusionOk="0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16" extrusionOk="0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16" extrusionOk="0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44" extrusionOk="0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16" extrusionOk="0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44" extrusionOk="0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16" extrusionOk="0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45" extrusionOk="0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4" extrusionOk="0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77" extrusionOk="0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2" extrusionOk="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oogle Shape;118;p3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19" name="Google Shape;119;p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23" name="Google Shape;123;p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27" name="Google Shape;127;p3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33" name="Google Shape;133;p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37" name="Google Shape;137;p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41" name="Google Shape;141;p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45" name="Google Shape;145;p4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52" name="Google Shape;152;p5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56" name="Google Shape;156;p5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60" name="Google Shape;160;p5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subTitle" idx="1"/>
          </p:nvPr>
        </p:nvSpPr>
        <p:spPr>
          <a:xfrm>
            <a:off x="685800" y="1919800"/>
            <a:ext cx="3852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 idx="2"/>
          </p:nvPr>
        </p:nvSpPr>
        <p:spPr>
          <a:xfrm>
            <a:off x="4567250" y="1359863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ubTitle" idx="3"/>
          </p:nvPr>
        </p:nvSpPr>
        <p:spPr>
          <a:xfrm>
            <a:off x="2182500" y="1521713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subTitle" idx="4"/>
          </p:nvPr>
        </p:nvSpPr>
        <p:spPr>
          <a:xfrm>
            <a:off x="685800" y="2642188"/>
            <a:ext cx="3852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 idx="5"/>
          </p:nvPr>
        </p:nvSpPr>
        <p:spPr>
          <a:xfrm>
            <a:off x="4567250" y="2089600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subTitle" idx="6"/>
          </p:nvPr>
        </p:nvSpPr>
        <p:spPr>
          <a:xfrm>
            <a:off x="2182500" y="2258263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7"/>
          </p:nvPr>
        </p:nvSpPr>
        <p:spPr>
          <a:xfrm>
            <a:off x="685800" y="3385563"/>
            <a:ext cx="3852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 idx="8"/>
          </p:nvPr>
        </p:nvSpPr>
        <p:spPr>
          <a:xfrm>
            <a:off x="4567250" y="2832963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subTitle" idx="9"/>
          </p:nvPr>
        </p:nvSpPr>
        <p:spPr>
          <a:xfrm>
            <a:off x="2182500" y="2994813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subTitle" idx="13"/>
          </p:nvPr>
        </p:nvSpPr>
        <p:spPr>
          <a:xfrm>
            <a:off x="685800" y="4128938"/>
            <a:ext cx="38520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title" idx="14"/>
          </p:nvPr>
        </p:nvSpPr>
        <p:spPr>
          <a:xfrm>
            <a:off x="4567250" y="3576338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15"/>
          </p:nvPr>
        </p:nvSpPr>
        <p:spPr>
          <a:xfrm>
            <a:off x="2182500" y="3738188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500">
                <a:latin typeface="Teko"/>
                <a:ea typeface="Teko"/>
                <a:cs typeface="Teko"/>
                <a:sym typeface="Tek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6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178" name="Google Shape;178;p6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182" name="Google Shape;182;p6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186" name="Google Shape;186;p6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190" name="Google Shape;190;p6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6"/>
          <p:cNvSpPr txBox="1"/>
          <p:nvPr/>
        </p:nvSpPr>
        <p:spPr>
          <a:xfrm rot="-5400000">
            <a:off x="6518739" y="2494638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 rot="-5262812">
            <a:off x="2905461" y="-2539418"/>
            <a:ext cx="2906847" cy="6559810"/>
            <a:chOff x="613475" y="1071275"/>
            <a:chExt cx="1644975" cy="3712175"/>
          </a:xfrm>
        </p:grpSpPr>
        <p:sp>
          <p:nvSpPr>
            <p:cNvPr id="196" name="Google Shape;196;p7"/>
            <p:cNvSpPr/>
            <p:nvPr/>
          </p:nvSpPr>
          <p:spPr>
            <a:xfrm>
              <a:off x="781750" y="1161525"/>
              <a:ext cx="693850" cy="3590825"/>
            </a:xfrm>
            <a:custGeom>
              <a:avLst/>
              <a:gdLst/>
              <a:ahLst/>
              <a:cxnLst/>
              <a:rect l="l" t="t" r="r" b="b"/>
              <a:pathLst>
                <a:path w="27754" h="143633" extrusionOk="0">
                  <a:moveTo>
                    <a:pt x="0" y="0"/>
                  </a:moveTo>
                  <a:cubicBezTo>
                    <a:pt x="1595" y="1089"/>
                    <a:pt x="3287" y="2022"/>
                    <a:pt x="5076" y="2761"/>
                  </a:cubicBezTo>
                  <a:cubicBezTo>
                    <a:pt x="6846" y="3539"/>
                    <a:pt x="8674" y="4181"/>
                    <a:pt x="10502" y="4804"/>
                  </a:cubicBezTo>
                  <a:lnTo>
                    <a:pt x="13244" y="5718"/>
                  </a:lnTo>
                  <a:cubicBezTo>
                    <a:pt x="14159" y="6029"/>
                    <a:pt x="15073" y="6340"/>
                    <a:pt x="15967" y="6690"/>
                  </a:cubicBezTo>
                  <a:cubicBezTo>
                    <a:pt x="16862" y="7040"/>
                    <a:pt x="17757" y="7429"/>
                    <a:pt x="18612" y="7876"/>
                  </a:cubicBezTo>
                  <a:cubicBezTo>
                    <a:pt x="19488" y="8304"/>
                    <a:pt x="20305" y="8791"/>
                    <a:pt x="21102" y="9355"/>
                  </a:cubicBezTo>
                  <a:cubicBezTo>
                    <a:pt x="21491" y="9627"/>
                    <a:pt x="21841" y="9958"/>
                    <a:pt x="22172" y="10308"/>
                  </a:cubicBezTo>
                  <a:cubicBezTo>
                    <a:pt x="22502" y="10658"/>
                    <a:pt x="22775" y="11047"/>
                    <a:pt x="23027" y="11475"/>
                  </a:cubicBezTo>
                  <a:cubicBezTo>
                    <a:pt x="23514" y="12291"/>
                    <a:pt x="23903" y="13186"/>
                    <a:pt x="24194" y="14100"/>
                  </a:cubicBezTo>
                  <a:cubicBezTo>
                    <a:pt x="24817" y="15928"/>
                    <a:pt x="25109" y="17854"/>
                    <a:pt x="25089" y="19799"/>
                  </a:cubicBezTo>
                  <a:cubicBezTo>
                    <a:pt x="25031" y="21724"/>
                    <a:pt x="24720" y="23650"/>
                    <a:pt x="24136" y="25478"/>
                  </a:cubicBezTo>
                  <a:cubicBezTo>
                    <a:pt x="23553" y="27326"/>
                    <a:pt x="22794" y="29115"/>
                    <a:pt x="21899" y="30807"/>
                  </a:cubicBezTo>
                  <a:cubicBezTo>
                    <a:pt x="20985" y="32519"/>
                    <a:pt x="19877" y="34094"/>
                    <a:pt x="18807" y="35708"/>
                  </a:cubicBezTo>
                  <a:cubicBezTo>
                    <a:pt x="17737" y="37323"/>
                    <a:pt x="16706" y="38976"/>
                    <a:pt x="16006" y="40765"/>
                  </a:cubicBezTo>
                  <a:cubicBezTo>
                    <a:pt x="15637" y="41679"/>
                    <a:pt x="15403" y="42613"/>
                    <a:pt x="15248" y="43566"/>
                  </a:cubicBezTo>
                  <a:cubicBezTo>
                    <a:pt x="15150" y="44538"/>
                    <a:pt x="15131" y="45511"/>
                    <a:pt x="15228" y="46464"/>
                  </a:cubicBezTo>
                  <a:cubicBezTo>
                    <a:pt x="15442" y="48389"/>
                    <a:pt x="15851" y="50276"/>
                    <a:pt x="16473" y="52104"/>
                  </a:cubicBezTo>
                  <a:cubicBezTo>
                    <a:pt x="17056" y="53952"/>
                    <a:pt x="17815" y="55722"/>
                    <a:pt x="18729" y="57433"/>
                  </a:cubicBezTo>
                  <a:cubicBezTo>
                    <a:pt x="20557" y="60856"/>
                    <a:pt x="23008" y="63890"/>
                    <a:pt x="24642" y="67411"/>
                  </a:cubicBezTo>
                  <a:cubicBezTo>
                    <a:pt x="25556" y="69103"/>
                    <a:pt x="26295" y="70892"/>
                    <a:pt x="26878" y="72740"/>
                  </a:cubicBezTo>
                  <a:cubicBezTo>
                    <a:pt x="27423" y="74568"/>
                    <a:pt x="27676" y="76532"/>
                    <a:pt x="27365" y="78438"/>
                  </a:cubicBezTo>
                  <a:cubicBezTo>
                    <a:pt x="27209" y="79391"/>
                    <a:pt x="26898" y="80305"/>
                    <a:pt x="26451" y="81161"/>
                  </a:cubicBezTo>
                  <a:cubicBezTo>
                    <a:pt x="26003" y="82017"/>
                    <a:pt x="25420" y="82795"/>
                    <a:pt x="24758" y="83495"/>
                  </a:cubicBezTo>
                  <a:cubicBezTo>
                    <a:pt x="24078" y="84176"/>
                    <a:pt x="23339" y="84798"/>
                    <a:pt x="22522" y="85343"/>
                  </a:cubicBezTo>
                  <a:cubicBezTo>
                    <a:pt x="21744" y="85887"/>
                    <a:pt x="20927" y="86432"/>
                    <a:pt x="20285" y="87152"/>
                  </a:cubicBezTo>
                  <a:cubicBezTo>
                    <a:pt x="19935" y="87502"/>
                    <a:pt x="19682" y="87930"/>
                    <a:pt x="19488" y="88377"/>
                  </a:cubicBezTo>
                  <a:cubicBezTo>
                    <a:pt x="19293" y="88824"/>
                    <a:pt x="19215" y="89310"/>
                    <a:pt x="19215" y="89797"/>
                  </a:cubicBezTo>
                  <a:cubicBezTo>
                    <a:pt x="19215" y="90769"/>
                    <a:pt x="19643" y="91703"/>
                    <a:pt x="20188" y="92500"/>
                  </a:cubicBezTo>
                  <a:cubicBezTo>
                    <a:pt x="21277" y="94095"/>
                    <a:pt x="22794" y="95359"/>
                    <a:pt x="23805" y="97012"/>
                  </a:cubicBezTo>
                  <a:cubicBezTo>
                    <a:pt x="24311" y="97829"/>
                    <a:pt x="24622" y="98763"/>
                    <a:pt x="24681" y="99735"/>
                  </a:cubicBezTo>
                  <a:cubicBezTo>
                    <a:pt x="24720" y="100688"/>
                    <a:pt x="24525" y="101661"/>
                    <a:pt x="24155" y="102536"/>
                  </a:cubicBezTo>
                  <a:cubicBezTo>
                    <a:pt x="23786" y="103431"/>
                    <a:pt x="23300" y="104267"/>
                    <a:pt x="22697" y="105025"/>
                  </a:cubicBezTo>
                  <a:cubicBezTo>
                    <a:pt x="22094" y="105765"/>
                    <a:pt x="21433" y="106484"/>
                    <a:pt x="20732" y="107145"/>
                  </a:cubicBezTo>
                  <a:cubicBezTo>
                    <a:pt x="20032" y="107807"/>
                    <a:pt x="19332" y="108468"/>
                    <a:pt x="18671" y="109168"/>
                  </a:cubicBezTo>
                  <a:cubicBezTo>
                    <a:pt x="18009" y="109888"/>
                    <a:pt x="17407" y="110646"/>
                    <a:pt x="16843" y="111424"/>
                  </a:cubicBezTo>
                  <a:cubicBezTo>
                    <a:pt x="15734" y="113000"/>
                    <a:pt x="14684" y="114614"/>
                    <a:pt x="13692" y="116287"/>
                  </a:cubicBezTo>
                  <a:cubicBezTo>
                    <a:pt x="11688" y="119573"/>
                    <a:pt x="9977" y="123055"/>
                    <a:pt x="8596" y="126672"/>
                  </a:cubicBezTo>
                  <a:cubicBezTo>
                    <a:pt x="7915" y="128481"/>
                    <a:pt x="7351" y="130329"/>
                    <a:pt x="6943" y="132215"/>
                  </a:cubicBezTo>
                  <a:cubicBezTo>
                    <a:pt x="6515" y="134102"/>
                    <a:pt x="6301" y="136028"/>
                    <a:pt x="6320" y="137972"/>
                  </a:cubicBezTo>
                  <a:cubicBezTo>
                    <a:pt x="6320" y="136047"/>
                    <a:pt x="6534" y="134122"/>
                    <a:pt x="6962" y="132254"/>
                  </a:cubicBezTo>
                  <a:cubicBezTo>
                    <a:pt x="7390" y="130368"/>
                    <a:pt x="7954" y="128520"/>
                    <a:pt x="8635" y="126711"/>
                  </a:cubicBezTo>
                  <a:cubicBezTo>
                    <a:pt x="10016" y="123094"/>
                    <a:pt x="11727" y="119632"/>
                    <a:pt x="13731" y="116325"/>
                  </a:cubicBezTo>
                  <a:cubicBezTo>
                    <a:pt x="15753" y="113039"/>
                    <a:pt x="17834" y="109732"/>
                    <a:pt x="20791" y="107204"/>
                  </a:cubicBezTo>
                  <a:cubicBezTo>
                    <a:pt x="21491" y="106542"/>
                    <a:pt x="22152" y="105823"/>
                    <a:pt x="22775" y="105084"/>
                  </a:cubicBezTo>
                  <a:cubicBezTo>
                    <a:pt x="23358" y="104325"/>
                    <a:pt x="23864" y="103489"/>
                    <a:pt x="24233" y="102594"/>
                  </a:cubicBezTo>
                  <a:cubicBezTo>
                    <a:pt x="24603" y="101700"/>
                    <a:pt x="24778" y="100727"/>
                    <a:pt x="24739" y="99755"/>
                  </a:cubicBezTo>
                  <a:cubicBezTo>
                    <a:pt x="24700" y="98782"/>
                    <a:pt x="24389" y="97849"/>
                    <a:pt x="23864" y="97032"/>
                  </a:cubicBezTo>
                  <a:cubicBezTo>
                    <a:pt x="22852" y="95359"/>
                    <a:pt x="21335" y="94095"/>
                    <a:pt x="20246" y="92500"/>
                  </a:cubicBezTo>
                  <a:cubicBezTo>
                    <a:pt x="19702" y="91703"/>
                    <a:pt x="19293" y="90808"/>
                    <a:pt x="19293" y="89836"/>
                  </a:cubicBezTo>
                  <a:cubicBezTo>
                    <a:pt x="19293" y="89349"/>
                    <a:pt x="19390" y="88863"/>
                    <a:pt x="19565" y="88416"/>
                  </a:cubicBezTo>
                  <a:cubicBezTo>
                    <a:pt x="19760" y="87988"/>
                    <a:pt x="20032" y="87579"/>
                    <a:pt x="20343" y="87229"/>
                  </a:cubicBezTo>
                  <a:cubicBezTo>
                    <a:pt x="21005" y="86510"/>
                    <a:pt x="21802" y="85965"/>
                    <a:pt x="22600" y="85421"/>
                  </a:cubicBezTo>
                  <a:cubicBezTo>
                    <a:pt x="23397" y="84876"/>
                    <a:pt x="24155" y="84254"/>
                    <a:pt x="24836" y="83573"/>
                  </a:cubicBezTo>
                  <a:cubicBezTo>
                    <a:pt x="25497" y="82873"/>
                    <a:pt x="26081" y="82095"/>
                    <a:pt x="26528" y="81220"/>
                  </a:cubicBezTo>
                  <a:cubicBezTo>
                    <a:pt x="26976" y="80364"/>
                    <a:pt x="27287" y="79430"/>
                    <a:pt x="27442" y="78477"/>
                  </a:cubicBezTo>
                  <a:cubicBezTo>
                    <a:pt x="27754" y="76571"/>
                    <a:pt x="27501" y="74587"/>
                    <a:pt x="26956" y="72740"/>
                  </a:cubicBezTo>
                  <a:cubicBezTo>
                    <a:pt x="26392" y="70892"/>
                    <a:pt x="25653" y="69103"/>
                    <a:pt x="24739" y="67391"/>
                  </a:cubicBezTo>
                  <a:cubicBezTo>
                    <a:pt x="24272" y="66535"/>
                    <a:pt x="23844" y="65680"/>
                    <a:pt x="23358" y="64843"/>
                  </a:cubicBezTo>
                  <a:cubicBezTo>
                    <a:pt x="22872" y="64007"/>
                    <a:pt x="22366" y="63190"/>
                    <a:pt x="21841" y="62373"/>
                  </a:cubicBezTo>
                  <a:cubicBezTo>
                    <a:pt x="20791" y="60759"/>
                    <a:pt x="19721" y="59145"/>
                    <a:pt x="18807" y="57433"/>
                  </a:cubicBezTo>
                  <a:cubicBezTo>
                    <a:pt x="17893" y="55741"/>
                    <a:pt x="17154" y="53952"/>
                    <a:pt x="16551" y="52124"/>
                  </a:cubicBezTo>
                  <a:cubicBezTo>
                    <a:pt x="15928" y="50295"/>
                    <a:pt x="15501" y="48409"/>
                    <a:pt x="15306" y="46483"/>
                  </a:cubicBezTo>
                  <a:cubicBezTo>
                    <a:pt x="15209" y="45530"/>
                    <a:pt x="15209" y="44558"/>
                    <a:pt x="15325" y="43605"/>
                  </a:cubicBezTo>
                  <a:cubicBezTo>
                    <a:pt x="15462" y="42652"/>
                    <a:pt x="15695" y="41718"/>
                    <a:pt x="16065" y="40824"/>
                  </a:cubicBezTo>
                  <a:cubicBezTo>
                    <a:pt x="16765" y="39015"/>
                    <a:pt x="17796" y="37362"/>
                    <a:pt x="18846" y="35767"/>
                  </a:cubicBezTo>
                  <a:cubicBezTo>
                    <a:pt x="19916" y="34152"/>
                    <a:pt x="21024" y="32558"/>
                    <a:pt x="21938" y="30865"/>
                  </a:cubicBezTo>
                  <a:cubicBezTo>
                    <a:pt x="22852" y="29154"/>
                    <a:pt x="23591" y="27345"/>
                    <a:pt x="24175" y="25517"/>
                  </a:cubicBezTo>
                  <a:cubicBezTo>
                    <a:pt x="24758" y="23669"/>
                    <a:pt x="25089" y="21744"/>
                    <a:pt x="25128" y="19818"/>
                  </a:cubicBezTo>
                  <a:cubicBezTo>
                    <a:pt x="25147" y="17873"/>
                    <a:pt x="24856" y="15928"/>
                    <a:pt x="24233" y="14100"/>
                  </a:cubicBezTo>
                  <a:cubicBezTo>
                    <a:pt x="23942" y="13167"/>
                    <a:pt x="23553" y="12291"/>
                    <a:pt x="23066" y="11455"/>
                  </a:cubicBezTo>
                  <a:cubicBezTo>
                    <a:pt x="22813" y="11027"/>
                    <a:pt x="22522" y="10638"/>
                    <a:pt x="22211" y="10288"/>
                  </a:cubicBezTo>
                  <a:cubicBezTo>
                    <a:pt x="21860" y="9938"/>
                    <a:pt x="21510" y="9607"/>
                    <a:pt x="21102" y="9335"/>
                  </a:cubicBezTo>
                  <a:cubicBezTo>
                    <a:pt x="20324" y="8771"/>
                    <a:pt x="19488" y="8265"/>
                    <a:pt x="18632" y="7838"/>
                  </a:cubicBezTo>
                  <a:cubicBezTo>
                    <a:pt x="17757" y="7410"/>
                    <a:pt x="16881" y="7021"/>
                    <a:pt x="15987" y="6671"/>
                  </a:cubicBezTo>
                  <a:cubicBezTo>
                    <a:pt x="15073" y="6301"/>
                    <a:pt x="14159" y="6009"/>
                    <a:pt x="13244" y="5698"/>
                  </a:cubicBezTo>
                  <a:lnTo>
                    <a:pt x="10502" y="4784"/>
                  </a:lnTo>
                  <a:cubicBezTo>
                    <a:pt x="8674" y="4162"/>
                    <a:pt x="6846" y="3520"/>
                    <a:pt x="5076" y="2742"/>
                  </a:cubicBezTo>
                  <a:cubicBezTo>
                    <a:pt x="3287" y="2003"/>
                    <a:pt x="1595" y="1089"/>
                    <a:pt x="0" y="0"/>
                  </a:cubicBezTo>
                  <a:close/>
                  <a:moveTo>
                    <a:pt x="6320" y="137974"/>
                  </a:moveTo>
                  <a:cubicBezTo>
                    <a:pt x="6321" y="139899"/>
                    <a:pt x="6671" y="141824"/>
                    <a:pt x="7390" y="143632"/>
                  </a:cubicBezTo>
                  <a:cubicBezTo>
                    <a:pt x="6690" y="141824"/>
                    <a:pt x="6321" y="139899"/>
                    <a:pt x="6320" y="13797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74925" y="1169275"/>
              <a:ext cx="686100" cy="3568975"/>
            </a:xfrm>
            <a:custGeom>
              <a:avLst/>
              <a:gdLst/>
              <a:ahLst/>
              <a:cxnLst/>
              <a:rect l="l" t="t" r="r" b="b"/>
              <a:pathLst>
                <a:path w="27444" h="142759" extrusionOk="0">
                  <a:moveTo>
                    <a:pt x="0" y="1"/>
                  </a:moveTo>
                  <a:cubicBezTo>
                    <a:pt x="1537" y="1148"/>
                    <a:pt x="3190" y="2101"/>
                    <a:pt x="4960" y="2879"/>
                  </a:cubicBezTo>
                  <a:cubicBezTo>
                    <a:pt x="6710" y="3638"/>
                    <a:pt x="8519" y="4299"/>
                    <a:pt x="10347" y="4863"/>
                  </a:cubicBezTo>
                  <a:cubicBezTo>
                    <a:pt x="12175" y="5427"/>
                    <a:pt x="14004" y="6049"/>
                    <a:pt x="15774" y="6769"/>
                  </a:cubicBezTo>
                  <a:cubicBezTo>
                    <a:pt x="17563" y="7450"/>
                    <a:pt x="19294" y="8286"/>
                    <a:pt x="20928" y="9297"/>
                  </a:cubicBezTo>
                  <a:cubicBezTo>
                    <a:pt x="21317" y="9550"/>
                    <a:pt x="21706" y="9823"/>
                    <a:pt x="22075" y="10134"/>
                  </a:cubicBezTo>
                  <a:cubicBezTo>
                    <a:pt x="22270" y="10289"/>
                    <a:pt x="22425" y="10445"/>
                    <a:pt x="22600" y="10620"/>
                  </a:cubicBezTo>
                  <a:cubicBezTo>
                    <a:pt x="22775" y="10795"/>
                    <a:pt x="22931" y="10970"/>
                    <a:pt x="23067" y="11165"/>
                  </a:cubicBezTo>
                  <a:cubicBezTo>
                    <a:pt x="23631" y="11943"/>
                    <a:pt x="24078" y="12798"/>
                    <a:pt x="24390" y="13693"/>
                  </a:cubicBezTo>
                  <a:cubicBezTo>
                    <a:pt x="25070" y="15502"/>
                    <a:pt x="25440" y="17388"/>
                    <a:pt x="25498" y="19314"/>
                  </a:cubicBezTo>
                  <a:cubicBezTo>
                    <a:pt x="25518" y="19781"/>
                    <a:pt x="25479" y="20267"/>
                    <a:pt x="25479" y="20753"/>
                  </a:cubicBezTo>
                  <a:cubicBezTo>
                    <a:pt x="25459" y="20967"/>
                    <a:pt x="25420" y="21220"/>
                    <a:pt x="25401" y="21453"/>
                  </a:cubicBezTo>
                  <a:lnTo>
                    <a:pt x="25382" y="21823"/>
                  </a:lnTo>
                  <a:lnTo>
                    <a:pt x="25323" y="22173"/>
                  </a:lnTo>
                  <a:cubicBezTo>
                    <a:pt x="25206" y="23126"/>
                    <a:pt x="25012" y="24059"/>
                    <a:pt x="24740" y="24993"/>
                  </a:cubicBezTo>
                  <a:cubicBezTo>
                    <a:pt x="24487" y="25907"/>
                    <a:pt x="24156" y="26821"/>
                    <a:pt x="23806" y="27716"/>
                  </a:cubicBezTo>
                  <a:cubicBezTo>
                    <a:pt x="23437" y="28591"/>
                    <a:pt x="23048" y="29466"/>
                    <a:pt x="22600" y="30322"/>
                  </a:cubicBezTo>
                  <a:cubicBezTo>
                    <a:pt x="21764" y="32053"/>
                    <a:pt x="20675" y="33628"/>
                    <a:pt x="19586" y="35204"/>
                  </a:cubicBezTo>
                  <a:cubicBezTo>
                    <a:pt x="18516" y="36799"/>
                    <a:pt x="17446" y="38394"/>
                    <a:pt x="16629" y="40125"/>
                  </a:cubicBezTo>
                  <a:cubicBezTo>
                    <a:pt x="16201" y="41000"/>
                    <a:pt x="15871" y="41894"/>
                    <a:pt x="15657" y="42828"/>
                  </a:cubicBezTo>
                  <a:cubicBezTo>
                    <a:pt x="15423" y="43762"/>
                    <a:pt x="15326" y="44715"/>
                    <a:pt x="15365" y="45687"/>
                  </a:cubicBezTo>
                  <a:cubicBezTo>
                    <a:pt x="15443" y="47612"/>
                    <a:pt x="15754" y="49499"/>
                    <a:pt x="16299" y="51347"/>
                  </a:cubicBezTo>
                  <a:cubicBezTo>
                    <a:pt x="16804" y="53194"/>
                    <a:pt x="17485" y="55003"/>
                    <a:pt x="18302" y="56734"/>
                  </a:cubicBezTo>
                  <a:cubicBezTo>
                    <a:pt x="19177" y="58446"/>
                    <a:pt x="20130" y="60099"/>
                    <a:pt x="21180" y="61713"/>
                  </a:cubicBezTo>
                  <a:cubicBezTo>
                    <a:pt x="22250" y="63308"/>
                    <a:pt x="23203" y="64961"/>
                    <a:pt x="24078" y="66673"/>
                  </a:cubicBezTo>
                  <a:cubicBezTo>
                    <a:pt x="24954" y="68365"/>
                    <a:pt x="25829" y="70076"/>
                    <a:pt x="26432" y="71905"/>
                  </a:cubicBezTo>
                  <a:cubicBezTo>
                    <a:pt x="26607" y="72352"/>
                    <a:pt x="26743" y="72799"/>
                    <a:pt x="26860" y="73266"/>
                  </a:cubicBezTo>
                  <a:cubicBezTo>
                    <a:pt x="26976" y="73733"/>
                    <a:pt x="27093" y="74180"/>
                    <a:pt x="27151" y="74666"/>
                  </a:cubicBezTo>
                  <a:cubicBezTo>
                    <a:pt x="27249" y="75153"/>
                    <a:pt x="27307" y="75619"/>
                    <a:pt x="27346" y="76086"/>
                  </a:cubicBezTo>
                  <a:cubicBezTo>
                    <a:pt x="27365" y="76320"/>
                    <a:pt x="27365" y="76572"/>
                    <a:pt x="27365" y="76806"/>
                  </a:cubicBezTo>
                  <a:lnTo>
                    <a:pt x="27365" y="77175"/>
                  </a:lnTo>
                  <a:lnTo>
                    <a:pt x="27326" y="77525"/>
                  </a:lnTo>
                  <a:cubicBezTo>
                    <a:pt x="27307" y="77759"/>
                    <a:pt x="27307" y="77992"/>
                    <a:pt x="27268" y="78245"/>
                  </a:cubicBezTo>
                  <a:lnTo>
                    <a:pt x="27151" y="78945"/>
                  </a:lnTo>
                  <a:cubicBezTo>
                    <a:pt x="27132" y="79062"/>
                    <a:pt x="27093" y="79179"/>
                    <a:pt x="27074" y="79295"/>
                  </a:cubicBezTo>
                  <a:lnTo>
                    <a:pt x="26976" y="79645"/>
                  </a:lnTo>
                  <a:cubicBezTo>
                    <a:pt x="26899" y="79859"/>
                    <a:pt x="26840" y="80093"/>
                    <a:pt x="26762" y="80326"/>
                  </a:cubicBezTo>
                  <a:cubicBezTo>
                    <a:pt x="26412" y="81221"/>
                    <a:pt x="25926" y="82057"/>
                    <a:pt x="25343" y="82796"/>
                  </a:cubicBezTo>
                  <a:cubicBezTo>
                    <a:pt x="24740" y="83535"/>
                    <a:pt x="24040" y="84216"/>
                    <a:pt x="23281" y="84780"/>
                  </a:cubicBezTo>
                  <a:cubicBezTo>
                    <a:pt x="22522" y="85363"/>
                    <a:pt x="21706" y="85889"/>
                    <a:pt x="21005" y="86550"/>
                  </a:cubicBezTo>
                  <a:cubicBezTo>
                    <a:pt x="20655" y="86881"/>
                    <a:pt x="20344" y="87250"/>
                    <a:pt x="20091" y="87658"/>
                  </a:cubicBezTo>
                  <a:cubicBezTo>
                    <a:pt x="19838" y="88067"/>
                    <a:pt x="19683" y="88534"/>
                    <a:pt x="19625" y="89020"/>
                  </a:cubicBezTo>
                  <a:cubicBezTo>
                    <a:pt x="19566" y="89487"/>
                    <a:pt x="19586" y="89973"/>
                    <a:pt x="19702" y="90459"/>
                  </a:cubicBezTo>
                  <a:cubicBezTo>
                    <a:pt x="19838" y="90906"/>
                    <a:pt x="20033" y="91354"/>
                    <a:pt x="20286" y="91762"/>
                  </a:cubicBezTo>
                  <a:cubicBezTo>
                    <a:pt x="20811" y="92579"/>
                    <a:pt x="21414" y="93338"/>
                    <a:pt x="22075" y="94018"/>
                  </a:cubicBezTo>
                  <a:cubicBezTo>
                    <a:pt x="22736" y="94719"/>
                    <a:pt x="23359" y="95438"/>
                    <a:pt x="23923" y="96216"/>
                  </a:cubicBezTo>
                  <a:cubicBezTo>
                    <a:pt x="24506" y="96975"/>
                    <a:pt x="24915" y="97850"/>
                    <a:pt x="25090" y="98803"/>
                  </a:cubicBezTo>
                  <a:cubicBezTo>
                    <a:pt x="25245" y="99736"/>
                    <a:pt x="25148" y="100709"/>
                    <a:pt x="24856" y="101623"/>
                  </a:cubicBezTo>
                  <a:cubicBezTo>
                    <a:pt x="24545" y="102537"/>
                    <a:pt x="24117" y="103393"/>
                    <a:pt x="23553" y="104171"/>
                  </a:cubicBezTo>
                  <a:cubicBezTo>
                    <a:pt x="22989" y="104949"/>
                    <a:pt x="22367" y="105668"/>
                    <a:pt x="21686" y="106330"/>
                  </a:cubicBezTo>
                  <a:cubicBezTo>
                    <a:pt x="21005" y="107010"/>
                    <a:pt x="20305" y="107672"/>
                    <a:pt x="19663" y="108391"/>
                  </a:cubicBezTo>
                  <a:cubicBezTo>
                    <a:pt x="19333" y="108741"/>
                    <a:pt x="19022" y="109092"/>
                    <a:pt x="18730" y="109481"/>
                  </a:cubicBezTo>
                  <a:cubicBezTo>
                    <a:pt x="18438" y="109850"/>
                    <a:pt x="18166" y="110258"/>
                    <a:pt x="17894" y="110647"/>
                  </a:cubicBezTo>
                  <a:cubicBezTo>
                    <a:pt x="16804" y="112223"/>
                    <a:pt x="15793" y="113837"/>
                    <a:pt x="14840" y="115510"/>
                  </a:cubicBezTo>
                  <a:cubicBezTo>
                    <a:pt x="12914" y="118836"/>
                    <a:pt x="11300" y="122317"/>
                    <a:pt x="9978" y="125915"/>
                  </a:cubicBezTo>
                  <a:cubicBezTo>
                    <a:pt x="9316" y="127704"/>
                    <a:pt x="8791" y="129552"/>
                    <a:pt x="8402" y="131439"/>
                  </a:cubicBezTo>
                  <a:cubicBezTo>
                    <a:pt x="7994" y="133306"/>
                    <a:pt x="7799" y="135231"/>
                    <a:pt x="7819" y="137137"/>
                  </a:cubicBezTo>
                  <a:cubicBezTo>
                    <a:pt x="7838" y="139063"/>
                    <a:pt x="8208" y="140969"/>
                    <a:pt x="8908" y="142758"/>
                  </a:cubicBezTo>
                  <a:cubicBezTo>
                    <a:pt x="8227" y="140969"/>
                    <a:pt x="7858" y="139063"/>
                    <a:pt x="7858" y="137137"/>
                  </a:cubicBezTo>
                  <a:cubicBezTo>
                    <a:pt x="7838" y="135231"/>
                    <a:pt x="8013" y="133306"/>
                    <a:pt x="8422" y="131439"/>
                  </a:cubicBezTo>
                  <a:cubicBezTo>
                    <a:pt x="8830" y="129572"/>
                    <a:pt x="9355" y="127724"/>
                    <a:pt x="10017" y="125915"/>
                  </a:cubicBezTo>
                  <a:cubicBezTo>
                    <a:pt x="11339" y="122317"/>
                    <a:pt x="12953" y="118836"/>
                    <a:pt x="14879" y="115529"/>
                  </a:cubicBezTo>
                  <a:cubicBezTo>
                    <a:pt x="15832" y="113857"/>
                    <a:pt x="16843" y="112242"/>
                    <a:pt x="17932" y="110667"/>
                  </a:cubicBezTo>
                  <a:cubicBezTo>
                    <a:pt x="18205" y="110278"/>
                    <a:pt x="18477" y="109870"/>
                    <a:pt x="18769" y="109500"/>
                  </a:cubicBezTo>
                  <a:cubicBezTo>
                    <a:pt x="19060" y="109111"/>
                    <a:pt x="19372" y="108761"/>
                    <a:pt x="19702" y="108411"/>
                  </a:cubicBezTo>
                  <a:cubicBezTo>
                    <a:pt x="20344" y="107711"/>
                    <a:pt x="21044" y="107030"/>
                    <a:pt x="21725" y="106349"/>
                  </a:cubicBezTo>
                  <a:cubicBezTo>
                    <a:pt x="22406" y="105688"/>
                    <a:pt x="23028" y="104968"/>
                    <a:pt x="23612" y="104190"/>
                  </a:cubicBezTo>
                  <a:cubicBezTo>
                    <a:pt x="24156" y="103412"/>
                    <a:pt x="24604" y="102537"/>
                    <a:pt x="24895" y="101642"/>
                  </a:cubicBezTo>
                  <a:cubicBezTo>
                    <a:pt x="25206" y="100709"/>
                    <a:pt x="25284" y="99736"/>
                    <a:pt x="25148" y="98783"/>
                  </a:cubicBezTo>
                  <a:cubicBezTo>
                    <a:pt x="24954" y="97830"/>
                    <a:pt x="24565" y="96936"/>
                    <a:pt x="23981" y="96177"/>
                  </a:cubicBezTo>
                  <a:cubicBezTo>
                    <a:pt x="23398" y="95419"/>
                    <a:pt x="22775" y="94680"/>
                    <a:pt x="22133" y="93979"/>
                  </a:cubicBezTo>
                  <a:cubicBezTo>
                    <a:pt x="21453" y="93299"/>
                    <a:pt x="20869" y="92540"/>
                    <a:pt x="20344" y="91743"/>
                  </a:cubicBezTo>
                  <a:cubicBezTo>
                    <a:pt x="20091" y="91334"/>
                    <a:pt x="19897" y="90906"/>
                    <a:pt x="19780" y="90440"/>
                  </a:cubicBezTo>
                  <a:cubicBezTo>
                    <a:pt x="19644" y="89973"/>
                    <a:pt x="19625" y="89487"/>
                    <a:pt x="19683" y="89020"/>
                  </a:cubicBezTo>
                  <a:cubicBezTo>
                    <a:pt x="19741" y="88553"/>
                    <a:pt x="19916" y="88086"/>
                    <a:pt x="20150" y="87678"/>
                  </a:cubicBezTo>
                  <a:cubicBezTo>
                    <a:pt x="20402" y="87269"/>
                    <a:pt x="20714" y="86900"/>
                    <a:pt x="21064" y="86589"/>
                  </a:cubicBezTo>
                  <a:cubicBezTo>
                    <a:pt x="21764" y="85947"/>
                    <a:pt x="22561" y="85422"/>
                    <a:pt x="23320" y="84838"/>
                  </a:cubicBezTo>
                  <a:cubicBezTo>
                    <a:pt x="24098" y="84255"/>
                    <a:pt x="24798" y="83594"/>
                    <a:pt x="25401" y="82835"/>
                  </a:cubicBezTo>
                  <a:cubicBezTo>
                    <a:pt x="26004" y="82077"/>
                    <a:pt x="26471" y="81240"/>
                    <a:pt x="26821" y="80346"/>
                  </a:cubicBezTo>
                  <a:cubicBezTo>
                    <a:pt x="26899" y="80112"/>
                    <a:pt x="26976" y="79879"/>
                    <a:pt x="27035" y="79665"/>
                  </a:cubicBezTo>
                  <a:lnTo>
                    <a:pt x="27132" y="79315"/>
                  </a:lnTo>
                  <a:cubicBezTo>
                    <a:pt x="27171" y="79198"/>
                    <a:pt x="27210" y="79081"/>
                    <a:pt x="27229" y="78965"/>
                  </a:cubicBezTo>
                  <a:lnTo>
                    <a:pt x="27346" y="78245"/>
                  </a:lnTo>
                  <a:cubicBezTo>
                    <a:pt x="27385" y="78012"/>
                    <a:pt x="27385" y="77778"/>
                    <a:pt x="27404" y="77525"/>
                  </a:cubicBezTo>
                  <a:lnTo>
                    <a:pt x="27443" y="77175"/>
                  </a:lnTo>
                  <a:lnTo>
                    <a:pt x="27443" y="76806"/>
                  </a:lnTo>
                  <a:cubicBezTo>
                    <a:pt x="27424" y="76572"/>
                    <a:pt x="27424" y="76320"/>
                    <a:pt x="27424" y="76086"/>
                  </a:cubicBezTo>
                  <a:cubicBezTo>
                    <a:pt x="27365" y="75600"/>
                    <a:pt x="27288" y="75133"/>
                    <a:pt x="27229" y="74647"/>
                  </a:cubicBezTo>
                  <a:cubicBezTo>
                    <a:pt x="27171" y="74180"/>
                    <a:pt x="27074" y="73713"/>
                    <a:pt x="26937" y="73247"/>
                  </a:cubicBezTo>
                  <a:cubicBezTo>
                    <a:pt x="26801" y="72780"/>
                    <a:pt x="26685" y="72313"/>
                    <a:pt x="26510" y="71866"/>
                  </a:cubicBezTo>
                  <a:cubicBezTo>
                    <a:pt x="25868" y="70057"/>
                    <a:pt x="25070" y="68306"/>
                    <a:pt x="24156" y="66634"/>
                  </a:cubicBezTo>
                  <a:cubicBezTo>
                    <a:pt x="23281" y="64922"/>
                    <a:pt x="22309" y="63269"/>
                    <a:pt x="21239" y="61674"/>
                  </a:cubicBezTo>
                  <a:cubicBezTo>
                    <a:pt x="20189" y="60060"/>
                    <a:pt x="19236" y="58407"/>
                    <a:pt x="18380" y="56695"/>
                  </a:cubicBezTo>
                  <a:cubicBezTo>
                    <a:pt x="17543" y="54964"/>
                    <a:pt x="16863" y="53175"/>
                    <a:pt x="16357" y="51327"/>
                  </a:cubicBezTo>
                  <a:cubicBezTo>
                    <a:pt x="15812" y="49499"/>
                    <a:pt x="15501" y="47593"/>
                    <a:pt x="15423" y="45687"/>
                  </a:cubicBezTo>
                  <a:cubicBezTo>
                    <a:pt x="15326" y="43762"/>
                    <a:pt x="15871" y="41875"/>
                    <a:pt x="16668" y="40144"/>
                  </a:cubicBezTo>
                  <a:cubicBezTo>
                    <a:pt x="17485" y="38413"/>
                    <a:pt x="18574" y="36818"/>
                    <a:pt x="19644" y="35243"/>
                  </a:cubicBezTo>
                  <a:cubicBezTo>
                    <a:pt x="20714" y="33648"/>
                    <a:pt x="21803" y="32073"/>
                    <a:pt x="22659" y="30342"/>
                  </a:cubicBezTo>
                  <a:cubicBezTo>
                    <a:pt x="23086" y="29486"/>
                    <a:pt x="23475" y="28611"/>
                    <a:pt x="23845" y="27735"/>
                  </a:cubicBezTo>
                  <a:cubicBezTo>
                    <a:pt x="24195" y="26841"/>
                    <a:pt x="24506" y="25927"/>
                    <a:pt x="24779" y="25012"/>
                  </a:cubicBezTo>
                  <a:cubicBezTo>
                    <a:pt x="25031" y="24079"/>
                    <a:pt x="25226" y="23145"/>
                    <a:pt x="25362" y="22192"/>
                  </a:cubicBezTo>
                  <a:lnTo>
                    <a:pt x="25401" y="21842"/>
                  </a:lnTo>
                  <a:lnTo>
                    <a:pt x="25440" y="21492"/>
                  </a:lnTo>
                  <a:cubicBezTo>
                    <a:pt x="25459" y="21239"/>
                    <a:pt x="25479" y="21006"/>
                    <a:pt x="25498" y="20753"/>
                  </a:cubicBezTo>
                  <a:cubicBezTo>
                    <a:pt x="25518" y="20267"/>
                    <a:pt x="25537" y="19800"/>
                    <a:pt x="25518" y="19314"/>
                  </a:cubicBezTo>
                  <a:cubicBezTo>
                    <a:pt x="25479" y="17388"/>
                    <a:pt x="25090" y="15502"/>
                    <a:pt x="24428" y="13693"/>
                  </a:cubicBezTo>
                  <a:cubicBezTo>
                    <a:pt x="24098" y="12798"/>
                    <a:pt x="23651" y="11943"/>
                    <a:pt x="23086" y="11165"/>
                  </a:cubicBezTo>
                  <a:cubicBezTo>
                    <a:pt x="22950" y="10970"/>
                    <a:pt x="22795" y="10776"/>
                    <a:pt x="22620" y="10601"/>
                  </a:cubicBezTo>
                  <a:cubicBezTo>
                    <a:pt x="22445" y="10445"/>
                    <a:pt x="22270" y="10270"/>
                    <a:pt x="22095" y="10114"/>
                  </a:cubicBezTo>
                  <a:cubicBezTo>
                    <a:pt x="21725" y="9823"/>
                    <a:pt x="21336" y="9531"/>
                    <a:pt x="20928" y="9278"/>
                  </a:cubicBezTo>
                  <a:cubicBezTo>
                    <a:pt x="19294" y="8267"/>
                    <a:pt x="17563" y="7430"/>
                    <a:pt x="15774" y="6750"/>
                  </a:cubicBezTo>
                  <a:cubicBezTo>
                    <a:pt x="14004" y="6030"/>
                    <a:pt x="12175" y="5408"/>
                    <a:pt x="10347" y="4844"/>
                  </a:cubicBezTo>
                  <a:cubicBezTo>
                    <a:pt x="8519" y="4299"/>
                    <a:pt x="6710" y="3618"/>
                    <a:pt x="4960" y="2860"/>
                  </a:cubicBezTo>
                  <a:cubicBezTo>
                    <a:pt x="3209" y="2101"/>
                    <a:pt x="1537" y="112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73750" y="1071275"/>
              <a:ext cx="776575" cy="3513800"/>
            </a:xfrm>
            <a:custGeom>
              <a:avLst/>
              <a:gdLst/>
              <a:ahLst/>
              <a:cxnLst/>
              <a:rect l="l" t="t" r="r" b="b"/>
              <a:pathLst>
                <a:path w="31063" h="140552" extrusionOk="0">
                  <a:moveTo>
                    <a:pt x="1" y="1"/>
                  </a:moveTo>
                  <a:cubicBezTo>
                    <a:pt x="1048" y="1584"/>
                    <a:pt x="2325" y="2994"/>
                    <a:pt x="3775" y="4212"/>
                  </a:cubicBezTo>
                  <a:cubicBezTo>
                    <a:pt x="5253" y="5399"/>
                    <a:pt x="6867" y="6410"/>
                    <a:pt x="8598" y="7208"/>
                  </a:cubicBezTo>
                  <a:cubicBezTo>
                    <a:pt x="10329" y="7986"/>
                    <a:pt x="12119" y="8666"/>
                    <a:pt x="13947" y="9191"/>
                  </a:cubicBezTo>
                  <a:cubicBezTo>
                    <a:pt x="14861" y="9483"/>
                    <a:pt x="15775" y="9717"/>
                    <a:pt x="16689" y="10028"/>
                  </a:cubicBezTo>
                  <a:cubicBezTo>
                    <a:pt x="17584" y="10320"/>
                    <a:pt x="18479" y="10650"/>
                    <a:pt x="19354" y="11020"/>
                  </a:cubicBezTo>
                  <a:cubicBezTo>
                    <a:pt x="21124" y="11739"/>
                    <a:pt x="22835" y="12556"/>
                    <a:pt x="24488" y="13490"/>
                  </a:cubicBezTo>
                  <a:cubicBezTo>
                    <a:pt x="24897" y="13743"/>
                    <a:pt x="25305" y="13976"/>
                    <a:pt x="25694" y="14268"/>
                  </a:cubicBezTo>
                  <a:cubicBezTo>
                    <a:pt x="25889" y="14404"/>
                    <a:pt x="26083" y="14521"/>
                    <a:pt x="26258" y="14696"/>
                  </a:cubicBezTo>
                  <a:cubicBezTo>
                    <a:pt x="26433" y="14871"/>
                    <a:pt x="26628" y="15007"/>
                    <a:pt x="26783" y="15182"/>
                  </a:cubicBezTo>
                  <a:cubicBezTo>
                    <a:pt x="27114" y="15512"/>
                    <a:pt x="27425" y="15882"/>
                    <a:pt x="27659" y="16290"/>
                  </a:cubicBezTo>
                  <a:cubicBezTo>
                    <a:pt x="27911" y="16699"/>
                    <a:pt x="28145" y="17127"/>
                    <a:pt x="28320" y="17555"/>
                  </a:cubicBezTo>
                  <a:cubicBezTo>
                    <a:pt x="28709" y="18430"/>
                    <a:pt x="29001" y="19325"/>
                    <a:pt x="29215" y="20258"/>
                  </a:cubicBezTo>
                  <a:cubicBezTo>
                    <a:pt x="29448" y="21172"/>
                    <a:pt x="29584" y="22125"/>
                    <a:pt x="29642" y="23078"/>
                  </a:cubicBezTo>
                  <a:cubicBezTo>
                    <a:pt x="29681" y="23292"/>
                    <a:pt x="29681" y="23526"/>
                    <a:pt x="29681" y="23778"/>
                  </a:cubicBezTo>
                  <a:lnTo>
                    <a:pt x="29681" y="24498"/>
                  </a:lnTo>
                  <a:cubicBezTo>
                    <a:pt x="29642" y="24965"/>
                    <a:pt x="29642" y="25451"/>
                    <a:pt x="29584" y="25918"/>
                  </a:cubicBezTo>
                  <a:cubicBezTo>
                    <a:pt x="29487" y="26851"/>
                    <a:pt x="29331" y="27804"/>
                    <a:pt x="29098" y="28719"/>
                  </a:cubicBezTo>
                  <a:cubicBezTo>
                    <a:pt x="28864" y="29633"/>
                    <a:pt x="28573" y="30547"/>
                    <a:pt x="28242" y="31441"/>
                  </a:cubicBezTo>
                  <a:cubicBezTo>
                    <a:pt x="27892" y="32317"/>
                    <a:pt x="27522" y="33192"/>
                    <a:pt x="27095" y="34048"/>
                  </a:cubicBezTo>
                  <a:cubicBezTo>
                    <a:pt x="26258" y="35759"/>
                    <a:pt x="25286" y="37393"/>
                    <a:pt x="24177" y="38929"/>
                  </a:cubicBezTo>
                  <a:cubicBezTo>
                    <a:pt x="23107" y="40505"/>
                    <a:pt x="21999" y="42061"/>
                    <a:pt x="21085" y="43733"/>
                  </a:cubicBezTo>
                  <a:cubicBezTo>
                    <a:pt x="20618" y="44550"/>
                    <a:pt x="20229" y="45425"/>
                    <a:pt x="19918" y="46320"/>
                  </a:cubicBezTo>
                  <a:cubicBezTo>
                    <a:pt x="19821" y="46553"/>
                    <a:pt x="19762" y="46787"/>
                    <a:pt x="19704" y="47001"/>
                  </a:cubicBezTo>
                  <a:cubicBezTo>
                    <a:pt x="19626" y="47234"/>
                    <a:pt x="19568" y="47468"/>
                    <a:pt x="19509" y="47701"/>
                  </a:cubicBezTo>
                  <a:cubicBezTo>
                    <a:pt x="19412" y="48168"/>
                    <a:pt x="19354" y="48635"/>
                    <a:pt x="19334" y="49121"/>
                  </a:cubicBezTo>
                  <a:cubicBezTo>
                    <a:pt x="19256" y="51027"/>
                    <a:pt x="19451" y="52933"/>
                    <a:pt x="19918" y="54781"/>
                  </a:cubicBezTo>
                  <a:cubicBezTo>
                    <a:pt x="20346" y="56628"/>
                    <a:pt x="20949" y="58456"/>
                    <a:pt x="21688" y="60207"/>
                  </a:cubicBezTo>
                  <a:cubicBezTo>
                    <a:pt x="22057" y="61063"/>
                    <a:pt x="22466" y="61938"/>
                    <a:pt x="22932" y="62774"/>
                  </a:cubicBezTo>
                  <a:cubicBezTo>
                    <a:pt x="23380" y="63610"/>
                    <a:pt x="23885" y="64427"/>
                    <a:pt x="24372" y="65225"/>
                  </a:cubicBezTo>
                  <a:cubicBezTo>
                    <a:pt x="25383" y="66858"/>
                    <a:pt x="26433" y="68453"/>
                    <a:pt x="27289" y="70145"/>
                  </a:cubicBezTo>
                  <a:cubicBezTo>
                    <a:pt x="28145" y="71837"/>
                    <a:pt x="29040" y="73510"/>
                    <a:pt x="29720" y="75299"/>
                  </a:cubicBezTo>
                  <a:cubicBezTo>
                    <a:pt x="30070" y="76175"/>
                    <a:pt x="30362" y="77089"/>
                    <a:pt x="30576" y="78003"/>
                  </a:cubicBezTo>
                  <a:cubicBezTo>
                    <a:pt x="30712" y="78470"/>
                    <a:pt x="30771" y="78936"/>
                    <a:pt x="30868" y="79403"/>
                  </a:cubicBezTo>
                  <a:cubicBezTo>
                    <a:pt x="30926" y="79870"/>
                    <a:pt x="30965" y="80337"/>
                    <a:pt x="30984" y="80823"/>
                  </a:cubicBezTo>
                  <a:cubicBezTo>
                    <a:pt x="31004" y="81290"/>
                    <a:pt x="30984" y="81757"/>
                    <a:pt x="30946" y="82243"/>
                  </a:cubicBezTo>
                  <a:cubicBezTo>
                    <a:pt x="30926" y="82476"/>
                    <a:pt x="30887" y="82690"/>
                    <a:pt x="30848" y="82943"/>
                  </a:cubicBezTo>
                  <a:cubicBezTo>
                    <a:pt x="30829" y="83040"/>
                    <a:pt x="30809" y="83176"/>
                    <a:pt x="30790" y="83293"/>
                  </a:cubicBezTo>
                  <a:lnTo>
                    <a:pt x="30712" y="83643"/>
                  </a:lnTo>
                  <a:cubicBezTo>
                    <a:pt x="30479" y="84557"/>
                    <a:pt x="30109" y="85433"/>
                    <a:pt x="29604" y="86249"/>
                  </a:cubicBezTo>
                  <a:cubicBezTo>
                    <a:pt x="29098" y="87047"/>
                    <a:pt x="28475" y="87766"/>
                    <a:pt x="27756" y="88389"/>
                  </a:cubicBezTo>
                  <a:cubicBezTo>
                    <a:pt x="27056" y="89031"/>
                    <a:pt x="26258" y="89556"/>
                    <a:pt x="25539" y="90178"/>
                  </a:cubicBezTo>
                  <a:cubicBezTo>
                    <a:pt x="25169" y="90470"/>
                    <a:pt x="24819" y="90820"/>
                    <a:pt x="24527" y="91189"/>
                  </a:cubicBezTo>
                  <a:cubicBezTo>
                    <a:pt x="24216" y="91559"/>
                    <a:pt x="24002" y="91987"/>
                    <a:pt x="23866" y="92454"/>
                  </a:cubicBezTo>
                  <a:cubicBezTo>
                    <a:pt x="23730" y="92920"/>
                    <a:pt x="23691" y="93387"/>
                    <a:pt x="23749" y="93873"/>
                  </a:cubicBezTo>
                  <a:cubicBezTo>
                    <a:pt x="23827" y="94340"/>
                    <a:pt x="23963" y="94807"/>
                    <a:pt x="24177" y="95235"/>
                  </a:cubicBezTo>
                  <a:cubicBezTo>
                    <a:pt x="24644" y="96071"/>
                    <a:pt x="25227" y="96830"/>
                    <a:pt x="25889" y="97530"/>
                  </a:cubicBezTo>
                  <a:cubicBezTo>
                    <a:pt x="26531" y="98230"/>
                    <a:pt x="27192" y="98911"/>
                    <a:pt x="27795" y="99630"/>
                  </a:cubicBezTo>
                  <a:cubicBezTo>
                    <a:pt x="28417" y="100350"/>
                    <a:pt x="28884" y="101186"/>
                    <a:pt x="29195" y="102101"/>
                  </a:cubicBezTo>
                  <a:cubicBezTo>
                    <a:pt x="29467" y="103015"/>
                    <a:pt x="29487" y="103968"/>
                    <a:pt x="29273" y="104901"/>
                  </a:cubicBezTo>
                  <a:cubicBezTo>
                    <a:pt x="29040" y="105815"/>
                    <a:pt x="28670" y="106710"/>
                    <a:pt x="28164" y="107507"/>
                  </a:cubicBezTo>
                  <a:cubicBezTo>
                    <a:pt x="27639" y="108305"/>
                    <a:pt x="27056" y="109044"/>
                    <a:pt x="26394" y="109725"/>
                  </a:cubicBezTo>
                  <a:cubicBezTo>
                    <a:pt x="25733" y="110425"/>
                    <a:pt x="25052" y="111086"/>
                    <a:pt x="24430" y="111806"/>
                  </a:cubicBezTo>
                  <a:cubicBezTo>
                    <a:pt x="24099" y="112156"/>
                    <a:pt x="23788" y="112506"/>
                    <a:pt x="23516" y="112895"/>
                  </a:cubicBezTo>
                  <a:cubicBezTo>
                    <a:pt x="23224" y="113284"/>
                    <a:pt x="22952" y="113673"/>
                    <a:pt x="22699" y="114062"/>
                  </a:cubicBezTo>
                  <a:cubicBezTo>
                    <a:pt x="21649" y="115657"/>
                    <a:pt x="20676" y="117290"/>
                    <a:pt x="19762" y="118963"/>
                  </a:cubicBezTo>
                  <a:cubicBezTo>
                    <a:pt x="17953" y="122308"/>
                    <a:pt x="16397" y="125790"/>
                    <a:pt x="15133" y="129388"/>
                  </a:cubicBezTo>
                  <a:cubicBezTo>
                    <a:pt x="16417" y="125809"/>
                    <a:pt x="17973" y="122328"/>
                    <a:pt x="19782" y="118982"/>
                  </a:cubicBezTo>
                  <a:cubicBezTo>
                    <a:pt x="20696" y="117310"/>
                    <a:pt x="21668" y="115676"/>
                    <a:pt x="22718" y="114101"/>
                  </a:cubicBezTo>
                  <a:cubicBezTo>
                    <a:pt x="22991" y="113692"/>
                    <a:pt x="23244" y="113303"/>
                    <a:pt x="23535" y="112914"/>
                  </a:cubicBezTo>
                  <a:cubicBezTo>
                    <a:pt x="23827" y="112545"/>
                    <a:pt x="24138" y="112175"/>
                    <a:pt x="24449" y="111825"/>
                  </a:cubicBezTo>
                  <a:cubicBezTo>
                    <a:pt x="25091" y="111125"/>
                    <a:pt x="25772" y="110464"/>
                    <a:pt x="26414" y="109764"/>
                  </a:cubicBezTo>
                  <a:cubicBezTo>
                    <a:pt x="27075" y="109083"/>
                    <a:pt x="27678" y="108344"/>
                    <a:pt x="28203" y="107546"/>
                  </a:cubicBezTo>
                  <a:cubicBezTo>
                    <a:pt x="28709" y="106729"/>
                    <a:pt x="29098" y="105835"/>
                    <a:pt x="29312" y="104901"/>
                  </a:cubicBezTo>
                  <a:cubicBezTo>
                    <a:pt x="29526" y="103968"/>
                    <a:pt x="29506" y="102995"/>
                    <a:pt x="29253" y="102081"/>
                  </a:cubicBezTo>
                  <a:cubicBezTo>
                    <a:pt x="28942" y="101167"/>
                    <a:pt x="28456" y="100331"/>
                    <a:pt x="27834" y="99611"/>
                  </a:cubicBezTo>
                  <a:cubicBezTo>
                    <a:pt x="27231" y="98872"/>
                    <a:pt x="26569" y="98191"/>
                    <a:pt x="25928" y="97491"/>
                  </a:cubicBezTo>
                  <a:cubicBezTo>
                    <a:pt x="25266" y="96810"/>
                    <a:pt x="24683" y="96052"/>
                    <a:pt x="24236" y="95215"/>
                  </a:cubicBezTo>
                  <a:cubicBezTo>
                    <a:pt x="24002" y="94788"/>
                    <a:pt x="23866" y="94340"/>
                    <a:pt x="23808" y="93873"/>
                  </a:cubicBezTo>
                  <a:cubicBezTo>
                    <a:pt x="23749" y="93407"/>
                    <a:pt x="23769" y="92920"/>
                    <a:pt x="23905" y="92473"/>
                  </a:cubicBezTo>
                  <a:cubicBezTo>
                    <a:pt x="24177" y="91540"/>
                    <a:pt x="24838" y="90820"/>
                    <a:pt x="25558" y="90217"/>
                  </a:cubicBezTo>
                  <a:cubicBezTo>
                    <a:pt x="26278" y="89595"/>
                    <a:pt x="27095" y="89089"/>
                    <a:pt x="27795" y="88447"/>
                  </a:cubicBezTo>
                  <a:cubicBezTo>
                    <a:pt x="28514" y="87805"/>
                    <a:pt x="29137" y="87086"/>
                    <a:pt x="29642" y="86269"/>
                  </a:cubicBezTo>
                  <a:cubicBezTo>
                    <a:pt x="30168" y="85471"/>
                    <a:pt x="30537" y="84577"/>
                    <a:pt x="30771" y="83643"/>
                  </a:cubicBezTo>
                  <a:lnTo>
                    <a:pt x="30848" y="83313"/>
                  </a:lnTo>
                  <a:cubicBezTo>
                    <a:pt x="30887" y="83196"/>
                    <a:pt x="30887" y="83079"/>
                    <a:pt x="30907" y="82943"/>
                  </a:cubicBezTo>
                  <a:cubicBezTo>
                    <a:pt x="30946" y="82710"/>
                    <a:pt x="30984" y="82496"/>
                    <a:pt x="31023" y="82243"/>
                  </a:cubicBezTo>
                  <a:cubicBezTo>
                    <a:pt x="31062" y="81776"/>
                    <a:pt x="31062" y="81290"/>
                    <a:pt x="31043" y="80823"/>
                  </a:cubicBezTo>
                  <a:cubicBezTo>
                    <a:pt x="31023" y="80337"/>
                    <a:pt x="30984" y="79870"/>
                    <a:pt x="30926" y="79384"/>
                  </a:cubicBezTo>
                  <a:cubicBezTo>
                    <a:pt x="30848" y="78917"/>
                    <a:pt x="30771" y="78450"/>
                    <a:pt x="30654" y="77983"/>
                  </a:cubicBezTo>
                  <a:cubicBezTo>
                    <a:pt x="30420" y="77069"/>
                    <a:pt x="30129" y="76155"/>
                    <a:pt x="29779" y="75261"/>
                  </a:cubicBezTo>
                  <a:cubicBezTo>
                    <a:pt x="29098" y="73491"/>
                    <a:pt x="28242" y="71799"/>
                    <a:pt x="27347" y="70107"/>
                  </a:cubicBezTo>
                  <a:cubicBezTo>
                    <a:pt x="26472" y="68414"/>
                    <a:pt x="25422" y="66820"/>
                    <a:pt x="24430" y="65205"/>
                  </a:cubicBezTo>
                  <a:cubicBezTo>
                    <a:pt x="23944" y="64388"/>
                    <a:pt x="23438" y="63572"/>
                    <a:pt x="22991" y="62735"/>
                  </a:cubicBezTo>
                  <a:cubicBezTo>
                    <a:pt x="22543" y="61899"/>
                    <a:pt x="22116" y="61043"/>
                    <a:pt x="21746" y="60187"/>
                  </a:cubicBezTo>
                  <a:cubicBezTo>
                    <a:pt x="21007" y="58437"/>
                    <a:pt x="20423" y="56628"/>
                    <a:pt x="19976" y="54781"/>
                  </a:cubicBezTo>
                  <a:cubicBezTo>
                    <a:pt x="19529" y="52933"/>
                    <a:pt x="19315" y="51027"/>
                    <a:pt x="19393" y="49140"/>
                  </a:cubicBezTo>
                  <a:cubicBezTo>
                    <a:pt x="19412" y="48654"/>
                    <a:pt x="19470" y="48187"/>
                    <a:pt x="19568" y="47720"/>
                  </a:cubicBezTo>
                  <a:cubicBezTo>
                    <a:pt x="19626" y="47487"/>
                    <a:pt x="19684" y="47254"/>
                    <a:pt x="19762" y="47040"/>
                  </a:cubicBezTo>
                  <a:cubicBezTo>
                    <a:pt x="19821" y="46806"/>
                    <a:pt x="19879" y="46573"/>
                    <a:pt x="19957" y="46359"/>
                  </a:cubicBezTo>
                  <a:cubicBezTo>
                    <a:pt x="20268" y="45464"/>
                    <a:pt x="20657" y="44589"/>
                    <a:pt x="21124" y="43753"/>
                  </a:cubicBezTo>
                  <a:cubicBezTo>
                    <a:pt x="22038" y="42100"/>
                    <a:pt x="23146" y="40544"/>
                    <a:pt x="24236" y="38968"/>
                  </a:cubicBezTo>
                  <a:cubicBezTo>
                    <a:pt x="25325" y="37432"/>
                    <a:pt x="26317" y="35779"/>
                    <a:pt x="27153" y="34087"/>
                  </a:cubicBezTo>
                  <a:cubicBezTo>
                    <a:pt x="27561" y="33231"/>
                    <a:pt x="27931" y="32356"/>
                    <a:pt x="28281" y="31461"/>
                  </a:cubicBezTo>
                  <a:cubicBezTo>
                    <a:pt x="28612" y="30566"/>
                    <a:pt x="28903" y="29652"/>
                    <a:pt x="29137" y="28738"/>
                  </a:cubicBezTo>
                  <a:cubicBezTo>
                    <a:pt x="29370" y="27824"/>
                    <a:pt x="29526" y="26871"/>
                    <a:pt x="29623" y="25937"/>
                  </a:cubicBezTo>
                  <a:cubicBezTo>
                    <a:pt x="29681" y="25451"/>
                    <a:pt x="29681" y="24984"/>
                    <a:pt x="29720" y="24498"/>
                  </a:cubicBezTo>
                  <a:lnTo>
                    <a:pt x="29720" y="23798"/>
                  </a:lnTo>
                  <a:cubicBezTo>
                    <a:pt x="29720" y="23564"/>
                    <a:pt x="29701" y="23312"/>
                    <a:pt x="29681" y="23078"/>
                  </a:cubicBezTo>
                  <a:cubicBezTo>
                    <a:pt x="29623" y="22125"/>
                    <a:pt x="29467" y="21192"/>
                    <a:pt x="29253" y="20258"/>
                  </a:cubicBezTo>
                  <a:cubicBezTo>
                    <a:pt x="29020" y="19325"/>
                    <a:pt x="28728" y="18430"/>
                    <a:pt x="28359" y="17555"/>
                  </a:cubicBezTo>
                  <a:cubicBezTo>
                    <a:pt x="28164" y="17107"/>
                    <a:pt x="27950" y="16679"/>
                    <a:pt x="27698" y="16290"/>
                  </a:cubicBezTo>
                  <a:cubicBezTo>
                    <a:pt x="27445" y="15882"/>
                    <a:pt x="27153" y="15493"/>
                    <a:pt x="26803" y="15162"/>
                  </a:cubicBezTo>
                  <a:cubicBezTo>
                    <a:pt x="26647" y="14987"/>
                    <a:pt x="26472" y="14832"/>
                    <a:pt x="26278" y="14676"/>
                  </a:cubicBezTo>
                  <a:cubicBezTo>
                    <a:pt x="26083" y="14540"/>
                    <a:pt x="25908" y="14384"/>
                    <a:pt x="25714" y="14248"/>
                  </a:cubicBezTo>
                  <a:cubicBezTo>
                    <a:pt x="25325" y="13957"/>
                    <a:pt x="24916" y="13723"/>
                    <a:pt x="24508" y="13470"/>
                  </a:cubicBezTo>
                  <a:cubicBezTo>
                    <a:pt x="22855" y="12556"/>
                    <a:pt x="21124" y="11720"/>
                    <a:pt x="19373" y="11000"/>
                  </a:cubicBezTo>
                  <a:cubicBezTo>
                    <a:pt x="18498" y="10650"/>
                    <a:pt x="17603" y="10320"/>
                    <a:pt x="16689" y="10008"/>
                  </a:cubicBezTo>
                  <a:cubicBezTo>
                    <a:pt x="15795" y="9697"/>
                    <a:pt x="14880" y="9464"/>
                    <a:pt x="13966" y="9191"/>
                  </a:cubicBezTo>
                  <a:cubicBezTo>
                    <a:pt x="12138" y="8647"/>
                    <a:pt x="10349" y="7986"/>
                    <a:pt x="8618" y="7208"/>
                  </a:cubicBezTo>
                  <a:cubicBezTo>
                    <a:pt x="6887" y="6410"/>
                    <a:pt x="5253" y="5399"/>
                    <a:pt x="3775" y="4193"/>
                  </a:cubicBezTo>
                  <a:cubicBezTo>
                    <a:pt x="2325" y="2994"/>
                    <a:pt x="1048" y="1584"/>
                    <a:pt x="1" y="1"/>
                  </a:cubicBezTo>
                  <a:close/>
                  <a:moveTo>
                    <a:pt x="15133" y="129388"/>
                  </a:moveTo>
                  <a:lnTo>
                    <a:pt x="15133" y="129388"/>
                  </a:lnTo>
                  <a:cubicBezTo>
                    <a:pt x="14491" y="131177"/>
                    <a:pt x="14005" y="133005"/>
                    <a:pt x="13616" y="134872"/>
                  </a:cubicBezTo>
                  <a:cubicBezTo>
                    <a:pt x="13260" y="136672"/>
                    <a:pt x="13084" y="138508"/>
                    <a:pt x="13107" y="140345"/>
                  </a:cubicBezTo>
                  <a:lnTo>
                    <a:pt x="13107" y="140345"/>
                  </a:lnTo>
                  <a:cubicBezTo>
                    <a:pt x="13085" y="138510"/>
                    <a:pt x="13261" y="136692"/>
                    <a:pt x="13636" y="134892"/>
                  </a:cubicBezTo>
                  <a:cubicBezTo>
                    <a:pt x="14005" y="133025"/>
                    <a:pt x="14511" y="131177"/>
                    <a:pt x="15133" y="129388"/>
                  </a:cubicBezTo>
                  <a:close/>
                  <a:moveTo>
                    <a:pt x="13107" y="140346"/>
                  </a:moveTo>
                  <a:cubicBezTo>
                    <a:pt x="13108" y="140415"/>
                    <a:pt x="13109" y="140483"/>
                    <a:pt x="13110" y="140552"/>
                  </a:cubicBezTo>
                  <a:cubicBezTo>
                    <a:pt x="13109" y="140483"/>
                    <a:pt x="13108" y="140415"/>
                    <a:pt x="13107" y="140346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1825" y="1073975"/>
              <a:ext cx="768275" cy="3498450"/>
            </a:xfrm>
            <a:custGeom>
              <a:avLst/>
              <a:gdLst/>
              <a:ahLst/>
              <a:cxnLst/>
              <a:rect l="l" t="t" r="r" b="b"/>
              <a:pathLst>
                <a:path w="30731" h="139938" extrusionOk="0">
                  <a:moveTo>
                    <a:pt x="1" y="1"/>
                  </a:moveTo>
                  <a:cubicBezTo>
                    <a:pt x="973" y="1634"/>
                    <a:pt x="2179" y="3093"/>
                    <a:pt x="3580" y="4357"/>
                  </a:cubicBezTo>
                  <a:cubicBezTo>
                    <a:pt x="4999" y="5622"/>
                    <a:pt x="6594" y="6672"/>
                    <a:pt x="8286" y="7508"/>
                  </a:cubicBezTo>
                  <a:cubicBezTo>
                    <a:pt x="9998" y="8325"/>
                    <a:pt x="11768" y="9006"/>
                    <a:pt x="13576" y="9531"/>
                  </a:cubicBezTo>
                  <a:cubicBezTo>
                    <a:pt x="14491" y="9803"/>
                    <a:pt x="15405" y="10017"/>
                    <a:pt x="16319" y="10289"/>
                  </a:cubicBezTo>
                  <a:cubicBezTo>
                    <a:pt x="17214" y="10562"/>
                    <a:pt x="18108" y="10873"/>
                    <a:pt x="18983" y="11223"/>
                  </a:cubicBezTo>
                  <a:cubicBezTo>
                    <a:pt x="19859" y="11573"/>
                    <a:pt x="20714" y="12001"/>
                    <a:pt x="21551" y="12409"/>
                  </a:cubicBezTo>
                  <a:cubicBezTo>
                    <a:pt x="22406" y="12818"/>
                    <a:pt x="23262" y="13226"/>
                    <a:pt x="24079" y="13693"/>
                  </a:cubicBezTo>
                  <a:cubicBezTo>
                    <a:pt x="24915" y="14140"/>
                    <a:pt x="25713" y="14646"/>
                    <a:pt x="26452" y="15229"/>
                  </a:cubicBezTo>
                  <a:cubicBezTo>
                    <a:pt x="26821" y="15521"/>
                    <a:pt x="27172" y="15832"/>
                    <a:pt x="27483" y="16202"/>
                  </a:cubicBezTo>
                  <a:cubicBezTo>
                    <a:pt x="27775" y="16571"/>
                    <a:pt x="28027" y="16960"/>
                    <a:pt x="28241" y="17369"/>
                  </a:cubicBezTo>
                  <a:cubicBezTo>
                    <a:pt x="28689" y="18205"/>
                    <a:pt x="29019" y="19100"/>
                    <a:pt x="29272" y="20014"/>
                  </a:cubicBezTo>
                  <a:cubicBezTo>
                    <a:pt x="29525" y="20909"/>
                    <a:pt x="29700" y="21842"/>
                    <a:pt x="29797" y="22795"/>
                  </a:cubicBezTo>
                  <a:lnTo>
                    <a:pt x="29836" y="23145"/>
                  </a:lnTo>
                  <a:lnTo>
                    <a:pt x="29856" y="23495"/>
                  </a:lnTo>
                  <a:cubicBezTo>
                    <a:pt x="29875" y="23729"/>
                    <a:pt x="29894" y="23962"/>
                    <a:pt x="29894" y="24196"/>
                  </a:cubicBezTo>
                  <a:cubicBezTo>
                    <a:pt x="29894" y="24662"/>
                    <a:pt x="29875" y="25149"/>
                    <a:pt x="29875" y="25615"/>
                  </a:cubicBezTo>
                  <a:cubicBezTo>
                    <a:pt x="29856" y="26082"/>
                    <a:pt x="29778" y="26549"/>
                    <a:pt x="29739" y="27016"/>
                  </a:cubicBezTo>
                  <a:cubicBezTo>
                    <a:pt x="29700" y="27249"/>
                    <a:pt x="29661" y="27482"/>
                    <a:pt x="29603" y="27716"/>
                  </a:cubicBezTo>
                  <a:lnTo>
                    <a:pt x="29544" y="28066"/>
                  </a:lnTo>
                  <a:lnTo>
                    <a:pt x="29467" y="28416"/>
                  </a:lnTo>
                  <a:cubicBezTo>
                    <a:pt x="29058" y="30264"/>
                    <a:pt x="28455" y="32053"/>
                    <a:pt x="27638" y="33765"/>
                  </a:cubicBezTo>
                  <a:cubicBezTo>
                    <a:pt x="27230" y="34620"/>
                    <a:pt x="26802" y="35457"/>
                    <a:pt x="26335" y="36274"/>
                  </a:cubicBezTo>
                  <a:cubicBezTo>
                    <a:pt x="25849" y="37090"/>
                    <a:pt x="25343" y="37888"/>
                    <a:pt x="24799" y="38666"/>
                  </a:cubicBezTo>
                  <a:cubicBezTo>
                    <a:pt x="23749" y="40222"/>
                    <a:pt x="22601" y="41719"/>
                    <a:pt x="21629" y="43334"/>
                  </a:cubicBezTo>
                  <a:cubicBezTo>
                    <a:pt x="21123" y="44150"/>
                    <a:pt x="20676" y="44987"/>
                    <a:pt x="20287" y="45843"/>
                  </a:cubicBezTo>
                  <a:lnTo>
                    <a:pt x="20150" y="46173"/>
                  </a:lnTo>
                  <a:lnTo>
                    <a:pt x="20034" y="46504"/>
                  </a:lnTo>
                  <a:cubicBezTo>
                    <a:pt x="19936" y="46718"/>
                    <a:pt x="19859" y="46951"/>
                    <a:pt x="19781" y="47165"/>
                  </a:cubicBezTo>
                  <a:cubicBezTo>
                    <a:pt x="19722" y="47398"/>
                    <a:pt x="19645" y="47612"/>
                    <a:pt x="19586" y="47846"/>
                  </a:cubicBezTo>
                  <a:cubicBezTo>
                    <a:pt x="19528" y="48079"/>
                    <a:pt x="19470" y="48293"/>
                    <a:pt x="19431" y="48546"/>
                  </a:cubicBezTo>
                  <a:cubicBezTo>
                    <a:pt x="19275" y="49480"/>
                    <a:pt x="19236" y="50433"/>
                    <a:pt x="19295" y="51366"/>
                  </a:cubicBezTo>
                  <a:cubicBezTo>
                    <a:pt x="19353" y="52319"/>
                    <a:pt x="19470" y="53253"/>
                    <a:pt x="19625" y="54186"/>
                  </a:cubicBezTo>
                  <a:cubicBezTo>
                    <a:pt x="19975" y="56053"/>
                    <a:pt x="20481" y="57882"/>
                    <a:pt x="21142" y="59652"/>
                  </a:cubicBezTo>
                  <a:cubicBezTo>
                    <a:pt x="21823" y="61421"/>
                    <a:pt x="22640" y="63133"/>
                    <a:pt x="23632" y="64747"/>
                  </a:cubicBezTo>
                  <a:cubicBezTo>
                    <a:pt x="24585" y="66361"/>
                    <a:pt x="25616" y="67956"/>
                    <a:pt x="26510" y="69610"/>
                  </a:cubicBezTo>
                  <a:cubicBezTo>
                    <a:pt x="26958" y="70426"/>
                    <a:pt x="27366" y="71282"/>
                    <a:pt x="27794" y="72118"/>
                  </a:cubicBezTo>
                  <a:cubicBezTo>
                    <a:pt x="28222" y="72974"/>
                    <a:pt x="28630" y="73811"/>
                    <a:pt x="29000" y="74686"/>
                  </a:cubicBezTo>
                  <a:cubicBezTo>
                    <a:pt x="29369" y="75542"/>
                    <a:pt x="29700" y="76436"/>
                    <a:pt x="29972" y="77350"/>
                  </a:cubicBezTo>
                  <a:cubicBezTo>
                    <a:pt x="30245" y="78245"/>
                    <a:pt x="30459" y="79159"/>
                    <a:pt x="30556" y="80093"/>
                  </a:cubicBezTo>
                  <a:cubicBezTo>
                    <a:pt x="30614" y="80559"/>
                    <a:pt x="30653" y="81046"/>
                    <a:pt x="30653" y="81512"/>
                  </a:cubicBezTo>
                  <a:cubicBezTo>
                    <a:pt x="30653" y="81979"/>
                    <a:pt x="30634" y="82446"/>
                    <a:pt x="30575" y="82913"/>
                  </a:cubicBezTo>
                  <a:cubicBezTo>
                    <a:pt x="30459" y="83846"/>
                    <a:pt x="30186" y="84760"/>
                    <a:pt x="29797" y="85616"/>
                  </a:cubicBezTo>
                  <a:cubicBezTo>
                    <a:pt x="29389" y="86472"/>
                    <a:pt x="28844" y="87250"/>
                    <a:pt x="28202" y="87931"/>
                  </a:cubicBezTo>
                  <a:cubicBezTo>
                    <a:pt x="27891" y="88281"/>
                    <a:pt x="27541" y="88611"/>
                    <a:pt x="27172" y="88903"/>
                  </a:cubicBezTo>
                  <a:cubicBezTo>
                    <a:pt x="26821" y="89214"/>
                    <a:pt x="26452" y="89487"/>
                    <a:pt x="26063" y="89798"/>
                  </a:cubicBezTo>
                  <a:cubicBezTo>
                    <a:pt x="25343" y="90381"/>
                    <a:pt x="24604" y="91023"/>
                    <a:pt x="24196" y="91898"/>
                  </a:cubicBezTo>
                  <a:cubicBezTo>
                    <a:pt x="23807" y="92774"/>
                    <a:pt x="23768" y="93765"/>
                    <a:pt x="24137" y="94680"/>
                  </a:cubicBezTo>
                  <a:cubicBezTo>
                    <a:pt x="24468" y="95555"/>
                    <a:pt x="25071" y="96313"/>
                    <a:pt x="25713" y="97014"/>
                  </a:cubicBezTo>
                  <a:cubicBezTo>
                    <a:pt x="26355" y="97714"/>
                    <a:pt x="27035" y="98375"/>
                    <a:pt x="27658" y="99075"/>
                  </a:cubicBezTo>
                  <a:cubicBezTo>
                    <a:pt x="28300" y="99756"/>
                    <a:pt x="28844" y="100534"/>
                    <a:pt x="29253" y="101390"/>
                  </a:cubicBezTo>
                  <a:cubicBezTo>
                    <a:pt x="29642" y="102265"/>
                    <a:pt x="29778" y="103218"/>
                    <a:pt x="29661" y="104151"/>
                  </a:cubicBezTo>
                  <a:cubicBezTo>
                    <a:pt x="29525" y="105085"/>
                    <a:pt x="29233" y="105999"/>
                    <a:pt x="28766" y="106816"/>
                  </a:cubicBezTo>
                  <a:cubicBezTo>
                    <a:pt x="28319" y="107652"/>
                    <a:pt x="27755" y="108411"/>
                    <a:pt x="27113" y="109111"/>
                  </a:cubicBezTo>
                  <a:cubicBezTo>
                    <a:pt x="26491" y="109811"/>
                    <a:pt x="25830" y="110492"/>
                    <a:pt x="25207" y="111192"/>
                  </a:cubicBezTo>
                  <a:cubicBezTo>
                    <a:pt x="24896" y="111562"/>
                    <a:pt x="24604" y="111912"/>
                    <a:pt x="24313" y="112301"/>
                  </a:cubicBezTo>
                  <a:cubicBezTo>
                    <a:pt x="24040" y="112670"/>
                    <a:pt x="23768" y="113079"/>
                    <a:pt x="23535" y="113468"/>
                  </a:cubicBezTo>
                  <a:cubicBezTo>
                    <a:pt x="22504" y="115082"/>
                    <a:pt x="21570" y="116716"/>
                    <a:pt x="20714" y="118388"/>
                  </a:cubicBezTo>
                  <a:cubicBezTo>
                    <a:pt x="19003" y="121753"/>
                    <a:pt x="17525" y="125234"/>
                    <a:pt x="16299" y="128832"/>
                  </a:cubicBezTo>
                  <a:cubicBezTo>
                    <a:pt x="15716" y="130622"/>
                    <a:pt x="15230" y="132450"/>
                    <a:pt x="14880" y="134298"/>
                  </a:cubicBezTo>
                  <a:cubicBezTo>
                    <a:pt x="14569" y="135938"/>
                    <a:pt x="14411" y="137609"/>
                    <a:pt x="14421" y="139296"/>
                  </a:cubicBezTo>
                  <a:lnTo>
                    <a:pt x="14421" y="139296"/>
                  </a:lnTo>
                  <a:cubicBezTo>
                    <a:pt x="14412" y="137620"/>
                    <a:pt x="14571" y="135936"/>
                    <a:pt x="14899" y="134298"/>
                  </a:cubicBezTo>
                  <a:cubicBezTo>
                    <a:pt x="15249" y="132450"/>
                    <a:pt x="15716" y="130622"/>
                    <a:pt x="16319" y="128832"/>
                  </a:cubicBezTo>
                  <a:cubicBezTo>
                    <a:pt x="17544" y="125234"/>
                    <a:pt x="19022" y="121753"/>
                    <a:pt x="20734" y="118388"/>
                  </a:cubicBezTo>
                  <a:cubicBezTo>
                    <a:pt x="21609" y="116696"/>
                    <a:pt x="22543" y="115062"/>
                    <a:pt x="23554" y="113468"/>
                  </a:cubicBezTo>
                  <a:cubicBezTo>
                    <a:pt x="23807" y="113079"/>
                    <a:pt x="24060" y="112670"/>
                    <a:pt x="24332" y="112301"/>
                  </a:cubicBezTo>
                  <a:cubicBezTo>
                    <a:pt x="24624" y="111912"/>
                    <a:pt x="24915" y="111562"/>
                    <a:pt x="25227" y="111192"/>
                  </a:cubicBezTo>
                  <a:cubicBezTo>
                    <a:pt x="25849" y="110492"/>
                    <a:pt x="26530" y="109831"/>
                    <a:pt x="27152" y="109111"/>
                  </a:cubicBezTo>
                  <a:cubicBezTo>
                    <a:pt x="27794" y="108411"/>
                    <a:pt x="28339" y="107652"/>
                    <a:pt x="28805" y="106816"/>
                  </a:cubicBezTo>
                  <a:cubicBezTo>
                    <a:pt x="29272" y="105999"/>
                    <a:pt x="29564" y="105085"/>
                    <a:pt x="29681" y="104151"/>
                  </a:cubicBezTo>
                  <a:cubicBezTo>
                    <a:pt x="29817" y="103198"/>
                    <a:pt x="29681" y="102226"/>
                    <a:pt x="29292" y="101370"/>
                  </a:cubicBezTo>
                  <a:cubicBezTo>
                    <a:pt x="28883" y="100514"/>
                    <a:pt x="28339" y="99717"/>
                    <a:pt x="27697" y="99036"/>
                  </a:cubicBezTo>
                  <a:cubicBezTo>
                    <a:pt x="27055" y="98336"/>
                    <a:pt x="26374" y="97675"/>
                    <a:pt x="25752" y="96975"/>
                  </a:cubicBezTo>
                  <a:cubicBezTo>
                    <a:pt x="25091" y="96294"/>
                    <a:pt x="24565" y="95496"/>
                    <a:pt x="24176" y="94641"/>
                  </a:cubicBezTo>
                  <a:cubicBezTo>
                    <a:pt x="23826" y="93765"/>
                    <a:pt x="23846" y="92774"/>
                    <a:pt x="24235" y="91918"/>
                  </a:cubicBezTo>
                  <a:cubicBezTo>
                    <a:pt x="24643" y="91062"/>
                    <a:pt x="25382" y="90420"/>
                    <a:pt x="26102" y="89817"/>
                  </a:cubicBezTo>
                  <a:cubicBezTo>
                    <a:pt x="26471" y="89526"/>
                    <a:pt x="26841" y="89253"/>
                    <a:pt x="27210" y="88942"/>
                  </a:cubicBezTo>
                  <a:cubicBezTo>
                    <a:pt x="27580" y="88650"/>
                    <a:pt x="27930" y="88320"/>
                    <a:pt x="28241" y="87970"/>
                  </a:cubicBezTo>
                  <a:cubicBezTo>
                    <a:pt x="28883" y="87289"/>
                    <a:pt x="29428" y="86491"/>
                    <a:pt x="29836" y="85636"/>
                  </a:cubicBezTo>
                  <a:cubicBezTo>
                    <a:pt x="30245" y="84780"/>
                    <a:pt x="30517" y="83866"/>
                    <a:pt x="30634" y="82932"/>
                  </a:cubicBezTo>
                  <a:cubicBezTo>
                    <a:pt x="30692" y="82465"/>
                    <a:pt x="30731" y="81979"/>
                    <a:pt x="30731" y="81512"/>
                  </a:cubicBezTo>
                  <a:cubicBezTo>
                    <a:pt x="30711" y="81046"/>
                    <a:pt x="30692" y="80579"/>
                    <a:pt x="30634" y="80093"/>
                  </a:cubicBezTo>
                  <a:cubicBezTo>
                    <a:pt x="30517" y="79159"/>
                    <a:pt x="30322" y="78226"/>
                    <a:pt x="30031" y="77331"/>
                  </a:cubicBezTo>
                  <a:cubicBezTo>
                    <a:pt x="29758" y="76417"/>
                    <a:pt x="29447" y="75542"/>
                    <a:pt x="29058" y="74666"/>
                  </a:cubicBezTo>
                  <a:cubicBezTo>
                    <a:pt x="28689" y="73811"/>
                    <a:pt x="28280" y="72935"/>
                    <a:pt x="27852" y="72099"/>
                  </a:cubicBezTo>
                  <a:cubicBezTo>
                    <a:pt x="27424" y="71263"/>
                    <a:pt x="27035" y="70407"/>
                    <a:pt x="26569" y="69571"/>
                  </a:cubicBezTo>
                  <a:cubicBezTo>
                    <a:pt x="25674" y="67917"/>
                    <a:pt x="24643" y="66323"/>
                    <a:pt x="23690" y="64708"/>
                  </a:cubicBezTo>
                  <a:cubicBezTo>
                    <a:pt x="22698" y="63094"/>
                    <a:pt x="21881" y="61382"/>
                    <a:pt x="21201" y="59632"/>
                  </a:cubicBezTo>
                  <a:cubicBezTo>
                    <a:pt x="20539" y="57862"/>
                    <a:pt x="20034" y="56034"/>
                    <a:pt x="19684" y="54186"/>
                  </a:cubicBezTo>
                  <a:cubicBezTo>
                    <a:pt x="19509" y="53253"/>
                    <a:pt x="19411" y="52319"/>
                    <a:pt x="19353" y="51366"/>
                  </a:cubicBezTo>
                  <a:cubicBezTo>
                    <a:pt x="19295" y="50433"/>
                    <a:pt x="19333" y="49480"/>
                    <a:pt x="19489" y="48565"/>
                  </a:cubicBezTo>
                  <a:cubicBezTo>
                    <a:pt x="19528" y="48332"/>
                    <a:pt x="19567" y="48118"/>
                    <a:pt x="19625" y="47865"/>
                  </a:cubicBezTo>
                  <a:cubicBezTo>
                    <a:pt x="19703" y="47632"/>
                    <a:pt x="19781" y="47398"/>
                    <a:pt x="19839" y="47185"/>
                  </a:cubicBezTo>
                  <a:cubicBezTo>
                    <a:pt x="19917" y="46951"/>
                    <a:pt x="20014" y="46737"/>
                    <a:pt x="20092" y="46504"/>
                  </a:cubicBezTo>
                  <a:lnTo>
                    <a:pt x="20209" y="46173"/>
                  </a:lnTo>
                  <a:lnTo>
                    <a:pt x="20345" y="45862"/>
                  </a:lnTo>
                  <a:cubicBezTo>
                    <a:pt x="20734" y="44987"/>
                    <a:pt x="21181" y="44150"/>
                    <a:pt x="21667" y="43353"/>
                  </a:cubicBezTo>
                  <a:cubicBezTo>
                    <a:pt x="22659" y="41739"/>
                    <a:pt x="23787" y="40241"/>
                    <a:pt x="24857" y="38666"/>
                  </a:cubicBezTo>
                  <a:cubicBezTo>
                    <a:pt x="25382" y="37888"/>
                    <a:pt x="25907" y="37090"/>
                    <a:pt x="26374" y="36274"/>
                  </a:cubicBezTo>
                  <a:cubicBezTo>
                    <a:pt x="26841" y="35476"/>
                    <a:pt x="27269" y="34620"/>
                    <a:pt x="27677" y="33765"/>
                  </a:cubicBezTo>
                  <a:cubicBezTo>
                    <a:pt x="28494" y="32053"/>
                    <a:pt x="29117" y="30264"/>
                    <a:pt x="29525" y="28416"/>
                  </a:cubicBezTo>
                  <a:lnTo>
                    <a:pt x="29603" y="28066"/>
                  </a:lnTo>
                  <a:lnTo>
                    <a:pt x="29661" y="27716"/>
                  </a:lnTo>
                  <a:cubicBezTo>
                    <a:pt x="29700" y="27482"/>
                    <a:pt x="29739" y="27269"/>
                    <a:pt x="29778" y="27016"/>
                  </a:cubicBezTo>
                  <a:cubicBezTo>
                    <a:pt x="29817" y="26549"/>
                    <a:pt x="29875" y="26082"/>
                    <a:pt x="29914" y="25615"/>
                  </a:cubicBezTo>
                  <a:cubicBezTo>
                    <a:pt x="29933" y="25149"/>
                    <a:pt x="29933" y="24662"/>
                    <a:pt x="29933" y="24196"/>
                  </a:cubicBezTo>
                  <a:cubicBezTo>
                    <a:pt x="29933" y="23962"/>
                    <a:pt x="29914" y="23729"/>
                    <a:pt x="29914" y="23495"/>
                  </a:cubicBezTo>
                  <a:lnTo>
                    <a:pt x="29875" y="23126"/>
                  </a:lnTo>
                  <a:lnTo>
                    <a:pt x="29836" y="22776"/>
                  </a:lnTo>
                  <a:cubicBezTo>
                    <a:pt x="29739" y="21842"/>
                    <a:pt x="29544" y="20909"/>
                    <a:pt x="29292" y="19995"/>
                  </a:cubicBezTo>
                  <a:cubicBezTo>
                    <a:pt x="29039" y="19080"/>
                    <a:pt x="28708" y="18205"/>
                    <a:pt x="28261" y="17349"/>
                  </a:cubicBezTo>
                  <a:cubicBezTo>
                    <a:pt x="28047" y="16941"/>
                    <a:pt x="27794" y="16533"/>
                    <a:pt x="27483" y="16182"/>
                  </a:cubicBezTo>
                  <a:cubicBezTo>
                    <a:pt x="27191" y="15813"/>
                    <a:pt x="26841" y="15482"/>
                    <a:pt x="26471" y="15210"/>
                  </a:cubicBezTo>
                  <a:cubicBezTo>
                    <a:pt x="25713" y="14627"/>
                    <a:pt x="24915" y="14101"/>
                    <a:pt x="24099" y="13673"/>
                  </a:cubicBezTo>
                  <a:cubicBezTo>
                    <a:pt x="23262" y="13207"/>
                    <a:pt x="22426" y="12798"/>
                    <a:pt x="21570" y="12390"/>
                  </a:cubicBezTo>
                  <a:cubicBezTo>
                    <a:pt x="20714" y="11981"/>
                    <a:pt x="19859" y="11554"/>
                    <a:pt x="18983" y="11203"/>
                  </a:cubicBezTo>
                  <a:cubicBezTo>
                    <a:pt x="18108" y="10853"/>
                    <a:pt x="17214" y="10523"/>
                    <a:pt x="16319" y="10270"/>
                  </a:cubicBezTo>
                  <a:cubicBezTo>
                    <a:pt x="15405" y="10017"/>
                    <a:pt x="14491" y="9784"/>
                    <a:pt x="13576" y="9511"/>
                  </a:cubicBezTo>
                  <a:cubicBezTo>
                    <a:pt x="11768" y="8986"/>
                    <a:pt x="9998" y="8306"/>
                    <a:pt x="8306" y="7489"/>
                  </a:cubicBezTo>
                  <a:cubicBezTo>
                    <a:pt x="6594" y="6672"/>
                    <a:pt x="5019" y="5602"/>
                    <a:pt x="3599" y="4357"/>
                  </a:cubicBezTo>
                  <a:cubicBezTo>
                    <a:pt x="2199" y="3093"/>
                    <a:pt x="993" y="1634"/>
                    <a:pt x="1" y="1"/>
                  </a:cubicBezTo>
                  <a:close/>
                  <a:moveTo>
                    <a:pt x="14421" y="139296"/>
                  </a:moveTo>
                  <a:cubicBezTo>
                    <a:pt x="14422" y="139510"/>
                    <a:pt x="14426" y="139724"/>
                    <a:pt x="14432" y="139938"/>
                  </a:cubicBezTo>
                  <a:cubicBezTo>
                    <a:pt x="14426" y="139724"/>
                    <a:pt x="14422" y="139510"/>
                    <a:pt x="14421" y="139296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0800" y="1078650"/>
              <a:ext cx="759575" cy="3617300"/>
            </a:xfrm>
            <a:custGeom>
              <a:avLst/>
              <a:gdLst/>
              <a:ahLst/>
              <a:cxnLst/>
              <a:rect l="l" t="t" r="r" b="b"/>
              <a:pathLst>
                <a:path w="30383" h="144692" extrusionOk="0">
                  <a:moveTo>
                    <a:pt x="1" y="0"/>
                  </a:moveTo>
                  <a:cubicBezTo>
                    <a:pt x="912" y="1641"/>
                    <a:pt x="2054" y="3128"/>
                    <a:pt x="3387" y="4443"/>
                  </a:cubicBezTo>
                  <a:cubicBezTo>
                    <a:pt x="3845" y="4874"/>
                    <a:pt x="4322" y="5283"/>
                    <a:pt x="4817" y="5669"/>
                  </a:cubicBezTo>
                  <a:lnTo>
                    <a:pt x="4817" y="5669"/>
                  </a:lnTo>
                  <a:cubicBezTo>
                    <a:pt x="4322" y="5277"/>
                    <a:pt x="3845" y="4861"/>
                    <a:pt x="3387" y="4423"/>
                  </a:cubicBezTo>
                  <a:cubicBezTo>
                    <a:pt x="2054" y="3128"/>
                    <a:pt x="912" y="1641"/>
                    <a:pt x="1" y="0"/>
                  </a:cubicBezTo>
                  <a:close/>
                  <a:moveTo>
                    <a:pt x="4817" y="5669"/>
                  </a:moveTo>
                  <a:cubicBezTo>
                    <a:pt x="5795" y="6443"/>
                    <a:pt x="6841" y="7123"/>
                    <a:pt x="7938" y="7691"/>
                  </a:cubicBezTo>
                  <a:cubicBezTo>
                    <a:pt x="8775" y="8138"/>
                    <a:pt x="9630" y="8507"/>
                    <a:pt x="10506" y="8858"/>
                  </a:cubicBezTo>
                  <a:cubicBezTo>
                    <a:pt x="11381" y="9188"/>
                    <a:pt x="12275" y="9499"/>
                    <a:pt x="13170" y="9772"/>
                  </a:cubicBezTo>
                  <a:cubicBezTo>
                    <a:pt x="14959" y="10336"/>
                    <a:pt x="16807" y="10627"/>
                    <a:pt x="18577" y="11328"/>
                  </a:cubicBezTo>
                  <a:cubicBezTo>
                    <a:pt x="19452" y="11658"/>
                    <a:pt x="20308" y="12047"/>
                    <a:pt x="21125" y="12475"/>
                  </a:cubicBezTo>
                  <a:cubicBezTo>
                    <a:pt x="21961" y="12903"/>
                    <a:pt x="22798" y="13331"/>
                    <a:pt x="23634" y="13778"/>
                  </a:cubicBezTo>
                  <a:cubicBezTo>
                    <a:pt x="24470" y="14206"/>
                    <a:pt x="25268" y="14692"/>
                    <a:pt x="26046" y="15237"/>
                  </a:cubicBezTo>
                  <a:cubicBezTo>
                    <a:pt x="26843" y="15743"/>
                    <a:pt x="27524" y="16384"/>
                    <a:pt x="28088" y="17143"/>
                  </a:cubicBezTo>
                  <a:cubicBezTo>
                    <a:pt x="28593" y="17940"/>
                    <a:pt x="29002" y="18796"/>
                    <a:pt x="29274" y="19691"/>
                  </a:cubicBezTo>
                  <a:cubicBezTo>
                    <a:pt x="29293" y="19745"/>
                    <a:pt x="29311" y="19798"/>
                    <a:pt x="29329" y="19852"/>
                  </a:cubicBezTo>
                  <a:lnTo>
                    <a:pt x="29329" y="19852"/>
                  </a:lnTo>
                  <a:cubicBezTo>
                    <a:pt x="29310" y="19785"/>
                    <a:pt x="29292" y="19719"/>
                    <a:pt x="29274" y="19652"/>
                  </a:cubicBezTo>
                  <a:cubicBezTo>
                    <a:pt x="28982" y="18757"/>
                    <a:pt x="28593" y="17901"/>
                    <a:pt x="28088" y="17124"/>
                  </a:cubicBezTo>
                  <a:cubicBezTo>
                    <a:pt x="27524" y="16365"/>
                    <a:pt x="26843" y="15723"/>
                    <a:pt x="26046" y="15198"/>
                  </a:cubicBezTo>
                  <a:cubicBezTo>
                    <a:pt x="25268" y="14673"/>
                    <a:pt x="24470" y="14206"/>
                    <a:pt x="23634" y="13759"/>
                  </a:cubicBezTo>
                  <a:cubicBezTo>
                    <a:pt x="22817" y="13311"/>
                    <a:pt x="21981" y="12903"/>
                    <a:pt x="21144" y="12456"/>
                  </a:cubicBezTo>
                  <a:cubicBezTo>
                    <a:pt x="20308" y="12028"/>
                    <a:pt x="19452" y="11639"/>
                    <a:pt x="18577" y="11308"/>
                  </a:cubicBezTo>
                  <a:cubicBezTo>
                    <a:pt x="16827" y="10608"/>
                    <a:pt x="14979" y="10316"/>
                    <a:pt x="13190" y="9752"/>
                  </a:cubicBezTo>
                  <a:cubicBezTo>
                    <a:pt x="12275" y="9480"/>
                    <a:pt x="11400" y="9169"/>
                    <a:pt x="10525" y="8838"/>
                  </a:cubicBezTo>
                  <a:cubicBezTo>
                    <a:pt x="9650" y="8488"/>
                    <a:pt x="8794" y="8099"/>
                    <a:pt x="7958" y="7671"/>
                  </a:cubicBezTo>
                  <a:cubicBezTo>
                    <a:pt x="6847" y="7103"/>
                    <a:pt x="5796" y="6432"/>
                    <a:pt x="4817" y="5669"/>
                  </a:cubicBezTo>
                  <a:close/>
                  <a:moveTo>
                    <a:pt x="29329" y="19852"/>
                  </a:moveTo>
                  <a:lnTo>
                    <a:pt x="29329" y="19852"/>
                  </a:lnTo>
                  <a:cubicBezTo>
                    <a:pt x="29436" y="20233"/>
                    <a:pt x="29561" y="20616"/>
                    <a:pt x="29644" y="21013"/>
                  </a:cubicBezTo>
                  <a:lnTo>
                    <a:pt x="29799" y="21694"/>
                  </a:lnTo>
                  <a:lnTo>
                    <a:pt x="29884" y="22200"/>
                  </a:lnTo>
                  <a:lnTo>
                    <a:pt x="29884" y="22200"/>
                  </a:lnTo>
                  <a:lnTo>
                    <a:pt x="29819" y="21733"/>
                  </a:lnTo>
                  <a:lnTo>
                    <a:pt x="29663" y="21052"/>
                  </a:lnTo>
                  <a:cubicBezTo>
                    <a:pt x="29561" y="20642"/>
                    <a:pt x="29458" y="20246"/>
                    <a:pt x="29329" y="19852"/>
                  </a:cubicBezTo>
                  <a:close/>
                  <a:moveTo>
                    <a:pt x="29884" y="22200"/>
                  </a:moveTo>
                  <a:lnTo>
                    <a:pt x="29916" y="22433"/>
                  </a:lnTo>
                  <a:cubicBezTo>
                    <a:pt x="29922" y="22458"/>
                    <a:pt x="29928" y="22484"/>
                    <a:pt x="29934" y="22509"/>
                  </a:cubicBezTo>
                  <a:lnTo>
                    <a:pt x="29934" y="22509"/>
                  </a:lnTo>
                  <a:cubicBezTo>
                    <a:pt x="29928" y="22471"/>
                    <a:pt x="29922" y="22433"/>
                    <a:pt x="29916" y="22394"/>
                  </a:cubicBezTo>
                  <a:lnTo>
                    <a:pt x="29884" y="22200"/>
                  </a:lnTo>
                  <a:close/>
                  <a:moveTo>
                    <a:pt x="29934" y="22509"/>
                  </a:moveTo>
                  <a:cubicBezTo>
                    <a:pt x="29961" y="22704"/>
                    <a:pt x="29978" y="22899"/>
                    <a:pt x="29994" y="23094"/>
                  </a:cubicBezTo>
                  <a:cubicBezTo>
                    <a:pt x="30007" y="23253"/>
                    <a:pt x="30038" y="23403"/>
                    <a:pt x="30057" y="23557"/>
                  </a:cubicBezTo>
                  <a:lnTo>
                    <a:pt x="30057" y="23557"/>
                  </a:lnTo>
                  <a:cubicBezTo>
                    <a:pt x="30044" y="23415"/>
                    <a:pt x="30025" y="23274"/>
                    <a:pt x="30013" y="23133"/>
                  </a:cubicBezTo>
                  <a:cubicBezTo>
                    <a:pt x="29996" y="22925"/>
                    <a:pt x="29979" y="22717"/>
                    <a:pt x="29934" y="22509"/>
                  </a:cubicBezTo>
                  <a:close/>
                  <a:moveTo>
                    <a:pt x="30057" y="23557"/>
                  </a:moveTo>
                  <a:cubicBezTo>
                    <a:pt x="30066" y="23649"/>
                    <a:pt x="30072" y="23741"/>
                    <a:pt x="30072" y="23833"/>
                  </a:cubicBezTo>
                  <a:cubicBezTo>
                    <a:pt x="30074" y="23890"/>
                    <a:pt x="30077" y="23947"/>
                    <a:pt x="30079" y="24004"/>
                  </a:cubicBezTo>
                  <a:lnTo>
                    <a:pt x="30079" y="24004"/>
                  </a:lnTo>
                  <a:cubicBezTo>
                    <a:pt x="30077" y="23928"/>
                    <a:pt x="30075" y="23852"/>
                    <a:pt x="30072" y="23775"/>
                  </a:cubicBezTo>
                  <a:cubicBezTo>
                    <a:pt x="30072" y="23701"/>
                    <a:pt x="30066" y="23628"/>
                    <a:pt x="30057" y="23557"/>
                  </a:cubicBezTo>
                  <a:close/>
                  <a:moveTo>
                    <a:pt x="30079" y="24004"/>
                  </a:moveTo>
                  <a:cubicBezTo>
                    <a:pt x="30091" y="24409"/>
                    <a:pt x="30091" y="24802"/>
                    <a:pt x="30091" y="25195"/>
                  </a:cubicBezTo>
                  <a:cubicBezTo>
                    <a:pt x="30091" y="25428"/>
                    <a:pt x="30086" y="25662"/>
                    <a:pt x="30074" y="25895"/>
                  </a:cubicBezTo>
                  <a:lnTo>
                    <a:pt x="30074" y="25895"/>
                  </a:lnTo>
                  <a:cubicBezTo>
                    <a:pt x="30088" y="25675"/>
                    <a:pt x="30101" y="25454"/>
                    <a:pt x="30111" y="25234"/>
                  </a:cubicBezTo>
                  <a:cubicBezTo>
                    <a:pt x="30128" y="24824"/>
                    <a:pt x="30100" y="24414"/>
                    <a:pt x="30079" y="24004"/>
                  </a:cubicBezTo>
                  <a:close/>
                  <a:moveTo>
                    <a:pt x="30074" y="25895"/>
                  </a:moveTo>
                  <a:cubicBezTo>
                    <a:pt x="30070" y="25968"/>
                    <a:pt x="30065" y="26040"/>
                    <a:pt x="30061" y="26113"/>
                  </a:cubicBezTo>
                  <a:lnTo>
                    <a:pt x="30061" y="26113"/>
                  </a:lnTo>
                  <a:cubicBezTo>
                    <a:pt x="30066" y="26040"/>
                    <a:pt x="30070" y="25968"/>
                    <a:pt x="30074" y="25895"/>
                  </a:cubicBezTo>
                  <a:close/>
                  <a:moveTo>
                    <a:pt x="30061" y="26113"/>
                  </a:moveTo>
                  <a:cubicBezTo>
                    <a:pt x="30049" y="26274"/>
                    <a:pt x="30033" y="26434"/>
                    <a:pt x="30013" y="26595"/>
                  </a:cubicBezTo>
                  <a:cubicBezTo>
                    <a:pt x="29955" y="27062"/>
                    <a:pt x="29916" y="27529"/>
                    <a:pt x="29819" y="27976"/>
                  </a:cubicBezTo>
                  <a:cubicBezTo>
                    <a:pt x="29469" y="29824"/>
                    <a:pt x="28905" y="31613"/>
                    <a:pt x="28127" y="33325"/>
                  </a:cubicBezTo>
                  <a:cubicBezTo>
                    <a:pt x="27738" y="34180"/>
                    <a:pt x="27329" y="35017"/>
                    <a:pt x="26862" y="35853"/>
                  </a:cubicBezTo>
                  <a:cubicBezTo>
                    <a:pt x="26415" y="36670"/>
                    <a:pt x="25929" y="37467"/>
                    <a:pt x="25404" y="38245"/>
                  </a:cubicBezTo>
                  <a:cubicBezTo>
                    <a:pt x="24373" y="39821"/>
                    <a:pt x="23225" y="41299"/>
                    <a:pt x="22175" y="42855"/>
                  </a:cubicBezTo>
                  <a:cubicBezTo>
                    <a:pt x="21650" y="43633"/>
                    <a:pt x="21164" y="44450"/>
                    <a:pt x="20717" y="45267"/>
                  </a:cubicBezTo>
                  <a:cubicBezTo>
                    <a:pt x="20289" y="46103"/>
                    <a:pt x="19919" y="46978"/>
                    <a:pt x="19647" y="47873"/>
                  </a:cubicBezTo>
                  <a:cubicBezTo>
                    <a:pt x="19374" y="48767"/>
                    <a:pt x="19238" y="49720"/>
                    <a:pt x="19219" y="50654"/>
                  </a:cubicBezTo>
                  <a:cubicBezTo>
                    <a:pt x="19199" y="51588"/>
                    <a:pt x="19258" y="52541"/>
                    <a:pt x="19394" y="53455"/>
                  </a:cubicBezTo>
                  <a:cubicBezTo>
                    <a:pt x="19627" y="55322"/>
                    <a:pt x="20055" y="57169"/>
                    <a:pt x="20619" y="58939"/>
                  </a:cubicBezTo>
                  <a:cubicBezTo>
                    <a:pt x="21203" y="60729"/>
                    <a:pt x="21961" y="62460"/>
                    <a:pt x="22875" y="64093"/>
                  </a:cubicBezTo>
                  <a:cubicBezTo>
                    <a:pt x="23790" y="65747"/>
                    <a:pt x="24781" y="67341"/>
                    <a:pt x="25696" y="68956"/>
                  </a:cubicBezTo>
                  <a:cubicBezTo>
                    <a:pt x="26162" y="69773"/>
                    <a:pt x="26590" y="70628"/>
                    <a:pt x="26999" y="71465"/>
                  </a:cubicBezTo>
                  <a:cubicBezTo>
                    <a:pt x="27427" y="72282"/>
                    <a:pt x="27854" y="73137"/>
                    <a:pt x="28243" y="73993"/>
                  </a:cubicBezTo>
                  <a:cubicBezTo>
                    <a:pt x="29041" y="75685"/>
                    <a:pt x="29644" y="77455"/>
                    <a:pt x="30052" y="79283"/>
                  </a:cubicBezTo>
                  <a:lnTo>
                    <a:pt x="30111" y="79633"/>
                  </a:lnTo>
                  <a:lnTo>
                    <a:pt x="30169" y="79983"/>
                  </a:lnTo>
                  <a:cubicBezTo>
                    <a:pt x="30188" y="80217"/>
                    <a:pt x="30227" y="80431"/>
                    <a:pt x="30247" y="80684"/>
                  </a:cubicBezTo>
                  <a:lnTo>
                    <a:pt x="30305" y="81384"/>
                  </a:lnTo>
                  <a:cubicBezTo>
                    <a:pt x="30324" y="81617"/>
                    <a:pt x="30305" y="81831"/>
                    <a:pt x="30305" y="82084"/>
                  </a:cubicBezTo>
                  <a:cubicBezTo>
                    <a:pt x="30305" y="82317"/>
                    <a:pt x="30286" y="82551"/>
                    <a:pt x="30266" y="82765"/>
                  </a:cubicBezTo>
                  <a:cubicBezTo>
                    <a:pt x="30227" y="82998"/>
                    <a:pt x="30208" y="83251"/>
                    <a:pt x="30188" y="83465"/>
                  </a:cubicBezTo>
                  <a:cubicBezTo>
                    <a:pt x="30091" y="83932"/>
                    <a:pt x="29974" y="84379"/>
                    <a:pt x="29838" y="84826"/>
                  </a:cubicBezTo>
                  <a:cubicBezTo>
                    <a:pt x="29547" y="85721"/>
                    <a:pt x="29119" y="86557"/>
                    <a:pt x="28555" y="87296"/>
                  </a:cubicBezTo>
                  <a:cubicBezTo>
                    <a:pt x="27991" y="88055"/>
                    <a:pt x="27329" y="88716"/>
                    <a:pt x="26590" y="89300"/>
                  </a:cubicBezTo>
                  <a:cubicBezTo>
                    <a:pt x="25871" y="89883"/>
                    <a:pt x="25112" y="90486"/>
                    <a:pt x="24587" y="91264"/>
                  </a:cubicBezTo>
                  <a:cubicBezTo>
                    <a:pt x="24062" y="92061"/>
                    <a:pt x="23887" y="93053"/>
                    <a:pt x="24120" y="93987"/>
                  </a:cubicBezTo>
                  <a:cubicBezTo>
                    <a:pt x="24354" y="94920"/>
                    <a:pt x="24918" y="95698"/>
                    <a:pt x="25520" y="96418"/>
                  </a:cubicBezTo>
                  <a:cubicBezTo>
                    <a:pt x="26143" y="97118"/>
                    <a:pt x="26824" y="97760"/>
                    <a:pt x="27465" y="98441"/>
                  </a:cubicBezTo>
                  <a:cubicBezTo>
                    <a:pt x="28146" y="99102"/>
                    <a:pt x="28730" y="99841"/>
                    <a:pt x="29216" y="100619"/>
                  </a:cubicBezTo>
                  <a:cubicBezTo>
                    <a:pt x="29449" y="101028"/>
                    <a:pt x="29644" y="101455"/>
                    <a:pt x="29760" y="101903"/>
                  </a:cubicBezTo>
                  <a:cubicBezTo>
                    <a:pt x="29897" y="102370"/>
                    <a:pt x="29955" y="102836"/>
                    <a:pt x="29955" y="103303"/>
                  </a:cubicBezTo>
                  <a:cubicBezTo>
                    <a:pt x="29916" y="104237"/>
                    <a:pt x="29702" y="105151"/>
                    <a:pt x="29313" y="106007"/>
                  </a:cubicBezTo>
                  <a:cubicBezTo>
                    <a:pt x="28924" y="106862"/>
                    <a:pt x="28418" y="107660"/>
                    <a:pt x="27816" y="108360"/>
                  </a:cubicBezTo>
                  <a:cubicBezTo>
                    <a:pt x="27213" y="109099"/>
                    <a:pt x="26571" y="109780"/>
                    <a:pt x="25948" y="110480"/>
                  </a:cubicBezTo>
                  <a:cubicBezTo>
                    <a:pt x="25657" y="110830"/>
                    <a:pt x="25345" y="111199"/>
                    <a:pt x="25073" y="111588"/>
                  </a:cubicBezTo>
                  <a:cubicBezTo>
                    <a:pt x="24801" y="111958"/>
                    <a:pt x="24567" y="112366"/>
                    <a:pt x="24315" y="112775"/>
                  </a:cubicBezTo>
                  <a:cubicBezTo>
                    <a:pt x="23342" y="114370"/>
                    <a:pt x="22447" y="116023"/>
                    <a:pt x="21650" y="117715"/>
                  </a:cubicBezTo>
                  <a:cubicBezTo>
                    <a:pt x="20016" y="121099"/>
                    <a:pt x="18616" y="124581"/>
                    <a:pt x="17468" y="128159"/>
                  </a:cubicBezTo>
                  <a:cubicBezTo>
                    <a:pt x="18635" y="124600"/>
                    <a:pt x="20036" y="121119"/>
                    <a:pt x="21670" y="117734"/>
                  </a:cubicBezTo>
                  <a:cubicBezTo>
                    <a:pt x="22486" y="116042"/>
                    <a:pt x="23362" y="114389"/>
                    <a:pt x="24334" y="112794"/>
                  </a:cubicBezTo>
                  <a:cubicBezTo>
                    <a:pt x="24587" y="112386"/>
                    <a:pt x="24820" y="111977"/>
                    <a:pt x="25093" y="111608"/>
                  </a:cubicBezTo>
                  <a:cubicBezTo>
                    <a:pt x="25384" y="111238"/>
                    <a:pt x="25676" y="110869"/>
                    <a:pt x="25968" y="110499"/>
                  </a:cubicBezTo>
                  <a:cubicBezTo>
                    <a:pt x="26590" y="109799"/>
                    <a:pt x="27232" y="109118"/>
                    <a:pt x="27835" y="108399"/>
                  </a:cubicBezTo>
                  <a:cubicBezTo>
                    <a:pt x="28438" y="107679"/>
                    <a:pt x="28944" y="106882"/>
                    <a:pt x="29352" y="106026"/>
                  </a:cubicBezTo>
                  <a:cubicBezTo>
                    <a:pt x="29741" y="105170"/>
                    <a:pt x="29955" y="104237"/>
                    <a:pt x="29974" y="103303"/>
                  </a:cubicBezTo>
                  <a:cubicBezTo>
                    <a:pt x="29994" y="102836"/>
                    <a:pt x="29935" y="102370"/>
                    <a:pt x="29799" y="101903"/>
                  </a:cubicBezTo>
                  <a:cubicBezTo>
                    <a:pt x="29683" y="101455"/>
                    <a:pt x="29488" y="101008"/>
                    <a:pt x="29255" y="100619"/>
                  </a:cubicBezTo>
                  <a:cubicBezTo>
                    <a:pt x="28749" y="99822"/>
                    <a:pt x="28166" y="99083"/>
                    <a:pt x="27504" y="98421"/>
                  </a:cubicBezTo>
                  <a:cubicBezTo>
                    <a:pt x="26843" y="97741"/>
                    <a:pt x="26162" y="97099"/>
                    <a:pt x="25559" y="96399"/>
                  </a:cubicBezTo>
                  <a:cubicBezTo>
                    <a:pt x="24937" y="95698"/>
                    <a:pt x="24392" y="94901"/>
                    <a:pt x="24159" y="93987"/>
                  </a:cubicBezTo>
                  <a:cubicBezTo>
                    <a:pt x="23926" y="93073"/>
                    <a:pt x="24101" y="92100"/>
                    <a:pt x="24626" y="91322"/>
                  </a:cubicBezTo>
                  <a:cubicBezTo>
                    <a:pt x="25151" y="90544"/>
                    <a:pt x="25890" y="89961"/>
                    <a:pt x="26610" y="89377"/>
                  </a:cubicBezTo>
                  <a:cubicBezTo>
                    <a:pt x="27368" y="88794"/>
                    <a:pt x="28029" y="88133"/>
                    <a:pt x="28593" y="87374"/>
                  </a:cubicBezTo>
                  <a:cubicBezTo>
                    <a:pt x="29158" y="86616"/>
                    <a:pt x="29605" y="85779"/>
                    <a:pt x="29897" y="84885"/>
                  </a:cubicBezTo>
                  <a:cubicBezTo>
                    <a:pt x="30033" y="84437"/>
                    <a:pt x="30149" y="83971"/>
                    <a:pt x="30227" y="83523"/>
                  </a:cubicBezTo>
                  <a:cubicBezTo>
                    <a:pt x="30266" y="83290"/>
                    <a:pt x="30286" y="83056"/>
                    <a:pt x="30305" y="82823"/>
                  </a:cubicBezTo>
                  <a:cubicBezTo>
                    <a:pt x="30344" y="82590"/>
                    <a:pt x="30363" y="82356"/>
                    <a:pt x="30344" y="82103"/>
                  </a:cubicBezTo>
                  <a:cubicBezTo>
                    <a:pt x="30344" y="81870"/>
                    <a:pt x="30383" y="81656"/>
                    <a:pt x="30344" y="81403"/>
                  </a:cubicBezTo>
                  <a:lnTo>
                    <a:pt x="30305" y="80703"/>
                  </a:lnTo>
                  <a:cubicBezTo>
                    <a:pt x="30286" y="80470"/>
                    <a:pt x="30247" y="80236"/>
                    <a:pt x="30227" y="80003"/>
                  </a:cubicBezTo>
                  <a:lnTo>
                    <a:pt x="30169" y="79653"/>
                  </a:lnTo>
                  <a:lnTo>
                    <a:pt x="30111" y="79303"/>
                  </a:lnTo>
                  <a:cubicBezTo>
                    <a:pt x="29702" y="77475"/>
                    <a:pt x="29099" y="75685"/>
                    <a:pt x="28282" y="73993"/>
                  </a:cubicBezTo>
                  <a:cubicBezTo>
                    <a:pt x="27893" y="73137"/>
                    <a:pt x="27465" y="72301"/>
                    <a:pt x="27057" y="71465"/>
                  </a:cubicBezTo>
                  <a:cubicBezTo>
                    <a:pt x="26649" y="70609"/>
                    <a:pt x="26221" y="69773"/>
                    <a:pt x="25754" y="68956"/>
                  </a:cubicBezTo>
                  <a:cubicBezTo>
                    <a:pt x="24840" y="67322"/>
                    <a:pt x="23828" y="65747"/>
                    <a:pt x="22934" y="64093"/>
                  </a:cubicBezTo>
                  <a:cubicBezTo>
                    <a:pt x="22020" y="62460"/>
                    <a:pt x="21261" y="60748"/>
                    <a:pt x="20678" y="58959"/>
                  </a:cubicBezTo>
                  <a:cubicBezTo>
                    <a:pt x="20094" y="57169"/>
                    <a:pt x="19686" y="55341"/>
                    <a:pt x="19433" y="53494"/>
                  </a:cubicBezTo>
                  <a:cubicBezTo>
                    <a:pt x="19316" y="52560"/>
                    <a:pt x="19258" y="51626"/>
                    <a:pt x="19277" y="50693"/>
                  </a:cubicBezTo>
                  <a:cubicBezTo>
                    <a:pt x="19277" y="49740"/>
                    <a:pt x="19413" y="48826"/>
                    <a:pt x="19686" y="47931"/>
                  </a:cubicBezTo>
                  <a:cubicBezTo>
                    <a:pt x="19958" y="47017"/>
                    <a:pt x="20328" y="46161"/>
                    <a:pt x="20775" y="45325"/>
                  </a:cubicBezTo>
                  <a:cubicBezTo>
                    <a:pt x="21203" y="44508"/>
                    <a:pt x="21689" y="43691"/>
                    <a:pt x="22214" y="42913"/>
                  </a:cubicBezTo>
                  <a:cubicBezTo>
                    <a:pt x="23245" y="41357"/>
                    <a:pt x="24392" y="39860"/>
                    <a:pt x="25443" y="38304"/>
                  </a:cubicBezTo>
                  <a:cubicBezTo>
                    <a:pt x="25948" y="37526"/>
                    <a:pt x="26435" y="36728"/>
                    <a:pt x="26901" y="35892"/>
                  </a:cubicBezTo>
                  <a:cubicBezTo>
                    <a:pt x="27349" y="35075"/>
                    <a:pt x="27757" y="34239"/>
                    <a:pt x="28146" y="33383"/>
                  </a:cubicBezTo>
                  <a:cubicBezTo>
                    <a:pt x="28924" y="31672"/>
                    <a:pt x="29488" y="29882"/>
                    <a:pt x="29838" y="28035"/>
                  </a:cubicBezTo>
                  <a:cubicBezTo>
                    <a:pt x="29916" y="27568"/>
                    <a:pt x="29994" y="27101"/>
                    <a:pt x="30033" y="26634"/>
                  </a:cubicBezTo>
                  <a:cubicBezTo>
                    <a:pt x="30040" y="26460"/>
                    <a:pt x="30050" y="26287"/>
                    <a:pt x="30061" y="26113"/>
                  </a:cubicBezTo>
                  <a:close/>
                  <a:moveTo>
                    <a:pt x="17468" y="128159"/>
                  </a:moveTo>
                  <a:lnTo>
                    <a:pt x="17468" y="128159"/>
                  </a:lnTo>
                  <a:cubicBezTo>
                    <a:pt x="16885" y="129949"/>
                    <a:pt x="16438" y="131757"/>
                    <a:pt x="16107" y="133605"/>
                  </a:cubicBezTo>
                  <a:cubicBezTo>
                    <a:pt x="16438" y="131777"/>
                    <a:pt x="16904" y="129949"/>
                    <a:pt x="17468" y="128159"/>
                  </a:cubicBezTo>
                  <a:close/>
                  <a:moveTo>
                    <a:pt x="15699" y="139206"/>
                  </a:moveTo>
                  <a:cubicBezTo>
                    <a:pt x="15757" y="141093"/>
                    <a:pt x="16146" y="142941"/>
                    <a:pt x="16827" y="144691"/>
                  </a:cubicBezTo>
                  <a:cubicBezTo>
                    <a:pt x="16146" y="142941"/>
                    <a:pt x="15757" y="141074"/>
                    <a:pt x="15699" y="139206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59525" y="1280625"/>
              <a:ext cx="568425" cy="3401700"/>
            </a:xfrm>
            <a:custGeom>
              <a:avLst/>
              <a:gdLst/>
              <a:ahLst/>
              <a:cxnLst/>
              <a:rect l="l" t="t" r="r" b="b"/>
              <a:pathLst>
                <a:path w="22737" h="136068" extrusionOk="0">
                  <a:moveTo>
                    <a:pt x="1" y="1"/>
                  </a:moveTo>
                  <a:cubicBezTo>
                    <a:pt x="817" y="468"/>
                    <a:pt x="1654" y="876"/>
                    <a:pt x="2529" y="1226"/>
                  </a:cubicBezTo>
                  <a:cubicBezTo>
                    <a:pt x="3384" y="1576"/>
                    <a:pt x="4260" y="1887"/>
                    <a:pt x="5154" y="2159"/>
                  </a:cubicBezTo>
                  <a:cubicBezTo>
                    <a:pt x="4260" y="1887"/>
                    <a:pt x="3384" y="1576"/>
                    <a:pt x="2529" y="1206"/>
                  </a:cubicBezTo>
                  <a:cubicBezTo>
                    <a:pt x="1654" y="856"/>
                    <a:pt x="817" y="468"/>
                    <a:pt x="1" y="1"/>
                  </a:cubicBezTo>
                  <a:close/>
                  <a:moveTo>
                    <a:pt x="5165" y="2163"/>
                  </a:moveTo>
                  <a:lnTo>
                    <a:pt x="5165" y="2163"/>
                  </a:lnTo>
                  <a:cubicBezTo>
                    <a:pt x="6056" y="2434"/>
                    <a:pt x="6947" y="2666"/>
                    <a:pt x="7858" y="2899"/>
                  </a:cubicBezTo>
                  <a:lnTo>
                    <a:pt x="9219" y="3249"/>
                  </a:lnTo>
                  <a:cubicBezTo>
                    <a:pt x="9686" y="3365"/>
                    <a:pt x="10114" y="3501"/>
                    <a:pt x="10561" y="3638"/>
                  </a:cubicBezTo>
                  <a:cubicBezTo>
                    <a:pt x="11456" y="3949"/>
                    <a:pt x="12312" y="4299"/>
                    <a:pt x="13148" y="4707"/>
                  </a:cubicBezTo>
                  <a:cubicBezTo>
                    <a:pt x="13556" y="4921"/>
                    <a:pt x="13965" y="5135"/>
                    <a:pt x="14373" y="5369"/>
                  </a:cubicBezTo>
                  <a:lnTo>
                    <a:pt x="15579" y="6030"/>
                  </a:lnTo>
                  <a:cubicBezTo>
                    <a:pt x="16396" y="6477"/>
                    <a:pt x="17213" y="6944"/>
                    <a:pt x="18010" y="7430"/>
                  </a:cubicBezTo>
                  <a:cubicBezTo>
                    <a:pt x="18788" y="7916"/>
                    <a:pt x="19527" y="8500"/>
                    <a:pt x="20189" y="9142"/>
                  </a:cubicBezTo>
                  <a:cubicBezTo>
                    <a:pt x="20811" y="9842"/>
                    <a:pt x="21297" y="10639"/>
                    <a:pt x="21609" y="11515"/>
                  </a:cubicBezTo>
                  <a:cubicBezTo>
                    <a:pt x="21939" y="12390"/>
                    <a:pt x="22192" y="13284"/>
                    <a:pt x="22367" y="14199"/>
                  </a:cubicBezTo>
                  <a:cubicBezTo>
                    <a:pt x="22542" y="15113"/>
                    <a:pt x="22659" y="16027"/>
                    <a:pt x="22659" y="16960"/>
                  </a:cubicBezTo>
                  <a:cubicBezTo>
                    <a:pt x="22698" y="17427"/>
                    <a:pt x="22698" y="17894"/>
                    <a:pt x="22639" y="18361"/>
                  </a:cubicBezTo>
                  <a:cubicBezTo>
                    <a:pt x="22600" y="18827"/>
                    <a:pt x="22581" y="19294"/>
                    <a:pt x="22503" y="19742"/>
                  </a:cubicBezTo>
                  <a:cubicBezTo>
                    <a:pt x="22231" y="21589"/>
                    <a:pt x="21725" y="23379"/>
                    <a:pt x="20986" y="25090"/>
                  </a:cubicBezTo>
                  <a:cubicBezTo>
                    <a:pt x="20617" y="25946"/>
                    <a:pt x="20228" y="26802"/>
                    <a:pt x="19780" y="27619"/>
                  </a:cubicBezTo>
                  <a:cubicBezTo>
                    <a:pt x="19586" y="28027"/>
                    <a:pt x="19352" y="28435"/>
                    <a:pt x="19119" y="28824"/>
                  </a:cubicBezTo>
                  <a:cubicBezTo>
                    <a:pt x="18866" y="29233"/>
                    <a:pt x="18633" y="29622"/>
                    <a:pt x="18380" y="30011"/>
                  </a:cubicBezTo>
                  <a:cubicBezTo>
                    <a:pt x="17369" y="31586"/>
                    <a:pt x="16221" y="33064"/>
                    <a:pt x="15151" y="34581"/>
                  </a:cubicBezTo>
                  <a:cubicBezTo>
                    <a:pt x="14082" y="36098"/>
                    <a:pt x="13051" y="37654"/>
                    <a:pt x="12351" y="39405"/>
                  </a:cubicBezTo>
                  <a:cubicBezTo>
                    <a:pt x="12253" y="39619"/>
                    <a:pt x="12176" y="39833"/>
                    <a:pt x="12117" y="40066"/>
                  </a:cubicBezTo>
                  <a:cubicBezTo>
                    <a:pt x="12039" y="40280"/>
                    <a:pt x="11962" y="40494"/>
                    <a:pt x="11903" y="40727"/>
                  </a:cubicBezTo>
                  <a:cubicBezTo>
                    <a:pt x="11767" y="41175"/>
                    <a:pt x="11689" y="41641"/>
                    <a:pt x="11631" y="42108"/>
                  </a:cubicBezTo>
                  <a:cubicBezTo>
                    <a:pt x="11534" y="43022"/>
                    <a:pt x="11534" y="43956"/>
                    <a:pt x="11592" y="44889"/>
                  </a:cubicBezTo>
                  <a:cubicBezTo>
                    <a:pt x="11728" y="46757"/>
                    <a:pt x="12059" y="48604"/>
                    <a:pt x="12565" y="50394"/>
                  </a:cubicBezTo>
                  <a:cubicBezTo>
                    <a:pt x="13051" y="52202"/>
                    <a:pt x="13712" y="53953"/>
                    <a:pt x="14548" y="55625"/>
                  </a:cubicBezTo>
                  <a:cubicBezTo>
                    <a:pt x="15385" y="57279"/>
                    <a:pt x="16357" y="58873"/>
                    <a:pt x="17291" y="60488"/>
                  </a:cubicBezTo>
                  <a:cubicBezTo>
                    <a:pt x="18224" y="62083"/>
                    <a:pt x="19022" y="63775"/>
                    <a:pt x="19839" y="65447"/>
                  </a:cubicBezTo>
                  <a:cubicBezTo>
                    <a:pt x="20675" y="67120"/>
                    <a:pt x="21356" y="68851"/>
                    <a:pt x="21842" y="70640"/>
                  </a:cubicBezTo>
                  <a:cubicBezTo>
                    <a:pt x="22095" y="71554"/>
                    <a:pt x="22250" y="72468"/>
                    <a:pt x="22309" y="73402"/>
                  </a:cubicBezTo>
                  <a:lnTo>
                    <a:pt x="22348" y="73733"/>
                  </a:lnTo>
                  <a:lnTo>
                    <a:pt x="22348" y="74083"/>
                  </a:lnTo>
                  <a:cubicBezTo>
                    <a:pt x="22348" y="74297"/>
                    <a:pt x="22367" y="74550"/>
                    <a:pt x="22348" y="74763"/>
                  </a:cubicBezTo>
                  <a:lnTo>
                    <a:pt x="22289" y="75464"/>
                  </a:lnTo>
                  <a:cubicBezTo>
                    <a:pt x="22270" y="75580"/>
                    <a:pt x="22250" y="75697"/>
                    <a:pt x="22231" y="75814"/>
                  </a:cubicBezTo>
                  <a:lnTo>
                    <a:pt x="22173" y="76144"/>
                  </a:lnTo>
                  <a:cubicBezTo>
                    <a:pt x="21803" y="77992"/>
                    <a:pt x="20869" y="79665"/>
                    <a:pt x="19489" y="80909"/>
                  </a:cubicBezTo>
                  <a:cubicBezTo>
                    <a:pt x="18808" y="81551"/>
                    <a:pt x="18049" y="82096"/>
                    <a:pt x="17427" y="82815"/>
                  </a:cubicBezTo>
                  <a:cubicBezTo>
                    <a:pt x="17116" y="83185"/>
                    <a:pt x="16882" y="83593"/>
                    <a:pt x="16727" y="84041"/>
                  </a:cubicBezTo>
                  <a:cubicBezTo>
                    <a:pt x="16571" y="84488"/>
                    <a:pt x="16513" y="84955"/>
                    <a:pt x="16571" y="85422"/>
                  </a:cubicBezTo>
                  <a:cubicBezTo>
                    <a:pt x="16649" y="86375"/>
                    <a:pt x="17155" y="87211"/>
                    <a:pt x="17738" y="87931"/>
                  </a:cubicBezTo>
                  <a:cubicBezTo>
                    <a:pt x="18341" y="88631"/>
                    <a:pt x="18983" y="89312"/>
                    <a:pt x="19664" y="89953"/>
                  </a:cubicBezTo>
                  <a:cubicBezTo>
                    <a:pt x="20344" y="90595"/>
                    <a:pt x="20967" y="91276"/>
                    <a:pt x="21531" y="92015"/>
                  </a:cubicBezTo>
                  <a:cubicBezTo>
                    <a:pt x="22095" y="92774"/>
                    <a:pt x="22464" y="93649"/>
                    <a:pt x="22581" y="94563"/>
                  </a:cubicBezTo>
                  <a:cubicBezTo>
                    <a:pt x="22659" y="95496"/>
                    <a:pt x="22542" y="96430"/>
                    <a:pt x="22211" y="97305"/>
                  </a:cubicBezTo>
                  <a:cubicBezTo>
                    <a:pt x="21900" y="98180"/>
                    <a:pt x="21453" y="98997"/>
                    <a:pt x="20889" y="99736"/>
                  </a:cubicBezTo>
                  <a:cubicBezTo>
                    <a:pt x="20325" y="100475"/>
                    <a:pt x="19702" y="101176"/>
                    <a:pt x="19100" y="101895"/>
                  </a:cubicBezTo>
                  <a:cubicBezTo>
                    <a:pt x="18497" y="102595"/>
                    <a:pt x="17952" y="103354"/>
                    <a:pt x="17524" y="104190"/>
                  </a:cubicBezTo>
                  <a:lnTo>
                    <a:pt x="16182" y="106641"/>
                  </a:lnTo>
                  <a:cubicBezTo>
                    <a:pt x="15754" y="107458"/>
                    <a:pt x="15365" y="108313"/>
                    <a:pt x="14976" y="109169"/>
                  </a:cubicBezTo>
                  <a:cubicBezTo>
                    <a:pt x="13440" y="112553"/>
                    <a:pt x="12137" y="116054"/>
                    <a:pt x="11028" y="119613"/>
                  </a:cubicBezTo>
                  <a:cubicBezTo>
                    <a:pt x="9958" y="123173"/>
                    <a:pt x="9200" y="126887"/>
                    <a:pt x="9375" y="130622"/>
                  </a:cubicBezTo>
                  <a:cubicBezTo>
                    <a:pt x="9453" y="132489"/>
                    <a:pt x="9842" y="134317"/>
                    <a:pt x="10522" y="136068"/>
                  </a:cubicBezTo>
                  <a:cubicBezTo>
                    <a:pt x="9842" y="134317"/>
                    <a:pt x="9472" y="132489"/>
                    <a:pt x="9394" y="130622"/>
                  </a:cubicBezTo>
                  <a:cubicBezTo>
                    <a:pt x="9219" y="126887"/>
                    <a:pt x="9978" y="123173"/>
                    <a:pt x="11048" y="119613"/>
                  </a:cubicBezTo>
                  <a:cubicBezTo>
                    <a:pt x="12156" y="116054"/>
                    <a:pt x="13479" y="112573"/>
                    <a:pt x="14996" y="109169"/>
                  </a:cubicBezTo>
                  <a:cubicBezTo>
                    <a:pt x="15385" y="108333"/>
                    <a:pt x="15774" y="107477"/>
                    <a:pt x="16221" y="106660"/>
                  </a:cubicBezTo>
                  <a:lnTo>
                    <a:pt x="17544" y="104210"/>
                  </a:lnTo>
                  <a:cubicBezTo>
                    <a:pt x="17991" y="103393"/>
                    <a:pt x="18516" y="102615"/>
                    <a:pt x="19119" y="101915"/>
                  </a:cubicBezTo>
                  <a:cubicBezTo>
                    <a:pt x="19722" y="101195"/>
                    <a:pt x="20344" y="100514"/>
                    <a:pt x="20908" y="99756"/>
                  </a:cubicBezTo>
                  <a:cubicBezTo>
                    <a:pt x="21492" y="99017"/>
                    <a:pt x="21939" y="98200"/>
                    <a:pt x="22250" y="97325"/>
                  </a:cubicBezTo>
                  <a:cubicBezTo>
                    <a:pt x="22581" y="96430"/>
                    <a:pt x="22698" y="95496"/>
                    <a:pt x="22600" y="94563"/>
                  </a:cubicBezTo>
                  <a:cubicBezTo>
                    <a:pt x="22484" y="93629"/>
                    <a:pt x="22134" y="92754"/>
                    <a:pt x="21570" y="91996"/>
                  </a:cubicBezTo>
                  <a:cubicBezTo>
                    <a:pt x="21006" y="91256"/>
                    <a:pt x="20364" y="90556"/>
                    <a:pt x="19683" y="89914"/>
                  </a:cubicBezTo>
                  <a:cubicBezTo>
                    <a:pt x="19022" y="89273"/>
                    <a:pt x="18380" y="88611"/>
                    <a:pt x="17758" y="87911"/>
                  </a:cubicBezTo>
                  <a:cubicBezTo>
                    <a:pt x="17174" y="87192"/>
                    <a:pt x="16688" y="86355"/>
                    <a:pt x="16610" y="85422"/>
                  </a:cubicBezTo>
                  <a:cubicBezTo>
                    <a:pt x="16552" y="84955"/>
                    <a:pt x="16610" y="84488"/>
                    <a:pt x="16766" y="84060"/>
                  </a:cubicBezTo>
                  <a:cubicBezTo>
                    <a:pt x="16921" y="83613"/>
                    <a:pt x="17155" y="83224"/>
                    <a:pt x="17466" y="82874"/>
                  </a:cubicBezTo>
                  <a:cubicBezTo>
                    <a:pt x="18069" y="82154"/>
                    <a:pt x="18827" y="81610"/>
                    <a:pt x="19508" y="80968"/>
                  </a:cubicBezTo>
                  <a:cubicBezTo>
                    <a:pt x="20908" y="79704"/>
                    <a:pt x="21861" y="78031"/>
                    <a:pt x="22211" y="76183"/>
                  </a:cubicBezTo>
                  <a:lnTo>
                    <a:pt x="22289" y="75833"/>
                  </a:lnTo>
                  <a:cubicBezTo>
                    <a:pt x="22309" y="75717"/>
                    <a:pt x="22328" y="75600"/>
                    <a:pt x="22328" y="75483"/>
                  </a:cubicBezTo>
                  <a:lnTo>
                    <a:pt x="22406" y="74802"/>
                  </a:lnTo>
                  <a:lnTo>
                    <a:pt x="22406" y="74102"/>
                  </a:lnTo>
                  <a:lnTo>
                    <a:pt x="22406" y="73752"/>
                  </a:lnTo>
                  <a:lnTo>
                    <a:pt x="22367" y="73402"/>
                  </a:lnTo>
                  <a:cubicBezTo>
                    <a:pt x="22309" y="72468"/>
                    <a:pt x="22153" y="71535"/>
                    <a:pt x="21920" y="70640"/>
                  </a:cubicBezTo>
                  <a:cubicBezTo>
                    <a:pt x="21414" y="68831"/>
                    <a:pt x="20753" y="67081"/>
                    <a:pt x="19916" y="65428"/>
                  </a:cubicBezTo>
                  <a:cubicBezTo>
                    <a:pt x="19100" y="63755"/>
                    <a:pt x="18283" y="62063"/>
                    <a:pt x="17369" y="60449"/>
                  </a:cubicBezTo>
                  <a:cubicBezTo>
                    <a:pt x="16435" y="58835"/>
                    <a:pt x="15463" y="57240"/>
                    <a:pt x="14626" y="55587"/>
                  </a:cubicBezTo>
                  <a:cubicBezTo>
                    <a:pt x="13770" y="53933"/>
                    <a:pt x="13109" y="52183"/>
                    <a:pt x="12642" y="50374"/>
                  </a:cubicBezTo>
                  <a:cubicBezTo>
                    <a:pt x="12137" y="48585"/>
                    <a:pt x="11806" y="46757"/>
                    <a:pt x="11670" y="44889"/>
                  </a:cubicBezTo>
                  <a:cubicBezTo>
                    <a:pt x="11592" y="43975"/>
                    <a:pt x="11612" y="43042"/>
                    <a:pt x="11709" y="42108"/>
                  </a:cubicBezTo>
                  <a:cubicBezTo>
                    <a:pt x="11748" y="41641"/>
                    <a:pt x="11845" y="41194"/>
                    <a:pt x="11962" y="40747"/>
                  </a:cubicBezTo>
                  <a:cubicBezTo>
                    <a:pt x="12020" y="40513"/>
                    <a:pt x="12098" y="40299"/>
                    <a:pt x="12176" y="40085"/>
                  </a:cubicBezTo>
                  <a:cubicBezTo>
                    <a:pt x="12253" y="39852"/>
                    <a:pt x="12331" y="39638"/>
                    <a:pt x="12409" y="39424"/>
                  </a:cubicBezTo>
                  <a:cubicBezTo>
                    <a:pt x="13109" y="37693"/>
                    <a:pt x="14140" y="36137"/>
                    <a:pt x="15210" y="34601"/>
                  </a:cubicBezTo>
                  <a:cubicBezTo>
                    <a:pt x="16279" y="33084"/>
                    <a:pt x="17427" y="31606"/>
                    <a:pt x="18438" y="30050"/>
                  </a:cubicBezTo>
                  <a:cubicBezTo>
                    <a:pt x="18672" y="29661"/>
                    <a:pt x="18944" y="29252"/>
                    <a:pt x="19158" y="28863"/>
                  </a:cubicBezTo>
                  <a:cubicBezTo>
                    <a:pt x="19391" y="28455"/>
                    <a:pt x="19625" y="28046"/>
                    <a:pt x="19839" y="27638"/>
                  </a:cubicBezTo>
                  <a:cubicBezTo>
                    <a:pt x="20286" y="26821"/>
                    <a:pt x="20675" y="25965"/>
                    <a:pt x="21044" y="25110"/>
                  </a:cubicBezTo>
                  <a:cubicBezTo>
                    <a:pt x="21764" y="23398"/>
                    <a:pt x="22270" y="21589"/>
                    <a:pt x="22542" y="19742"/>
                  </a:cubicBezTo>
                  <a:cubicBezTo>
                    <a:pt x="22620" y="19294"/>
                    <a:pt x="22678" y="18827"/>
                    <a:pt x="22698" y="18361"/>
                  </a:cubicBezTo>
                  <a:cubicBezTo>
                    <a:pt x="22717" y="17894"/>
                    <a:pt x="22737" y="17427"/>
                    <a:pt x="22717" y="16960"/>
                  </a:cubicBezTo>
                  <a:cubicBezTo>
                    <a:pt x="22698" y="16027"/>
                    <a:pt x="22600" y="15093"/>
                    <a:pt x="22406" y="14179"/>
                  </a:cubicBezTo>
                  <a:cubicBezTo>
                    <a:pt x="22231" y="13265"/>
                    <a:pt x="21978" y="12370"/>
                    <a:pt x="21647" y="11495"/>
                  </a:cubicBezTo>
                  <a:cubicBezTo>
                    <a:pt x="21336" y="10600"/>
                    <a:pt x="20850" y="9803"/>
                    <a:pt x="20228" y="9103"/>
                  </a:cubicBezTo>
                  <a:cubicBezTo>
                    <a:pt x="19547" y="8442"/>
                    <a:pt x="18808" y="7878"/>
                    <a:pt x="18030" y="7391"/>
                  </a:cubicBezTo>
                  <a:cubicBezTo>
                    <a:pt x="17232" y="6886"/>
                    <a:pt x="16416" y="6438"/>
                    <a:pt x="15599" y="5991"/>
                  </a:cubicBezTo>
                  <a:lnTo>
                    <a:pt x="14354" y="5330"/>
                  </a:lnTo>
                  <a:cubicBezTo>
                    <a:pt x="13945" y="5096"/>
                    <a:pt x="13556" y="4863"/>
                    <a:pt x="13129" y="4668"/>
                  </a:cubicBezTo>
                  <a:cubicBezTo>
                    <a:pt x="12292" y="4241"/>
                    <a:pt x="11437" y="3890"/>
                    <a:pt x="10542" y="3599"/>
                  </a:cubicBezTo>
                  <a:cubicBezTo>
                    <a:pt x="10114" y="3443"/>
                    <a:pt x="9667" y="3307"/>
                    <a:pt x="9219" y="3210"/>
                  </a:cubicBezTo>
                  <a:lnTo>
                    <a:pt x="7858" y="2879"/>
                  </a:lnTo>
                  <a:cubicBezTo>
                    <a:pt x="6947" y="2666"/>
                    <a:pt x="6056" y="2434"/>
                    <a:pt x="5165" y="2163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67275" y="1086775"/>
              <a:ext cx="765050" cy="3696675"/>
            </a:xfrm>
            <a:custGeom>
              <a:avLst/>
              <a:gdLst/>
              <a:ahLst/>
              <a:cxnLst/>
              <a:rect l="l" t="t" r="r" b="b"/>
              <a:pathLst>
                <a:path w="30602" h="147867" extrusionOk="0">
                  <a:moveTo>
                    <a:pt x="1" y="0"/>
                  </a:moveTo>
                  <a:cubicBezTo>
                    <a:pt x="816" y="1644"/>
                    <a:pt x="1842" y="3191"/>
                    <a:pt x="3042" y="4584"/>
                  </a:cubicBezTo>
                  <a:cubicBezTo>
                    <a:pt x="4287" y="5965"/>
                    <a:pt x="5726" y="7171"/>
                    <a:pt x="7321" y="8124"/>
                  </a:cubicBezTo>
                  <a:cubicBezTo>
                    <a:pt x="8916" y="9058"/>
                    <a:pt x="10608" y="9816"/>
                    <a:pt x="12397" y="10361"/>
                  </a:cubicBezTo>
                  <a:cubicBezTo>
                    <a:pt x="13272" y="10653"/>
                    <a:pt x="14167" y="10905"/>
                    <a:pt x="15062" y="11119"/>
                  </a:cubicBezTo>
                  <a:cubicBezTo>
                    <a:pt x="15509" y="11217"/>
                    <a:pt x="15956" y="11314"/>
                    <a:pt x="16423" y="11411"/>
                  </a:cubicBezTo>
                  <a:cubicBezTo>
                    <a:pt x="16870" y="11508"/>
                    <a:pt x="17318" y="11606"/>
                    <a:pt x="17765" y="11722"/>
                  </a:cubicBezTo>
                  <a:cubicBezTo>
                    <a:pt x="19554" y="12228"/>
                    <a:pt x="21246" y="13006"/>
                    <a:pt x="22802" y="13998"/>
                  </a:cubicBezTo>
                  <a:cubicBezTo>
                    <a:pt x="24417" y="14931"/>
                    <a:pt x="26050" y="15807"/>
                    <a:pt x="27490" y="16993"/>
                  </a:cubicBezTo>
                  <a:cubicBezTo>
                    <a:pt x="27840" y="17285"/>
                    <a:pt x="28151" y="17596"/>
                    <a:pt x="28462" y="17965"/>
                  </a:cubicBezTo>
                  <a:cubicBezTo>
                    <a:pt x="28734" y="18316"/>
                    <a:pt x="28987" y="18724"/>
                    <a:pt x="29182" y="19132"/>
                  </a:cubicBezTo>
                  <a:cubicBezTo>
                    <a:pt x="29571" y="19969"/>
                    <a:pt x="29882" y="20844"/>
                    <a:pt x="30076" y="21758"/>
                  </a:cubicBezTo>
                  <a:cubicBezTo>
                    <a:pt x="30135" y="21972"/>
                    <a:pt x="30174" y="22205"/>
                    <a:pt x="30213" y="22439"/>
                  </a:cubicBezTo>
                  <a:cubicBezTo>
                    <a:pt x="30252" y="22653"/>
                    <a:pt x="30310" y="22867"/>
                    <a:pt x="30349" y="23120"/>
                  </a:cubicBezTo>
                  <a:cubicBezTo>
                    <a:pt x="30407" y="23567"/>
                    <a:pt x="30446" y="24034"/>
                    <a:pt x="30485" y="24500"/>
                  </a:cubicBezTo>
                  <a:cubicBezTo>
                    <a:pt x="30524" y="24948"/>
                    <a:pt x="30524" y="25415"/>
                    <a:pt x="30524" y="25881"/>
                  </a:cubicBezTo>
                  <a:cubicBezTo>
                    <a:pt x="30504" y="26329"/>
                    <a:pt x="30504" y="26795"/>
                    <a:pt x="30446" y="27262"/>
                  </a:cubicBezTo>
                  <a:cubicBezTo>
                    <a:pt x="30232" y="29090"/>
                    <a:pt x="29785" y="30899"/>
                    <a:pt x="29104" y="32630"/>
                  </a:cubicBezTo>
                  <a:cubicBezTo>
                    <a:pt x="28423" y="34342"/>
                    <a:pt x="27587" y="35995"/>
                    <a:pt x="26615" y="37570"/>
                  </a:cubicBezTo>
                  <a:cubicBezTo>
                    <a:pt x="25661" y="39146"/>
                    <a:pt x="24514" y="40624"/>
                    <a:pt x="23425" y="42102"/>
                  </a:cubicBezTo>
                  <a:cubicBezTo>
                    <a:pt x="22336" y="43600"/>
                    <a:pt x="21227" y="45117"/>
                    <a:pt x="20410" y="46770"/>
                  </a:cubicBezTo>
                  <a:cubicBezTo>
                    <a:pt x="19982" y="47606"/>
                    <a:pt x="19652" y="48462"/>
                    <a:pt x="19418" y="49376"/>
                  </a:cubicBezTo>
                  <a:cubicBezTo>
                    <a:pt x="19224" y="50271"/>
                    <a:pt x="19127" y="51204"/>
                    <a:pt x="19146" y="52138"/>
                  </a:cubicBezTo>
                  <a:cubicBezTo>
                    <a:pt x="19146" y="53985"/>
                    <a:pt x="19379" y="55833"/>
                    <a:pt x="19788" y="57642"/>
                  </a:cubicBezTo>
                  <a:cubicBezTo>
                    <a:pt x="20196" y="59451"/>
                    <a:pt x="20760" y="61221"/>
                    <a:pt x="21519" y="62913"/>
                  </a:cubicBezTo>
                  <a:cubicBezTo>
                    <a:pt x="22258" y="64624"/>
                    <a:pt x="23211" y="66200"/>
                    <a:pt x="24144" y="67853"/>
                  </a:cubicBezTo>
                  <a:cubicBezTo>
                    <a:pt x="24592" y="68650"/>
                    <a:pt x="25059" y="69467"/>
                    <a:pt x="25467" y="70284"/>
                  </a:cubicBezTo>
                  <a:cubicBezTo>
                    <a:pt x="25895" y="71101"/>
                    <a:pt x="26284" y="71957"/>
                    <a:pt x="26692" y="72773"/>
                  </a:cubicBezTo>
                  <a:cubicBezTo>
                    <a:pt x="27548" y="74427"/>
                    <a:pt x="28268" y="76138"/>
                    <a:pt x="28851" y="77889"/>
                  </a:cubicBezTo>
                  <a:cubicBezTo>
                    <a:pt x="29143" y="78764"/>
                    <a:pt x="29357" y="79658"/>
                    <a:pt x="29493" y="80573"/>
                  </a:cubicBezTo>
                  <a:cubicBezTo>
                    <a:pt x="29649" y="81487"/>
                    <a:pt x="29688" y="82420"/>
                    <a:pt x="29610" y="83334"/>
                  </a:cubicBezTo>
                  <a:lnTo>
                    <a:pt x="29590" y="83684"/>
                  </a:lnTo>
                  <a:lnTo>
                    <a:pt x="29532" y="84015"/>
                  </a:lnTo>
                  <a:cubicBezTo>
                    <a:pt x="29493" y="84248"/>
                    <a:pt x="29474" y="84482"/>
                    <a:pt x="29415" y="84696"/>
                  </a:cubicBezTo>
                  <a:cubicBezTo>
                    <a:pt x="29318" y="85143"/>
                    <a:pt x="29162" y="85590"/>
                    <a:pt x="29007" y="86018"/>
                  </a:cubicBezTo>
                  <a:cubicBezTo>
                    <a:pt x="28637" y="86874"/>
                    <a:pt x="28151" y="87672"/>
                    <a:pt x="27548" y="88352"/>
                  </a:cubicBezTo>
                  <a:cubicBezTo>
                    <a:pt x="26945" y="89072"/>
                    <a:pt x="26187" y="89616"/>
                    <a:pt x="25545" y="90278"/>
                  </a:cubicBezTo>
                  <a:cubicBezTo>
                    <a:pt x="25214" y="90608"/>
                    <a:pt x="24922" y="90978"/>
                    <a:pt x="24708" y="91386"/>
                  </a:cubicBezTo>
                  <a:cubicBezTo>
                    <a:pt x="24475" y="91795"/>
                    <a:pt x="24339" y="92262"/>
                    <a:pt x="24319" y="92728"/>
                  </a:cubicBezTo>
                  <a:cubicBezTo>
                    <a:pt x="24300" y="93195"/>
                    <a:pt x="24358" y="93662"/>
                    <a:pt x="24533" y="94090"/>
                  </a:cubicBezTo>
                  <a:cubicBezTo>
                    <a:pt x="24689" y="94537"/>
                    <a:pt x="24922" y="94946"/>
                    <a:pt x="25195" y="95315"/>
                  </a:cubicBezTo>
                  <a:cubicBezTo>
                    <a:pt x="25759" y="96035"/>
                    <a:pt x="26401" y="96715"/>
                    <a:pt x="27081" y="97338"/>
                  </a:cubicBezTo>
                  <a:cubicBezTo>
                    <a:pt x="27762" y="97960"/>
                    <a:pt x="28423" y="98621"/>
                    <a:pt x="29026" y="99322"/>
                  </a:cubicBezTo>
                  <a:cubicBezTo>
                    <a:pt x="29649" y="100002"/>
                    <a:pt x="30096" y="100819"/>
                    <a:pt x="30349" y="101714"/>
                  </a:cubicBezTo>
                  <a:cubicBezTo>
                    <a:pt x="30563" y="102628"/>
                    <a:pt x="30563" y="103562"/>
                    <a:pt x="30310" y="104456"/>
                  </a:cubicBezTo>
                  <a:cubicBezTo>
                    <a:pt x="30076" y="105351"/>
                    <a:pt x="29707" y="106207"/>
                    <a:pt x="29182" y="106965"/>
                  </a:cubicBezTo>
                  <a:cubicBezTo>
                    <a:pt x="28657" y="107724"/>
                    <a:pt x="28054" y="108424"/>
                    <a:pt x="27470" y="109163"/>
                  </a:cubicBezTo>
                  <a:cubicBezTo>
                    <a:pt x="26887" y="109863"/>
                    <a:pt x="26362" y="110641"/>
                    <a:pt x="25934" y="111458"/>
                  </a:cubicBezTo>
                  <a:lnTo>
                    <a:pt x="24689" y="113947"/>
                  </a:lnTo>
                  <a:cubicBezTo>
                    <a:pt x="24261" y="114764"/>
                    <a:pt x="23892" y="115620"/>
                    <a:pt x="23542" y="116476"/>
                  </a:cubicBezTo>
                  <a:cubicBezTo>
                    <a:pt x="22102" y="119879"/>
                    <a:pt x="20877" y="123380"/>
                    <a:pt x="19827" y="126920"/>
                  </a:cubicBezTo>
                  <a:cubicBezTo>
                    <a:pt x="18815" y="130460"/>
                    <a:pt x="18096" y="134155"/>
                    <a:pt x="18310" y="137870"/>
                  </a:cubicBezTo>
                  <a:cubicBezTo>
                    <a:pt x="18115" y="134155"/>
                    <a:pt x="18815" y="130479"/>
                    <a:pt x="19846" y="126920"/>
                  </a:cubicBezTo>
                  <a:cubicBezTo>
                    <a:pt x="20896" y="123380"/>
                    <a:pt x="22141" y="119879"/>
                    <a:pt x="23561" y="116476"/>
                  </a:cubicBezTo>
                  <a:cubicBezTo>
                    <a:pt x="23931" y="115620"/>
                    <a:pt x="24300" y="114764"/>
                    <a:pt x="24708" y="113947"/>
                  </a:cubicBezTo>
                  <a:lnTo>
                    <a:pt x="25973" y="111458"/>
                  </a:lnTo>
                  <a:cubicBezTo>
                    <a:pt x="26770" y="109785"/>
                    <a:pt x="28170" y="108502"/>
                    <a:pt x="29201" y="106965"/>
                  </a:cubicBezTo>
                  <a:cubicBezTo>
                    <a:pt x="29726" y="106207"/>
                    <a:pt x="30115" y="105351"/>
                    <a:pt x="30349" y="104456"/>
                  </a:cubicBezTo>
                  <a:cubicBezTo>
                    <a:pt x="30602" y="103542"/>
                    <a:pt x="30602" y="102589"/>
                    <a:pt x="30388" y="101694"/>
                  </a:cubicBezTo>
                  <a:cubicBezTo>
                    <a:pt x="30135" y="100780"/>
                    <a:pt x="29688" y="99963"/>
                    <a:pt x="29065" y="99263"/>
                  </a:cubicBezTo>
                  <a:cubicBezTo>
                    <a:pt x="28443" y="98563"/>
                    <a:pt x="27801" y="97902"/>
                    <a:pt x="27120" y="97279"/>
                  </a:cubicBezTo>
                  <a:cubicBezTo>
                    <a:pt x="26420" y="96657"/>
                    <a:pt x="25798" y="95976"/>
                    <a:pt x="25234" y="95257"/>
                  </a:cubicBezTo>
                  <a:cubicBezTo>
                    <a:pt x="24942" y="94887"/>
                    <a:pt x="24728" y="94479"/>
                    <a:pt x="24572" y="94031"/>
                  </a:cubicBezTo>
                  <a:cubicBezTo>
                    <a:pt x="24397" y="93604"/>
                    <a:pt x="24339" y="93137"/>
                    <a:pt x="24358" y="92689"/>
                  </a:cubicBezTo>
                  <a:cubicBezTo>
                    <a:pt x="24397" y="92223"/>
                    <a:pt x="24514" y="91775"/>
                    <a:pt x="24747" y="91367"/>
                  </a:cubicBezTo>
                  <a:cubicBezTo>
                    <a:pt x="24961" y="90978"/>
                    <a:pt x="25253" y="90608"/>
                    <a:pt x="25584" y="90278"/>
                  </a:cubicBezTo>
                  <a:cubicBezTo>
                    <a:pt x="26226" y="89616"/>
                    <a:pt x="26965" y="89052"/>
                    <a:pt x="27568" y="88352"/>
                  </a:cubicBezTo>
                  <a:cubicBezTo>
                    <a:pt x="28190" y="87652"/>
                    <a:pt x="28676" y="86855"/>
                    <a:pt x="29026" y="85999"/>
                  </a:cubicBezTo>
                  <a:cubicBezTo>
                    <a:pt x="29201" y="85571"/>
                    <a:pt x="29337" y="85124"/>
                    <a:pt x="29454" y="84676"/>
                  </a:cubicBezTo>
                  <a:cubicBezTo>
                    <a:pt x="29512" y="84443"/>
                    <a:pt x="29532" y="84210"/>
                    <a:pt x="29571" y="83976"/>
                  </a:cubicBezTo>
                  <a:lnTo>
                    <a:pt x="29629" y="83646"/>
                  </a:lnTo>
                  <a:lnTo>
                    <a:pt x="29649" y="83295"/>
                  </a:lnTo>
                  <a:cubicBezTo>
                    <a:pt x="29726" y="82362"/>
                    <a:pt x="29688" y="81428"/>
                    <a:pt x="29532" y="80514"/>
                  </a:cubicBezTo>
                  <a:cubicBezTo>
                    <a:pt x="29396" y="79600"/>
                    <a:pt x="29182" y="78686"/>
                    <a:pt x="28890" y="77811"/>
                  </a:cubicBezTo>
                  <a:cubicBezTo>
                    <a:pt x="28307" y="76041"/>
                    <a:pt x="27587" y="74329"/>
                    <a:pt x="26731" y="72676"/>
                  </a:cubicBezTo>
                  <a:cubicBezTo>
                    <a:pt x="26342" y="71859"/>
                    <a:pt x="25953" y="71004"/>
                    <a:pt x="25525" y="70187"/>
                  </a:cubicBezTo>
                  <a:cubicBezTo>
                    <a:pt x="25097" y="69370"/>
                    <a:pt x="24650" y="68572"/>
                    <a:pt x="24183" y="67756"/>
                  </a:cubicBezTo>
                  <a:cubicBezTo>
                    <a:pt x="23289" y="66141"/>
                    <a:pt x="22336" y="64566"/>
                    <a:pt x="21577" y="62874"/>
                  </a:cubicBezTo>
                  <a:cubicBezTo>
                    <a:pt x="20819" y="61182"/>
                    <a:pt x="20255" y="59412"/>
                    <a:pt x="19866" y="57603"/>
                  </a:cubicBezTo>
                  <a:cubicBezTo>
                    <a:pt x="19438" y="55794"/>
                    <a:pt x="19204" y="53966"/>
                    <a:pt x="19185" y="52118"/>
                  </a:cubicBezTo>
                  <a:cubicBezTo>
                    <a:pt x="19165" y="51185"/>
                    <a:pt x="19263" y="50271"/>
                    <a:pt x="19477" y="49357"/>
                  </a:cubicBezTo>
                  <a:cubicBezTo>
                    <a:pt x="19710" y="48462"/>
                    <a:pt x="20021" y="47606"/>
                    <a:pt x="20449" y="46789"/>
                  </a:cubicBezTo>
                  <a:cubicBezTo>
                    <a:pt x="21266" y="45117"/>
                    <a:pt x="22355" y="43619"/>
                    <a:pt x="23444" y="42121"/>
                  </a:cubicBezTo>
                  <a:cubicBezTo>
                    <a:pt x="24553" y="40643"/>
                    <a:pt x="25681" y="39165"/>
                    <a:pt x="26653" y="37590"/>
                  </a:cubicBezTo>
                  <a:cubicBezTo>
                    <a:pt x="27626" y="36014"/>
                    <a:pt x="28443" y="34342"/>
                    <a:pt x="29143" y="32630"/>
                  </a:cubicBezTo>
                  <a:cubicBezTo>
                    <a:pt x="29824" y="30899"/>
                    <a:pt x="30271" y="29090"/>
                    <a:pt x="30465" y="27243"/>
                  </a:cubicBezTo>
                  <a:cubicBezTo>
                    <a:pt x="30524" y="26795"/>
                    <a:pt x="30524" y="26329"/>
                    <a:pt x="30543" y="25862"/>
                  </a:cubicBezTo>
                  <a:cubicBezTo>
                    <a:pt x="30543" y="25395"/>
                    <a:pt x="30543" y="24928"/>
                    <a:pt x="30504" y="24481"/>
                  </a:cubicBezTo>
                  <a:cubicBezTo>
                    <a:pt x="30485" y="24014"/>
                    <a:pt x="30427" y="23547"/>
                    <a:pt x="30368" y="23081"/>
                  </a:cubicBezTo>
                  <a:cubicBezTo>
                    <a:pt x="30329" y="22867"/>
                    <a:pt x="30290" y="22633"/>
                    <a:pt x="30232" y="22400"/>
                  </a:cubicBezTo>
                  <a:cubicBezTo>
                    <a:pt x="30193" y="22186"/>
                    <a:pt x="30154" y="21953"/>
                    <a:pt x="30096" y="21719"/>
                  </a:cubicBezTo>
                  <a:cubicBezTo>
                    <a:pt x="29901" y="20825"/>
                    <a:pt x="29590" y="19949"/>
                    <a:pt x="29201" y="19113"/>
                  </a:cubicBezTo>
                  <a:cubicBezTo>
                    <a:pt x="28987" y="18685"/>
                    <a:pt x="28754" y="18277"/>
                    <a:pt x="28462" y="17927"/>
                  </a:cubicBezTo>
                  <a:cubicBezTo>
                    <a:pt x="28170" y="17576"/>
                    <a:pt x="27840" y="17246"/>
                    <a:pt x="27490" y="16954"/>
                  </a:cubicBezTo>
                  <a:cubicBezTo>
                    <a:pt x="26070" y="15768"/>
                    <a:pt x="24417" y="14892"/>
                    <a:pt x="22822" y="13978"/>
                  </a:cubicBezTo>
                  <a:cubicBezTo>
                    <a:pt x="21246" y="12967"/>
                    <a:pt x="19554" y="12208"/>
                    <a:pt x="17765" y="11703"/>
                  </a:cubicBezTo>
                  <a:cubicBezTo>
                    <a:pt x="17318" y="11567"/>
                    <a:pt x="16870" y="11489"/>
                    <a:pt x="16423" y="11392"/>
                  </a:cubicBezTo>
                  <a:cubicBezTo>
                    <a:pt x="15956" y="11275"/>
                    <a:pt x="15509" y="11178"/>
                    <a:pt x="15062" y="11080"/>
                  </a:cubicBezTo>
                  <a:cubicBezTo>
                    <a:pt x="14167" y="10866"/>
                    <a:pt x="13272" y="10614"/>
                    <a:pt x="12378" y="10341"/>
                  </a:cubicBezTo>
                  <a:cubicBezTo>
                    <a:pt x="10608" y="9797"/>
                    <a:pt x="8916" y="9038"/>
                    <a:pt x="7321" y="8105"/>
                  </a:cubicBezTo>
                  <a:cubicBezTo>
                    <a:pt x="5726" y="7152"/>
                    <a:pt x="4287" y="5965"/>
                    <a:pt x="3061" y="4584"/>
                  </a:cubicBezTo>
                  <a:cubicBezTo>
                    <a:pt x="1842" y="3191"/>
                    <a:pt x="816" y="1644"/>
                    <a:pt x="1" y="0"/>
                  </a:cubicBezTo>
                  <a:close/>
                  <a:moveTo>
                    <a:pt x="18310" y="137870"/>
                  </a:moveTo>
                  <a:cubicBezTo>
                    <a:pt x="18387" y="139718"/>
                    <a:pt x="18776" y="141546"/>
                    <a:pt x="19457" y="143277"/>
                  </a:cubicBezTo>
                  <a:cubicBezTo>
                    <a:pt x="20157" y="144988"/>
                    <a:pt x="21188" y="146544"/>
                    <a:pt x="22511" y="147867"/>
                  </a:cubicBezTo>
                  <a:lnTo>
                    <a:pt x="22511" y="147867"/>
                  </a:lnTo>
                  <a:cubicBezTo>
                    <a:pt x="21188" y="146544"/>
                    <a:pt x="20157" y="144988"/>
                    <a:pt x="19457" y="143257"/>
                  </a:cubicBezTo>
                  <a:cubicBezTo>
                    <a:pt x="18776" y="141546"/>
                    <a:pt x="18407" y="139718"/>
                    <a:pt x="18310" y="13787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37975" y="1207225"/>
              <a:ext cx="700675" cy="3561650"/>
            </a:xfrm>
            <a:custGeom>
              <a:avLst/>
              <a:gdLst/>
              <a:ahLst/>
              <a:cxnLst/>
              <a:rect l="l" t="t" r="r" b="b"/>
              <a:pathLst>
                <a:path w="28027" h="142466" extrusionOk="0">
                  <a:moveTo>
                    <a:pt x="1" y="1"/>
                  </a:moveTo>
                  <a:lnTo>
                    <a:pt x="1" y="1"/>
                  </a:lnTo>
                  <a:cubicBezTo>
                    <a:pt x="1168" y="1420"/>
                    <a:pt x="2548" y="2645"/>
                    <a:pt x="4104" y="3637"/>
                  </a:cubicBezTo>
                  <a:cubicBezTo>
                    <a:pt x="4882" y="4142"/>
                    <a:pt x="5699" y="4590"/>
                    <a:pt x="6535" y="4959"/>
                  </a:cubicBezTo>
                  <a:cubicBezTo>
                    <a:pt x="5699" y="4570"/>
                    <a:pt x="4882" y="4123"/>
                    <a:pt x="4123" y="3637"/>
                  </a:cubicBezTo>
                  <a:cubicBezTo>
                    <a:pt x="2568" y="2645"/>
                    <a:pt x="1168" y="1420"/>
                    <a:pt x="1" y="1"/>
                  </a:cubicBezTo>
                  <a:close/>
                  <a:moveTo>
                    <a:pt x="6535" y="4959"/>
                  </a:moveTo>
                  <a:lnTo>
                    <a:pt x="6535" y="4959"/>
                  </a:lnTo>
                  <a:cubicBezTo>
                    <a:pt x="7371" y="5348"/>
                    <a:pt x="8227" y="5679"/>
                    <a:pt x="9102" y="5990"/>
                  </a:cubicBezTo>
                  <a:cubicBezTo>
                    <a:pt x="10853" y="6574"/>
                    <a:pt x="12623" y="7021"/>
                    <a:pt x="14451" y="7332"/>
                  </a:cubicBezTo>
                  <a:cubicBezTo>
                    <a:pt x="15345" y="7527"/>
                    <a:pt x="16221" y="7799"/>
                    <a:pt x="17076" y="8149"/>
                  </a:cubicBezTo>
                  <a:cubicBezTo>
                    <a:pt x="17932" y="8480"/>
                    <a:pt x="18749" y="8888"/>
                    <a:pt x="19547" y="9355"/>
                  </a:cubicBezTo>
                  <a:cubicBezTo>
                    <a:pt x="21083" y="10366"/>
                    <a:pt x="22717" y="11222"/>
                    <a:pt x="24195" y="12311"/>
                  </a:cubicBezTo>
                  <a:cubicBezTo>
                    <a:pt x="24953" y="12836"/>
                    <a:pt x="25615" y="13498"/>
                    <a:pt x="26140" y="14237"/>
                  </a:cubicBezTo>
                  <a:cubicBezTo>
                    <a:pt x="26626" y="15034"/>
                    <a:pt x="26976" y="15870"/>
                    <a:pt x="27229" y="16765"/>
                  </a:cubicBezTo>
                  <a:cubicBezTo>
                    <a:pt x="27462" y="17660"/>
                    <a:pt x="27637" y="18554"/>
                    <a:pt x="27735" y="19468"/>
                  </a:cubicBezTo>
                  <a:cubicBezTo>
                    <a:pt x="27793" y="19935"/>
                    <a:pt x="27813" y="20383"/>
                    <a:pt x="27832" y="20849"/>
                  </a:cubicBezTo>
                  <a:lnTo>
                    <a:pt x="27832" y="21530"/>
                  </a:lnTo>
                  <a:cubicBezTo>
                    <a:pt x="27851" y="21763"/>
                    <a:pt x="27832" y="21997"/>
                    <a:pt x="27813" y="22230"/>
                  </a:cubicBezTo>
                  <a:cubicBezTo>
                    <a:pt x="27696" y="24058"/>
                    <a:pt x="27307" y="25867"/>
                    <a:pt x="26684" y="27598"/>
                  </a:cubicBezTo>
                  <a:cubicBezTo>
                    <a:pt x="26043" y="29329"/>
                    <a:pt x="25245" y="30982"/>
                    <a:pt x="24312" y="32577"/>
                  </a:cubicBezTo>
                  <a:cubicBezTo>
                    <a:pt x="23339" y="34133"/>
                    <a:pt x="22289" y="35650"/>
                    <a:pt x="21161" y="37089"/>
                  </a:cubicBezTo>
                  <a:cubicBezTo>
                    <a:pt x="20013" y="38529"/>
                    <a:pt x="18963" y="40046"/>
                    <a:pt x="17991" y="41602"/>
                  </a:cubicBezTo>
                  <a:cubicBezTo>
                    <a:pt x="17524" y="42399"/>
                    <a:pt x="17115" y="43235"/>
                    <a:pt x="16804" y="44091"/>
                  </a:cubicBezTo>
                  <a:cubicBezTo>
                    <a:pt x="16474" y="44966"/>
                    <a:pt x="16279" y="45861"/>
                    <a:pt x="16221" y="46795"/>
                  </a:cubicBezTo>
                  <a:cubicBezTo>
                    <a:pt x="16104" y="48623"/>
                    <a:pt x="16221" y="50471"/>
                    <a:pt x="16551" y="52299"/>
                  </a:cubicBezTo>
                  <a:cubicBezTo>
                    <a:pt x="16863" y="54108"/>
                    <a:pt x="17349" y="55897"/>
                    <a:pt x="18010" y="57608"/>
                  </a:cubicBezTo>
                  <a:cubicBezTo>
                    <a:pt x="18671" y="59339"/>
                    <a:pt x="19566" y="60954"/>
                    <a:pt x="20461" y="62568"/>
                  </a:cubicBezTo>
                  <a:cubicBezTo>
                    <a:pt x="20908" y="63365"/>
                    <a:pt x="21355" y="64182"/>
                    <a:pt x="21783" y="64980"/>
                  </a:cubicBezTo>
                  <a:cubicBezTo>
                    <a:pt x="22211" y="65797"/>
                    <a:pt x="22600" y="66613"/>
                    <a:pt x="23009" y="67450"/>
                  </a:cubicBezTo>
                  <a:cubicBezTo>
                    <a:pt x="23845" y="69083"/>
                    <a:pt x="24584" y="70776"/>
                    <a:pt x="25245" y="72487"/>
                  </a:cubicBezTo>
                  <a:cubicBezTo>
                    <a:pt x="25576" y="73343"/>
                    <a:pt x="25829" y="74218"/>
                    <a:pt x="26023" y="75113"/>
                  </a:cubicBezTo>
                  <a:cubicBezTo>
                    <a:pt x="26237" y="76007"/>
                    <a:pt x="26354" y="76922"/>
                    <a:pt x="26393" y="77836"/>
                  </a:cubicBezTo>
                  <a:cubicBezTo>
                    <a:pt x="26412" y="78750"/>
                    <a:pt x="26315" y="79664"/>
                    <a:pt x="26101" y="80559"/>
                  </a:cubicBezTo>
                  <a:cubicBezTo>
                    <a:pt x="25848" y="81453"/>
                    <a:pt x="25479" y="82290"/>
                    <a:pt x="24973" y="83048"/>
                  </a:cubicBezTo>
                  <a:cubicBezTo>
                    <a:pt x="24701" y="83437"/>
                    <a:pt x="24409" y="83787"/>
                    <a:pt x="24098" y="84118"/>
                  </a:cubicBezTo>
                  <a:cubicBezTo>
                    <a:pt x="23806" y="84468"/>
                    <a:pt x="23456" y="84779"/>
                    <a:pt x="23125" y="85090"/>
                  </a:cubicBezTo>
                  <a:cubicBezTo>
                    <a:pt x="22795" y="85401"/>
                    <a:pt x="22483" y="85751"/>
                    <a:pt x="22211" y="86121"/>
                  </a:cubicBezTo>
                  <a:cubicBezTo>
                    <a:pt x="21939" y="86491"/>
                    <a:pt x="21725" y="86918"/>
                    <a:pt x="21628" y="87366"/>
                  </a:cubicBezTo>
                  <a:cubicBezTo>
                    <a:pt x="21511" y="87833"/>
                    <a:pt x="21511" y="88299"/>
                    <a:pt x="21628" y="88747"/>
                  </a:cubicBezTo>
                  <a:cubicBezTo>
                    <a:pt x="21725" y="89194"/>
                    <a:pt x="21900" y="89641"/>
                    <a:pt x="22153" y="90030"/>
                  </a:cubicBezTo>
                  <a:cubicBezTo>
                    <a:pt x="22678" y="90789"/>
                    <a:pt x="23281" y="91489"/>
                    <a:pt x="23962" y="92092"/>
                  </a:cubicBezTo>
                  <a:cubicBezTo>
                    <a:pt x="24642" y="92734"/>
                    <a:pt x="25342" y="93337"/>
                    <a:pt x="25965" y="93998"/>
                  </a:cubicBezTo>
                  <a:cubicBezTo>
                    <a:pt x="26626" y="94640"/>
                    <a:pt x="27151" y="95398"/>
                    <a:pt x="27540" y="96235"/>
                  </a:cubicBezTo>
                  <a:cubicBezTo>
                    <a:pt x="27871" y="97090"/>
                    <a:pt x="27968" y="98024"/>
                    <a:pt x="27832" y="98938"/>
                  </a:cubicBezTo>
                  <a:cubicBezTo>
                    <a:pt x="27696" y="99852"/>
                    <a:pt x="27385" y="100727"/>
                    <a:pt x="26918" y="101505"/>
                  </a:cubicBezTo>
                  <a:cubicBezTo>
                    <a:pt x="26023" y="103100"/>
                    <a:pt x="24603" y="104403"/>
                    <a:pt x="23825" y="106076"/>
                  </a:cubicBezTo>
                  <a:cubicBezTo>
                    <a:pt x="23047" y="107749"/>
                    <a:pt x="22250" y="109402"/>
                    <a:pt x="21589" y="111113"/>
                  </a:cubicBezTo>
                  <a:cubicBezTo>
                    <a:pt x="20908" y="112825"/>
                    <a:pt x="20305" y="114556"/>
                    <a:pt x="19722" y="116306"/>
                  </a:cubicBezTo>
                  <a:cubicBezTo>
                    <a:pt x="19158" y="118057"/>
                    <a:pt x="18594" y="119807"/>
                    <a:pt x="18107" y="121596"/>
                  </a:cubicBezTo>
                  <a:cubicBezTo>
                    <a:pt x="17154" y="125136"/>
                    <a:pt x="16493" y="128812"/>
                    <a:pt x="16707" y="132488"/>
                  </a:cubicBezTo>
                  <a:cubicBezTo>
                    <a:pt x="16804" y="134336"/>
                    <a:pt x="17193" y="136164"/>
                    <a:pt x="17874" y="137875"/>
                  </a:cubicBezTo>
                  <a:cubicBezTo>
                    <a:pt x="17213" y="136144"/>
                    <a:pt x="16824" y="134336"/>
                    <a:pt x="16726" y="132488"/>
                  </a:cubicBezTo>
                  <a:cubicBezTo>
                    <a:pt x="16493" y="128812"/>
                    <a:pt x="17154" y="125136"/>
                    <a:pt x="18127" y="121596"/>
                  </a:cubicBezTo>
                  <a:cubicBezTo>
                    <a:pt x="18613" y="119827"/>
                    <a:pt x="19177" y="118076"/>
                    <a:pt x="19760" y="116326"/>
                  </a:cubicBezTo>
                  <a:cubicBezTo>
                    <a:pt x="20325" y="114575"/>
                    <a:pt x="20966" y="112864"/>
                    <a:pt x="21608" y="111133"/>
                  </a:cubicBezTo>
                  <a:cubicBezTo>
                    <a:pt x="22269" y="109421"/>
                    <a:pt x="23067" y="107768"/>
                    <a:pt x="23864" y="106095"/>
                  </a:cubicBezTo>
                  <a:cubicBezTo>
                    <a:pt x="24642" y="104423"/>
                    <a:pt x="26043" y="103139"/>
                    <a:pt x="26957" y="101544"/>
                  </a:cubicBezTo>
                  <a:cubicBezTo>
                    <a:pt x="27424" y="100747"/>
                    <a:pt x="27735" y="99852"/>
                    <a:pt x="27871" y="98938"/>
                  </a:cubicBezTo>
                  <a:cubicBezTo>
                    <a:pt x="28026" y="98024"/>
                    <a:pt x="27910" y="97090"/>
                    <a:pt x="27579" y="96235"/>
                  </a:cubicBezTo>
                  <a:cubicBezTo>
                    <a:pt x="27210" y="95398"/>
                    <a:pt x="26665" y="94620"/>
                    <a:pt x="26004" y="93979"/>
                  </a:cubicBezTo>
                  <a:cubicBezTo>
                    <a:pt x="25381" y="93317"/>
                    <a:pt x="24681" y="92695"/>
                    <a:pt x="24020" y="92072"/>
                  </a:cubicBezTo>
                  <a:cubicBezTo>
                    <a:pt x="23320" y="91470"/>
                    <a:pt x="22717" y="90769"/>
                    <a:pt x="22211" y="90011"/>
                  </a:cubicBezTo>
                  <a:cubicBezTo>
                    <a:pt x="21958" y="89622"/>
                    <a:pt x="21783" y="89194"/>
                    <a:pt x="21686" y="88747"/>
                  </a:cubicBezTo>
                  <a:cubicBezTo>
                    <a:pt x="21569" y="88299"/>
                    <a:pt x="21569" y="87833"/>
                    <a:pt x="21686" y="87385"/>
                  </a:cubicBezTo>
                  <a:cubicBezTo>
                    <a:pt x="21783" y="86957"/>
                    <a:pt x="21978" y="86529"/>
                    <a:pt x="22250" y="86160"/>
                  </a:cubicBezTo>
                  <a:cubicBezTo>
                    <a:pt x="22542" y="85790"/>
                    <a:pt x="22833" y="85460"/>
                    <a:pt x="23184" y="85149"/>
                  </a:cubicBezTo>
                  <a:cubicBezTo>
                    <a:pt x="23514" y="84818"/>
                    <a:pt x="23845" y="84507"/>
                    <a:pt x="24156" y="84176"/>
                  </a:cubicBezTo>
                  <a:cubicBezTo>
                    <a:pt x="24487" y="83826"/>
                    <a:pt x="24778" y="83476"/>
                    <a:pt x="25031" y="83087"/>
                  </a:cubicBezTo>
                  <a:cubicBezTo>
                    <a:pt x="25556" y="82328"/>
                    <a:pt x="25926" y="81473"/>
                    <a:pt x="26179" y="80578"/>
                  </a:cubicBezTo>
                  <a:cubicBezTo>
                    <a:pt x="26393" y="79683"/>
                    <a:pt x="26490" y="78769"/>
                    <a:pt x="26471" y="77836"/>
                  </a:cubicBezTo>
                  <a:cubicBezTo>
                    <a:pt x="26451" y="76922"/>
                    <a:pt x="26334" y="76007"/>
                    <a:pt x="26120" y="75113"/>
                  </a:cubicBezTo>
                  <a:cubicBezTo>
                    <a:pt x="25906" y="74218"/>
                    <a:pt x="25634" y="73323"/>
                    <a:pt x="25323" y="72468"/>
                  </a:cubicBezTo>
                  <a:cubicBezTo>
                    <a:pt x="24662" y="70737"/>
                    <a:pt x="23903" y="69064"/>
                    <a:pt x="23067" y="67411"/>
                  </a:cubicBezTo>
                  <a:cubicBezTo>
                    <a:pt x="22678" y="66594"/>
                    <a:pt x="22269" y="65758"/>
                    <a:pt x="21842" y="64941"/>
                  </a:cubicBezTo>
                  <a:cubicBezTo>
                    <a:pt x="21414" y="64124"/>
                    <a:pt x="20966" y="63327"/>
                    <a:pt x="20519" y="62529"/>
                  </a:cubicBezTo>
                  <a:cubicBezTo>
                    <a:pt x="19624" y="60915"/>
                    <a:pt x="18730" y="59301"/>
                    <a:pt x="18068" y="57589"/>
                  </a:cubicBezTo>
                  <a:cubicBezTo>
                    <a:pt x="17407" y="55877"/>
                    <a:pt x="16921" y="54088"/>
                    <a:pt x="16610" y="52279"/>
                  </a:cubicBezTo>
                  <a:cubicBezTo>
                    <a:pt x="16279" y="50471"/>
                    <a:pt x="16162" y="48623"/>
                    <a:pt x="16279" y="46795"/>
                  </a:cubicBezTo>
                  <a:cubicBezTo>
                    <a:pt x="16337" y="45881"/>
                    <a:pt x="16532" y="44966"/>
                    <a:pt x="16863" y="44111"/>
                  </a:cubicBezTo>
                  <a:cubicBezTo>
                    <a:pt x="17174" y="43255"/>
                    <a:pt x="17563" y="42419"/>
                    <a:pt x="18049" y="41641"/>
                  </a:cubicBezTo>
                  <a:cubicBezTo>
                    <a:pt x="19002" y="40065"/>
                    <a:pt x="20052" y="38568"/>
                    <a:pt x="21200" y="37128"/>
                  </a:cubicBezTo>
                  <a:cubicBezTo>
                    <a:pt x="22347" y="35670"/>
                    <a:pt x="23378" y="34153"/>
                    <a:pt x="24331" y="32577"/>
                  </a:cubicBezTo>
                  <a:cubicBezTo>
                    <a:pt x="25284" y="31002"/>
                    <a:pt x="26082" y="29329"/>
                    <a:pt x="26704" y="27598"/>
                  </a:cubicBezTo>
                  <a:cubicBezTo>
                    <a:pt x="27346" y="25867"/>
                    <a:pt x="27735" y="24058"/>
                    <a:pt x="27851" y="22211"/>
                  </a:cubicBezTo>
                  <a:cubicBezTo>
                    <a:pt x="27890" y="21977"/>
                    <a:pt x="27890" y="21744"/>
                    <a:pt x="27890" y="21511"/>
                  </a:cubicBezTo>
                  <a:lnTo>
                    <a:pt x="27890" y="20830"/>
                  </a:lnTo>
                  <a:cubicBezTo>
                    <a:pt x="27851" y="20363"/>
                    <a:pt x="27851" y="19896"/>
                    <a:pt x="27793" y="19449"/>
                  </a:cubicBezTo>
                  <a:cubicBezTo>
                    <a:pt x="27676" y="18535"/>
                    <a:pt x="27501" y="17621"/>
                    <a:pt x="27268" y="16746"/>
                  </a:cubicBezTo>
                  <a:cubicBezTo>
                    <a:pt x="27015" y="15851"/>
                    <a:pt x="26646" y="14995"/>
                    <a:pt x="26179" y="14217"/>
                  </a:cubicBezTo>
                  <a:cubicBezTo>
                    <a:pt x="25634" y="13459"/>
                    <a:pt x="24973" y="12797"/>
                    <a:pt x="24214" y="12272"/>
                  </a:cubicBezTo>
                  <a:cubicBezTo>
                    <a:pt x="22736" y="11183"/>
                    <a:pt x="21103" y="10327"/>
                    <a:pt x="19566" y="9316"/>
                  </a:cubicBezTo>
                  <a:cubicBezTo>
                    <a:pt x="18769" y="8849"/>
                    <a:pt x="17952" y="8441"/>
                    <a:pt x="17076" y="8110"/>
                  </a:cubicBezTo>
                  <a:cubicBezTo>
                    <a:pt x="16240" y="7760"/>
                    <a:pt x="15345" y="7488"/>
                    <a:pt x="14451" y="7313"/>
                  </a:cubicBezTo>
                  <a:cubicBezTo>
                    <a:pt x="12642" y="6982"/>
                    <a:pt x="10853" y="6535"/>
                    <a:pt x="9102" y="5971"/>
                  </a:cubicBezTo>
                  <a:cubicBezTo>
                    <a:pt x="8227" y="5660"/>
                    <a:pt x="7371" y="5329"/>
                    <a:pt x="6535" y="4959"/>
                  </a:cubicBezTo>
                  <a:close/>
                  <a:moveTo>
                    <a:pt x="17874" y="137875"/>
                  </a:moveTo>
                  <a:cubicBezTo>
                    <a:pt x="18555" y="139587"/>
                    <a:pt x="19585" y="141143"/>
                    <a:pt x="20889" y="142465"/>
                  </a:cubicBezTo>
                  <a:cubicBezTo>
                    <a:pt x="19585" y="141143"/>
                    <a:pt x="18574" y="139587"/>
                    <a:pt x="17874" y="137875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64075" y="1093950"/>
              <a:ext cx="778475" cy="3659850"/>
            </a:xfrm>
            <a:custGeom>
              <a:avLst/>
              <a:gdLst/>
              <a:ahLst/>
              <a:cxnLst/>
              <a:rect l="l" t="t" r="r" b="b"/>
              <a:pathLst>
                <a:path w="31139" h="146394" extrusionOk="0">
                  <a:moveTo>
                    <a:pt x="0" y="1"/>
                  </a:moveTo>
                  <a:cubicBezTo>
                    <a:pt x="739" y="1673"/>
                    <a:pt x="1653" y="3267"/>
                    <a:pt x="2723" y="4725"/>
                  </a:cubicBezTo>
                  <a:cubicBezTo>
                    <a:pt x="3851" y="6184"/>
                    <a:pt x="5193" y="7468"/>
                    <a:pt x="6690" y="8498"/>
                  </a:cubicBezTo>
                  <a:cubicBezTo>
                    <a:pt x="7449" y="9024"/>
                    <a:pt x="8246" y="9490"/>
                    <a:pt x="9063" y="9899"/>
                  </a:cubicBezTo>
                  <a:cubicBezTo>
                    <a:pt x="9880" y="10288"/>
                    <a:pt x="10736" y="10638"/>
                    <a:pt x="11591" y="10949"/>
                  </a:cubicBezTo>
                  <a:cubicBezTo>
                    <a:pt x="13322" y="11552"/>
                    <a:pt x="15092" y="12019"/>
                    <a:pt x="16901" y="12330"/>
                  </a:cubicBezTo>
                  <a:cubicBezTo>
                    <a:pt x="18710" y="12602"/>
                    <a:pt x="20460" y="13205"/>
                    <a:pt x="22055" y="14061"/>
                  </a:cubicBezTo>
                  <a:cubicBezTo>
                    <a:pt x="22872" y="14489"/>
                    <a:pt x="23611" y="15033"/>
                    <a:pt x="24370" y="15520"/>
                  </a:cubicBezTo>
                  <a:cubicBezTo>
                    <a:pt x="25148" y="16025"/>
                    <a:pt x="25926" y="16492"/>
                    <a:pt x="26684" y="17017"/>
                  </a:cubicBezTo>
                  <a:cubicBezTo>
                    <a:pt x="27443" y="17523"/>
                    <a:pt x="28143" y="18106"/>
                    <a:pt x="28785" y="18768"/>
                  </a:cubicBezTo>
                  <a:cubicBezTo>
                    <a:pt x="29388" y="19448"/>
                    <a:pt x="29854" y="20265"/>
                    <a:pt x="30127" y="21121"/>
                  </a:cubicBezTo>
                  <a:cubicBezTo>
                    <a:pt x="30418" y="21996"/>
                    <a:pt x="30632" y="22891"/>
                    <a:pt x="30769" y="23786"/>
                  </a:cubicBezTo>
                  <a:cubicBezTo>
                    <a:pt x="30846" y="24233"/>
                    <a:pt x="30885" y="24700"/>
                    <a:pt x="30924" y="25147"/>
                  </a:cubicBezTo>
                  <a:cubicBezTo>
                    <a:pt x="30963" y="25380"/>
                    <a:pt x="30963" y="25614"/>
                    <a:pt x="30963" y="25828"/>
                  </a:cubicBezTo>
                  <a:lnTo>
                    <a:pt x="30963" y="26178"/>
                  </a:lnTo>
                  <a:lnTo>
                    <a:pt x="30963" y="26508"/>
                  </a:lnTo>
                  <a:cubicBezTo>
                    <a:pt x="30905" y="28356"/>
                    <a:pt x="30593" y="30165"/>
                    <a:pt x="30029" y="31896"/>
                  </a:cubicBezTo>
                  <a:cubicBezTo>
                    <a:pt x="29446" y="33627"/>
                    <a:pt x="28687" y="35299"/>
                    <a:pt x="27773" y="36894"/>
                  </a:cubicBezTo>
                  <a:cubicBezTo>
                    <a:pt x="26859" y="38470"/>
                    <a:pt x="25848" y="39987"/>
                    <a:pt x="24720" y="41426"/>
                  </a:cubicBezTo>
                  <a:cubicBezTo>
                    <a:pt x="23611" y="42885"/>
                    <a:pt x="22464" y="44304"/>
                    <a:pt x="21452" y="45841"/>
                  </a:cubicBezTo>
                  <a:cubicBezTo>
                    <a:pt x="20927" y="46599"/>
                    <a:pt x="20480" y="47397"/>
                    <a:pt x="20091" y="48214"/>
                  </a:cubicBezTo>
                  <a:cubicBezTo>
                    <a:pt x="19896" y="48642"/>
                    <a:pt x="19721" y="49050"/>
                    <a:pt x="19566" y="49478"/>
                  </a:cubicBezTo>
                  <a:cubicBezTo>
                    <a:pt x="19410" y="49925"/>
                    <a:pt x="19293" y="50373"/>
                    <a:pt x="19196" y="50820"/>
                  </a:cubicBezTo>
                  <a:cubicBezTo>
                    <a:pt x="18943" y="52629"/>
                    <a:pt x="18924" y="54476"/>
                    <a:pt x="19177" y="56285"/>
                  </a:cubicBezTo>
                  <a:cubicBezTo>
                    <a:pt x="19293" y="57199"/>
                    <a:pt x="19449" y="58113"/>
                    <a:pt x="19643" y="59008"/>
                  </a:cubicBezTo>
                  <a:cubicBezTo>
                    <a:pt x="19819" y="59903"/>
                    <a:pt x="20071" y="60778"/>
                    <a:pt x="20344" y="61653"/>
                  </a:cubicBezTo>
                  <a:cubicBezTo>
                    <a:pt x="20635" y="62528"/>
                    <a:pt x="20986" y="63384"/>
                    <a:pt x="21355" y="64221"/>
                  </a:cubicBezTo>
                  <a:cubicBezTo>
                    <a:pt x="21744" y="65037"/>
                    <a:pt x="22172" y="65854"/>
                    <a:pt x="22600" y="66652"/>
                  </a:cubicBezTo>
                  <a:cubicBezTo>
                    <a:pt x="23456" y="68285"/>
                    <a:pt x="24370" y="69861"/>
                    <a:pt x="25148" y="71514"/>
                  </a:cubicBezTo>
                  <a:cubicBezTo>
                    <a:pt x="25926" y="73167"/>
                    <a:pt x="26762" y="74801"/>
                    <a:pt x="27443" y="76493"/>
                  </a:cubicBezTo>
                  <a:cubicBezTo>
                    <a:pt x="28162" y="78185"/>
                    <a:pt x="28649" y="79955"/>
                    <a:pt x="28901" y="81764"/>
                  </a:cubicBezTo>
                  <a:cubicBezTo>
                    <a:pt x="29018" y="82658"/>
                    <a:pt x="29018" y="83592"/>
                    <a:pt x="28901" y="84487"/>
                  </a:cubicBezTo>
                  <a:cubicBezTo>
                    <a:pt x="28804" y="85401"/>
                    <a:pt x="28532" y="86276"/>
                    <a:pt x="28123" y="87093"/>
                  </a:cubicBezTo>
                  <a:cubicBezTo>
                    <a:pt x="27715" y="87910"/>
                    <a:pt x="27170" y="88649"/>
                    <a:pt x="26529" y="89291"/>
                  </a:cubicBezTo>
                  <a:cubicBezTo>
                    <a:pt x="25887" y="89952"/>
                    <a:pt x="25187" y="90574"/>
                    <a:pt x="24817" y="91449"/>
                  </a:cubicBezTo>
                  <a:cubicBezTo>
                    <a:pt x="24467" y="92305"/>
                    <a:pt x="24525" y="93278"/>
                    <a:pt x="24953" y="94114"/>
                  </a:cubicBezTo>
                  <a:cubicBezTo>
                    <a:pt x="25381" y="94931"/>
                    <a:pt x="25965" y="95650"/>
                    <a:pt x="26645" y="96253"/>
                  </a:cubicBezTo>
                  <a:cubicBezTo>
                    <a:pt x="27307" y="96876"/>
                    <a:pt x="28007" y="97479"/>
                    <a:pt x="28687" y="98101"/>
                  </a:cubicBezTo>
                  <a:cubicBezTo>
                    <a:pt x="29349" y="98704"/>
                    <a:pt x="29952" y="99404"/>
                    <a:pt x="30438" y="100182"/>
                  </a:cubicBezTo>
                  <a:cubicBezTo>
                    <a:pt x="30885" y="100980"/>
                    <a:pt x="31099" y="101894"/>
                    <a:pt x="31080" y="102808"/>
                  </a:cubicBezTo>
                  <a:cubicBezTo>
                    <a:pt x="31041" y="103722"/>
                    <a:pt x="30807" y="104617"/>
                    <a:pt x="30418" y="105453"/>
                  </a:cubicBezTo>
                  <a:cubicBezTo>
                    <a:pt x="29640" y="107106"/>
                    <a:pt x="28260" y="108409"/>
                    <a:pt x="27501" y="110082"/>
                  </a:cubicBezTo>
                  <a:cubicBezTo>
                    <a:pt x="26781" y="111754"/>
                    <a:pt x="26023" y="113447"/>
                    <a:pt x="25420" y="115158"/>
                  </a:cubicBezTo>
                  <a:cubicBezTo>
                    <a:pt x="24817" y="116889"/>
                    <a:pt x="24234" y="118620"/>
                    <a:pt x="23708" y="120370"/>
                  </a:cubicBezTo>
                  <a:cubicBezTo>
                    <a:pt x="23183" y="122121"/>
                    <a:pt x="22658" y="123871"/>
                    <a:pt x="22191" y="125641"/>
                  </a:cubicBezTo>
                  <a:cubicBezTo>
                    <a:pt x="21997" y="126393"/>
                    <a:pt x="21817" y="127150"/>
                    <a:pt x="21656" y="127911"/>
                  </a:cubicBezTo>
                  <a:lnTo>
                    <a:pt x="21656" y="127911"/>
                  </a:lnTo>
                  <a:cubicBezTo>
                    <a:pt x="21818" y="127156"/>
                    <a:pt x="21998" y="126405"/>
                    <a:pt x="22191" y="125661"/>
                  </a:cubicBezTo>
                  <a:cubicBezTo>
                    <a:pt x="22658" y="123891"/>
                    <a:pt x="23183" y="122140"/>
                    <a:pt x="23728" y="120390"/>
                  </a:cubicBezTo>
                  <a:cubicBezTo>
                    <a:pt x="24253" y="118639"/>
                    <a:pt x="24836" y="116909"/>
                    <a:pt x="25439" y="115178"/>
                  </a:cubicBezTo>
                  <a:cubicBezTo>
                    <a:pt x="26042" y="113447"/>
                    <a:pt x="26801" y="111793"/>
                    <a:pt x="27520" y="110101"/>
                  </a:cubicBezTo>
                  <a:cubicBezTo>
                    <a:pt x="28279" y="108429"/>
                    <a:pt x="29660" y="107145"/>
                    <a:pt x="30438" y="105472"/>
                  </a:cubicBezTo>
                  <a:cubicBezTo>
                    <a:pt x="30846" y="104636"/>
                    <a:pt x="31060" y="103741"/>
                    <a:pt x="31099" y="102827"/>
                  </a:cubicBezTo>
                  <a:cubicBezTo>
                    <a:pt x="31138" y="101894"/>
                    <a:pt x="30924" y="100980"/>
                    <a:pt x="30457" y="100182"/>
                  </a:cubicBezTo>
                  <a:cubicBezTo>
                    <a:pt x="29971" y="99404"/>
                    <a:pt x="29388" y="98685"/>
                    <a:pt x="28707" y="98082"/>
                  </a:cubicBezTo>
                  <a:cubicBezTo>
                    <a:pt x="28046" y="97440"/>
                    <a:pt x="27345" y="96856"/>
                    <a:pt x="26684" y="96234"/>
                  </a:cubicBezTo>
                  <a:cubicBezTo>
                    <a:pt x="25984" y="95631"/>
                    <a:pt x="25420" y="94911"/>
                    <a:pt x="24973" y="94114"/>
                  </a:cubicBezTo>
                  <a:cubicBezTo>
                    <a:pt x="24545" y="93297"/>
                    <a:pt x="24506" y="92325"/>
                    <a:pt x="24856" y="91469"/>
                  </a:cubicBezTo>
                  <a:cubicBezTo>
                    <a:pt x="25206" y="90633"/>
                    <a:pt x="25906" y="89991"/>
                    <a:pt x="26548" y="89349"/>
                  </a:cubicBezTo>
                  <a:cubicBezTo>
                    <a:pt x="27190" y="88707"/>
                    <a:pt x="27734" y="87949"/>
                    <a:pt x="28162" y="87132"/>
                  </a:cubicBezTo>
                  <a:cubicBezTo>
                    <a:pt x="28551" y="86315"/>
                    <a:pt x="28824" y="85420"/>
                    <a:pt x="28940" y="84506"/>
                  </a:cubicBezTo>
                  <a:cubicBezTo>
                    <a:pt x="29076" y="83592"/>
                    <a:pt x="29076" y="82658"/>
                    <a:pt x="28960" y="81744"/>
                  </a:cubicBezTo>
                  <a:cubicBezTo>
                    <a:pt x="28726" y="79916"/>
                    <a:pt x="28221" y="78146"/>
                    <a:pt x="27501" y="76454"/>
                  </a:cubicBezTo>
                  <a:cubicBezTo>
                    <a:pt x="26820" y="74762"/>
                    <a:pt x="25984" y="73128"/>
                    <a:pt x="25206" y="71475"/>
                  </a:cubicBezTo>
                  <a:cubicBezTo>
                    <a:pt x="24428" y="69822"/>
                    <a:pt x="23533" y="68227"/>
                    <a:pt x="22658" y="66613"/>
                  </a:cubicBezTo>
                  <a:cubicBezTo>
                    <a:pt x="22230" y="65815"/>
                    <a:pt x="21802" y="65018"/>
                    <a:pt x="21433" y="64182"/>
                  </a:cubicBezTo>
                  <a:cubicBezTo>
                    <a:pt x="21044" y="63345"/>
                    <a:pt x="20713" y="62509"/>
                    <a:pt x="20421" y="61634"/>
                  </a:cubicBezTo>
                  <a:cubicBezTo>
                    <a:pt x="20149" y="60778"/>
                    <a:pt x="19896" y="59883"/>
                    <a:pt x="19702" y="59008"/>
                  </a:cubicBezTo>
                  <a:cubicBezTo>
                    <a:pt x="19507" y="58113"/>
                    <a:pt x="19352" y="57199"/>
                    <a:pt x="19255" y="56305"/>
                  </a:cubicBezTo>
                  <a:cubicBezTo>
                    <a:pt x="19002" y="54496"/>
                    <a:pt x="19002" y="52648"/>
                    <a:pt x="19274" y="50839"/>
                  </a:cubicBezTo>
                  <a:cubicBezTo>
                    <a:pt x="19352" y="50392"/>
                    <a:pt x="19468" y="49945"/>
                    <a:pt x="19624" y="49517"/>
                  </a:cubicBezTo>
                  <a:cubicBezTo>
                    <a:pt x="19780" y="49089"/>
                    <a:pt x="19935" y="48661"/>
                    <a:pt x="20149" y="48253"/>
                  </a:cubicBezTo>
                  <a:cubicBezTo>
                    <a:pt x="20538" y="47436"/>
                    <a:pt x="20986" y="46638"/>
                    <a:pt x="21491" y="45880"/>
                  </a:cubicBezTo>
                  <a:cubicBezTo>
                    <a:pt x="22503" y="44363"/>
                    <a:pt x="23650" y="42943"/>
                    <a:pt x="24759" y="41484"/>
                  </a:cubicBezTo>
                  <a:cubicBezTo>
                    <a:pt x="25887" y="40026"/>
                    <a:pt x="26918" y="38509"/>
                    <a:pt x="27832" y="36914"/>
                  </a:cubicBezTo>
                  <a:cubicBezTo>
                    <a:pt x="28746" y="35319"/>
                    <a:pt x="29504" y="33646"/>
                    <a:pt x="30068" y="31896"/>
                  </a:cubicBezTo>
                  <a:cubicBezTo>
                    <a:pt x="30652" y="30165"/>
                    <a:pt x="30963" y="28337"/>
                    <a:pt x="31002" y="26508"/>
                  </a:cubicBezTo>
                  <a:lnTo>
                    <a:pt x="31002" y="26178"/>
                  </a:lnTo>
                  <a:lnTo>
                    <a:pt x="30982" y="25828"/>
                  </a:lnTo>
                  <a:cubicBezTo>
                    <a:pt x="30982" y="25594"/>
                    <a:pt x="30982" y="25361"/>
                    <a:pt x="30963" y="25147"/>
                  </a:cubicBezTo>
                  <a:cubicBezTo>
                    <a:pt x="30924" y="24680"/>
                    <a:pt x="30885" y="24233"/>
                    <a:pt x="30807" y="23766"/>
                  </a:cubicBezTo>
                  <a:cubicBezTo>
                    <a:pt x="30671" y="22871"/>
                    <a:pt x="30457" y="21977"/>
                    <a:pt x="30146" y="21102"/>
                  </a:cubicBezTo>
                  <a:cubicBezTo>
                    <a:pt x="29835" y="20246"/>
                    <a:pt x="29446" y="19390"/>
                    <a:pt x="28804" y="18729"/>
                  </a:cubicBezTo>
                  <a:cubicBezTo>
                    <a:pt x="28162" y="18067"/>
                    <a:pt x="27462" y="17484"/>
                    <a:pt x="26704" y="16978"/>
                  </a:cubicBezTo>
                  <a:cubicBezTo>
                    <a:pt x="25945" y="16473"/>
                    <a:pt x="25167" y="15947"/>
                    <a:pt x="24389" y="15500"/>
                  </a:cubicBezTo>
                  <a:cubicBezTo>
                    <a:pt x="23611" y="15033"/>
                    <a:pt x="22892" y="14469"/>
                    <a:pt x="22075" y="14041"/>
                  </a:cubicBezTo>
                  <a:cubicBezTo>
                    <a:pt x="20460" y="13166"/>
                    <a:pt x="18710" y="12563"/>
                    <a:pt x="16901" y="12310"/>
                  </a:cubicBezTo>
                  <a:cubicBezTo>
                    <a:pt x="15092" y="11999"/>
                    <a:pt x="13322" y="11533"/>
                    <a:pt x="11591" y="10930"/>
                  </a:cubicBezTo>
                  <a:cubicBezTo>
                    <a:pt x="10736" y="10618"/>
                    <a:pt x="9880" y="10268"/>
                    <a:pt x="9063" y="9879"/>
                  </a:cubicBezTo>
                  <a:cubicBezTo>
                    <a:pt x="8246" y="9471"/>
                    <a:pt x="7449" y="9004"/>
                    <a:pt x="6710" y="8479"/>
                  </a:cubicBezTo>
                  <a:cubicBezTo>
                    <a:pt x="5193" y="7448"/>
                    <a:pt x="3851" y="6184"/>
                    <a:pt x="2742" y="4725"/>
                  </a:cubicBezTo>
                  <a:cubicBezTo>
                    <a:pt x="1653" y="3248"/>
                    <a:pt x="739" y="1673"/>
                    <a:pt x="0" y="1"/>
                  </a:cubicBezTo>
                  <a:close/>
                  <a:moveTo>
                    <a:pt x="21656" y="127911"/>
                  </a:moveTo>
                  <a:cubicBezTo>
                    <a:pt x="21053" y="130728"/>
                    <a:pt x="20708" y="133615"/>
                    <a:pt x="20908" y="136513"/>
                  </a:cubicBezTo>
                  <a:cubicBezTo>
                    <a:pt x="21024" y="138342"/>
                    <a:pt x="21413" y="140131"/>
                    <a:pt x="22075" y="141842"/>
                  </a:cubicBezTo>
                  <a:cubicBezTo>
                    <a:pt x="22755" y="143535"/>
                    <a:pt x="23767" y="145090"/>
                    <a:pt x="25050" y="146394"/>
                  </a:cubicBezTo>
                  <a:cubicBezTo>
                    <a:pt x="23767" y="145090"/>
                    <a:pt x="22755" y="143535"/>
                    <a:pt x="22075" y="141823"/>
                  </a:cubicBezTo>
                  <a:cubicBezTo>
                    <a:pt x="21413" y="140131"/>
                    <a:pt x="21024" y="138322"/>
                    <a:pt x="20908" y="136494"/>
                  </a:cubicBezTo>
                  <a:cubicBezTo>
                    <a:pt x="20724" y="133614"/>
                    <a:pt x="21059" y="130734"/>
                    <a:pt x="21656" y="12791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27275" y="1217450"/>
              <a:ext cx="721100" cy="3521775"/>
            </a:xfrm>
            <a:custGeom>
              <a:avLst/>
              <a:gdLst/>
              <a:ahLst/>
              <a:cxnLst/>
              <a:rect l="l" t="t" r="r" b="b"/>
              <a:pathLst>
                <a:path w="28844" h="140871" extrusionOk="0">
                  <a:moveTo>
                    <a:pt x="1" y="0"/>
                  </a:moveTo>
                  <a:cubicBezTo>
                    <a:pt x="1051" y="1478"/>
                    <a:pt x="2334" y="2781"/>
                    <a:pt x="3793" y="3870"/>
                  </a:cubicBezTo>
                  <a:cubicBezTo>
                    <a:pt x="5271" y="4959"/>
                    <a:pt x="6885" y="5815"/>
                    <a:pt x="8616" y="6437"/>
                  </a:cubicBezTo>
                  <a:cubicBezTo>
                    <a:pt x="10308" y="7079"/>
                    <a:pt x="12078" y="7565"/>
                    <a:pt x="13867" y="7876"/>
                  </a:cubicBezTo>
                  <a:cubicBezTo>
                    <a:pt x="14315" y="7973"/>
                    <a:pt x="14762" y="8051"/>
                    <a:pt x="15209" y="8129"/>
                  </a:cubicBezTo>
                  <a:cubicBezTo>
                    <a:pt x="15657" y="8187"/>
                    <a:pt x="16104" y="8285"/>
                    <a:pt x="16551" y="8401"/>
                  </a:cubicBezTo>
                  <a:cubicBezTo>
                    <a:pt x="17427" y="8654"/>
                    <a:pt x="18282" y="8965"/>
                    <a:pt x="19099" y="9354"/>
                  </a:cubicBezTo>
                  <a:cubicBezTo>
                    <a:pt x="19916" y="9743"/>
                    <a:pt x="20714" y="10210"/>
                    <a:pt x="21433" y="10755"/>
                  </a:cubicBezTo>
                  <a:cubicBezTo>
                    <a:pt x="22172" y="11280"/>
                    <a:pt x="22931" y="11766"/>
                    <a:pt x="23689" y="12272"/>
                  </a:cubicBezTo>
                  <a:cubicBezTo>
                    <a:pt x="24448" y="12777"/>
                    <a:pt x="25168" y="13322"/>
                    <a:pt x="25868" y="13925"/>
                  </a:cubicBezTo>
                  <a:cubicBezTo>
                    <a:pt x="26198" y="14217"/>
                    <a:pt x="26510" y="14547"/>
                    <a:pt x="26801" y="14897"/>
                  </a:cubicBezTo>
                  <a:cubicBezTo>
                    <a:pt x="27093" y="15247"/>
                    <a:pt x="27326" y="15636"/>
                    <a:pt x="27501" y="16064"/>
                  </a:cubicBezTo>
                  <a:cubicBezTo>
                    <a:pt x="27871" y="16901"/>
                    <a:pt x="28124" y="17776"/>
                    <a:pt x="28299" y="18651"/>
                  </a:cubicBezTo>
                  <a:cubicBezTo>
                    <a:pt x="28396" y="19098"/>
                    <a:pt x="28435" y="19565"/>
                    <a:pt x="28513" y="20012"/>
                  </a:cubicBezTo>
                  <a:cubicBezTo>
                    <a:pt x="28532" y="20226"/>
                    <a:pt x="28552" y="20460"/>
                    <a:pt x="28571" y="20674"/>
                  </a:cubicBezTo>
                  <a:cubicBezTo>
                    <a:pt x="28591" y="20907"/>
                    <a:pt x="28591" y="21141"/>
                    <a:pt x="28591" y="21374"/>
                  </a:cubicBezTo>
                  <a:cubicBezTo>
                    <a:pt x="28630" y="23183"/>
                    <a:pt x="28396" y="24991"/>
                    <a:pt x="27871" y="26742"/>
                  </a:cubicBezTo>
                  <a:cubicBezTo>
                    <a:pt x="27618" y="27617"/>
                    <a:pt x="27307" y="28473"/>
                    <a:pt x="26957" y="29309"/>
                  </a:cubicBezTo>
                  <a:cubicBezTo>
                    <a:pt x="26587" y="30146"/>
                    <a:pt x="26198" y="30962"/>
                    <a:pt x="25770" y="31760"/>
                  </a:cubicBezTo>
                  <a:cubicBezTo>
                    <a:pt x="24895" y="33355"/>
                    <a:pt x="23884" y="34872"/>
                    <a:pt x="22775" y="36311"/>
                  </a:cubicBezTo>
                  <a:cubicBezTo>
                    <a:pt x="21686" y="37770"/>
                    <a:pt x="20519" y="39170"/>
                    <a:pt x="19449" y="40648"/>
                  </a:cubicBezTo>
                  <a:cubicBezTo>
                    <a:pt x="18380" y="42126"/>
                    <a:pt x="17407" y="43682"/>
                    <a:pt x="16843" y="45433"/>
                  </a:cubicBezTo>
                  <a:cubicBezTo>
                    <a:pt x="16571" y="46288"/>
                    <a:pt x="16415" y="47203"/>
                    <a:pt x="16376" y="48117"/>
                  </a:cubicBezTo>
                  <a:cubicBezTo>
                    <a:pt x="16318" y="49031"/>
                    <a:pt x="16318" y="49945"/>
                    <a:pt x="16376" y="50840"/>
                  </a:cubicBezTo>
                  <a:cubicBezTo>
                    <a:pt x="16513" y="52668"/>
                    <a:pt x="16804" y="54457"/>
                    <a:pt x="17271" y="56227"/>
                  </a:cubicBezTo>
                  <a:cubicBezTo>
                    <a:pt x="17757" y="57977"/>
                    <a:pt x="18419" y="59689"/>
                    <a:pt x="19274" y="61303"/>
                  </a:cubicBezTo>
                  <a:cubicBezTo>
                    <a:pt x="20091" y="62918"/>
                    <a:pt x="21025" y="64493"/>
                    <a:pt x="21783" y="66146"/>
                  </a:cubicBezTo>
                  <a:cubicBezTo>
                    <a:pt x="22561" y="67780"/>
                    <a:pt x="23378" y="69414"/>
                    <a:pt x="24117" y="71067"/>
                  </a:cubicBezTo>
                  <a:cubicBezTo>
                    <a:pt x="24856" y="72720"/>
                    <a:pt x="25440" y="74451"/>
                    <a:pt x="25809" y="76240"/>
                  </a:cubicBezTo>
                  <a:cubicBezTo>
                    <a:pt x="26004" y="77115"/>
                    <a:pt x="26082" y="78030"/>
                    <a:pt x="26062" y="78944"/>
                  </a:cubicBezTo>
                  <a:cubicBezTo>
                    <a:pt x="26062" y="79158"/>
                    <a:pt x="26043" y="79391"/>
                    <a:pt x="26023" y="79624"/>
                  </a:cubicBezTo>
                  <a:cubicBezTo>
                    <a:pt x="26004" y="79838"/>
                    <a:pt x="25984" y="80072"/>
                    <a:pt x="25946" y="80286"/>
                  </a:cubicBezTo>
                  <a:cubicBezTo>
                    <a:pt x="25868" y="80733"/>
                    <a:pt x="25751" y="81180"/>
                    <a:pt x="25615" y="81608"/>
                  </a:cubicBezTo>
                  <a:cubicBezTo>
                    <a:pt x="25343" y="82483"/>
                    <a:pt x="24895" y="83281"/>
                    <a:pt x="24331" y="83981"/>
                  </a:cubicBezTo>
                  <a:cubicBezTo>
                    <a:pt x="23767" y="84701"/>
                    <a:pt x="23067" y="85284"/>
                    <a:pt x="22581" y="86082"/>
                  </a:cubicBezTo>
                  <a:cubicBezTo>
                    <a:pt x="22095" y="86879"/>
                    <a:pt x="21978" y="87851"/>
                    <a:pt x="22289" y="88727"/>
                  </a:cubicBezTo>
                  <a:cubicBezTo>
                    <a:pt x="22581" y="89602"/>
                    <a:pt x="23184" y="90302"/>
                    <a:pt x="23845" y="90944"/>
                  </a:cubicBezTo>
                  <a:cubicBezTo>
                    <a:pt x="24487" y="91586"/>
                    <a:pt x="25187" y="92169"/>
                    <a:pt x="25868" y="92772"/>
                  </a:cubicBezTo>
                  <a:cubicBezTo>
                    <a:pt x="26568" y="93336"/>
                    <a:pt x="27210" y="93997"/>
                    <a:pt x="27754" y="94717"/>
                  </a:cubicBezTo>
                  <a:cubicBezTo>
                    <a:pt x="28318" y="95437"/>
                    <a:pt x="28649" y="96292"/>
                    <a:pt x="28727" y="97207"/>
                  </a:cubicBezTo>
                  <a:cubicBezTo>
                    <a:pt x="28805" y="98121"/>
                    <a:pt x="28688" y="99035"/>
                    <a:pt x="28377" y="99891"/>
                  </a:cubicBezTo>
                  <a:cubicBezTo>
                    <a:pt x="27754" y="101602"/>
                    <a:pt x="26393" y="102925"/>
                    <a:pt x="25673" y="104597"/>
                  </a:cubicBezTo>
                  <a:cubicBezTo>
                    <a:pt x="25323" y="105453"/>
                    <a:pt x="25012" y="106309"/>
                    <a:pt x="24662" y="107145"/>
                  </a:cubicBezTo>
                  <a:cubicBezTo>
                    <a:pt x="24331" y="107981"/>
                    <a:pt x="24039" y="108857"/>
                    <a:pt x="23748" y="109712"/>
                  </a:cubicBezTo>
                  <a:cubicBezTo>
                    <a:pt x="23184" y="111443"/>
                    <a:pt x="22678" y="113194"/>
                    <a:pt x="22192" y="114944"/>
                  </a:cubicBezTo>
                  <a:cubicBezTo>
                    <a:pt x="22697" y="113194"/>
                    <a:pt x="23203" y="111443"/>
                    <a:pt x="23767" y="109712"/>
                  </a:cubicBezTo>
                  <a:cubicBezTo>
                    <a:pt x="24039" y="108857"/>
                    <a:pt x="24351" y="107981"/>
                    <a:pt x="24681" y="107145"/>
                  </a:cubicBezTo>
                  <a:cubicBezTo>
                    <a:pt x="25012" y="106309"/>
                    <a:pt x="25343" y="105453"/>
                    <a:pt x="25673" y="104617"/>
                  </a:cubicBezTo>
                  <a:cubicBezTo>
                    <a:pt x="26412" y="102944"/>
                    <a:pt x="27774" y="101641"/>
                    <a:pt x="28396" y="99891"/>
                  </a:cubicBezTo>
                  <a:cubicBezTo>
                    <a:pt x="28707" y="99035"/>
                    <a:pt x="28843" y="98121"/>
                    <a:pt x="28766" y="97207"/>
                  </a:cubicBezTo>
                  <a:cubicBezTo>
                    <a:pt x="28668" y="96292"/>
                    <a:pt x="28338" y="95417"/>
                    <a:pt x="27774" y="94678"/>
                  </a:cubicBezTo>
                  <a:cubicBezTo>
                    <a:pt x="27210" y="93959"/>
                    <a:pt x="26587" y="93297"/>
                    <a:pt x="25887" y="92714"/>
                  </a:cubicBezTo>
                  <a:cubicBezTo>
                    <a:pt x="25206" y="92111"/>
                    <a:pt x="24487" y="91527"/>
                    <a:pt x="23845" y="90905"/>
                  </a:cubicBezTo>
                  <a:cubicBezTo>
                    <a:pt x="23203" y="90263"/>
                    <a:pt x="22600" y="89563"/>
                    <a:pt x="22308" y="88688"/>
                  </a:cubicBezTo>
                  <a:cubicBezTo>
                    <a:pt x="22017" y="87832"/>
                    <a:pt x="22114" y="86879"/>
                    <a:pt x="22600" y="86101"/>
                  </a:cubicBezTo>
                  <a:cubicBezTo>
                    <a:pt x="23067" y="85323"/>
                    <a:pt x="23787" y="84720"/>
                    <a:pt x="24351" y="84020"/>
                  </a:cubicBezTo>
                  <a:cubicBezTo>
                    <a:pt x="24915" y="83300"/>
                    <a:pt x="25362" y="82483"/>
                    <a:pt x="25654" y="81628"/>
                  </a:cubicBezTo>
                  <a:cubicBezTo>
                    <a:pt x="25790" y="81180"/>
                    <a:pt x="25907" y="80752"/>
                    <a:pt x="25984" y="80286"/>
                  </a:cubicBezTo>
                  <a:cubicBezTo>
                    <a:pt x="26023" y="80072"/>
                    <a:pt x="26043" y="79838"/>
                    <a:pt x="26062" y="79605"/>
                  </a:cubicBezTo>
                  <a:cubicBezTo>
                    <a:pt x="26082" y="79391"/>
                    <a:pt x="26101" y="79158"/>
                    <a:pt x="26101" y="78924"/>
                  </a:cubicBezTo>
                  <a:cubicBezTo>
                    <a:pt x="26121" y="78010"/>
                    <a:pt x="26043" y="77115"/>
                    <a:pt x="25848" y="76221"/>
                  </a:cubicBezTo>
                  <a:cubicBezTo>
                    <a:pt x="25479" y="74431"/>
                    <a:pt x="24895" y="72700"/>
                    <a:pt x="24156" y="71028"/>
                  </a:cubicBezTo>
                  <a:cubicBezTo>
                    <a:pt x="23417" y="69375"/>
                    <a:pt x="22639" y="67741"/>
                    <a:pt x="21842" y="66088"/>
                  </a:cubicBezTo>
                  <a:cubicBezTo>
                    <a:pt x="21044" y="64454"/>
                    <a:pt x="20150" y="62879"/>
                    <a:pt x="19313" y="61245"/>
                  </a:cubicBezTo>
                  <a:cubicBezTo>
                    <a:pt x="18477" y="59650"/>
                    <a:pt x="17796" y="57939"/>
                    <a:pt x="17329" y="56188"/>
                  </a:cubicBezTo>
                  <a:cubicBezTo>
                    <a:pt x="16863" y="54438"/>
                    <a:pt x="16571" y="52629"/>
                    <a:pt x="16435" y="50820"/>
                  </a:cubicBezTo>
                  <a:cubicBezTo>
                    <a:pt x="16376" y="49925"/>
                    <a:pt x="16376" y="49011"/>
                    <a:pt x="16435" y="48097"/>
                  </a:cubicBezTo>
                  <a:cubicBezTo>
                    <a:pt x="16474" y="47203"/>
                    <a:pt x="16629" y="46288"/>
                    <a:pt x="16902" y="45433"/>
                  </a:cubicBezTo>
                  <a:cubicBezTo>
                    <a:pt x="17466" y="43702"/>
                    <a:pt x="18438" y="42146"/>
                    <a:pt x="19508" y="40668"/>
                  </a:cubicBezTo>
                  <a:cubicBezTo>
                    <a:pt x="20558" y="39209"/>
                    <a:pt x="21725" y="37809"/>
                    <a:pt x="22834" y="36350"/>
                  </a:cubicBezTo>
                  <a:cubicBezTo>
                    <a:pt x="23942" y="34911"/>
                    <a:pt x="24934" y="33374"/>
                    <a:pt x="25809" y="31779"/>
                  </a:cubicBezTo>
                  <a:cubicBezTo>
                    <a:pt x="26237" y="30982"/>
                    <a:pt x="26626" y="30165"/>
                    <a:pt x="26996" y="29329"/>
                  </a:cubicBezTo>
                  <a:cubicBezTo>
                    <a:pt x="27346" y="28492"/>
                    <a:pt x="27657" y="27637"/>
                    <a:pt x="27910" y="26761"/>
                  </a:cubicBezTo>
                  <a:cubicBezTo>
                    <a:pt x="28435" y="25011"/>
                    <a:pt x="28668" y="23183"/>
                    <a:pt x="28630" y="21354"/>
                  </a:cubicBezTo>
                  <a:cubicBezTo>
                    <a:pt x="28630" y="21141"/>
                    <a:pt x="28610" y="20907"/>
                    <a:pt x="28591" y="20674"/>
                  </a:cubicBezTo>
                  <a:cubicBezTo>
                    <a:pt x="28571" y="20460"/>
                    <a:pt x="28571" y="20226"/>
                    <a:pt x="28532" y="19993"/>
                  </a:cubicBezTo>
                  <a:cubicBezTo>
                    <a:pt x="28474" y="19546"/>
                    <a:pt x="28416" y="19098"/>
                    <a:pt x="28318" y="18651"/>
                  </a:cubicBezTo>
                  <a:cubicBezTo>
                    <a:pt x="28163" y="17756"/>
                    <a:pt x="27890" y="16881"/>
                    <a:pt x="27521" y="16045"/>
                  </a:cubicBezTo>
                  <a:cubicBezTo>
                    <a:pt x="27346" y="15617"/>
                    <a:pt x="27112" y="15228"/>
                    <a:pt x="26821" y="14878"/>
                  </a:cubicBezTo>
                  <a:cubicBezTo>
                    <a:pt x="26529" y="14528"/>
                    <a:pt x="26218" y="14197"/>
                    <a:pt x="25868" y="13905"/>
                  </a:cubicBezTo>
                  <a:cubicBezTo>
                    <a:pt x="25187" y="13302"/>
                    <a:pt x="24448" y="12758"/>
                    <a:pt x="23689" y="12252"/>
                  </a:cubicBezTo>
                  <a:cubicBezTo>
                    <a:pt x="22950" y="11747"/>
                    <a:pt x="22172" y="11260"/>
                    <a:pt x="21433" y="10735"/>
                  </a:cubicBezTo>
                  <a:cubicBezTo>
                    <a:pt x="20714" y="10191"/>
                    <a:pt x="19916" y="9704"/>
                    <a:pt x="19099" y="9335"/>
                  </a:cubicBezTo>
                  <a:cubicBezTo>
                    <a:pt x="18282" y="8946"/>
                    <a:pt x="17427" y="8615"/>
                    <a:pt x="16532" y="8382"/>
                  </a:cubicBezTo>
                  <a:cubicBezTo>
                    <a:pt x="16104" y="8265"/>
                    <a:pt x="15657" y="8168"/>
                    <a:pt x="15209" y="8110"/>
                  </a:cubicBezTo>
                  <a:cubicBezTo>
                    <a:pt x="14762" y="8032"/>
                    <a:pt x="14315" y="7934"/>
                    <a:pt x="13867" y="7857"/>
                  </a:cubicBezTo>
                  <a:cubicBezTo>
                    <a:pt x="12078" y="7546"/>
                    <a:pt x="10308" y="7059"/>
                    <a:pt x="8616" y="6417"/>
                  </a:cubicBezTo>
                  <a:cubicBezTo>
                    <a:pt x="6905" y="5795"/>
                    <a:pt x="5290" y="4939"/>
                    <a:pt x="3812" y="3850"/>
                  </a:cubicBezTo>
                  <a:cubicBezTo>
                    <a:pt x="2354" y="2781"/>
                    <a:pt x="1051" y="1478"/>
                    <a:pt x="1" y="0"/>
                  </a:cubicBezTo>
                  <a:close/>
                  <a:moveTo>
                    <a:pt x="22191" y="114946"/>
                  </a:moveTo>
                  <a:lnTo>
                    <a:pt x="22191" y="114946"/>
                  </a:lnTo>
                  <a:cubicBezTo>
                    <a:pt x="21705" y="116696"/>
                    <a:pt x="21200" y="118446"/>
                    <a:pt x="20772" y="120215"/>
                  </a:cubicBezTo>
                  <a:cubicBezTo>
                    <a:pt x="21219" y="118446"/>
                    <a:pt x="21705" y="116696"/>
                    <a:pt x="22191" y="114946"/>
                  </a:cubicBezTo>
                  <a:close/>
                  <a:moveTo>
                    <a:pt x="19605" y="131011"/>
                  </a:moveTo>
                  <a:cubicBezTo>
                    <a:pt x="19722" y="132839"/>
                    <a:pt x="20111" y="134627"/>
                    <a:pt x="20772" y="136319"/>
                  </a:cubicBezTo>
                  <a:cubicBezTo>
                    <a:pt x="21453" y="138011"/>
                    <a:pt x="22464" y="139567"/>
                    <a:pt x="23728" y="140870"/>
                  </a:cubicBezTo>
                  <a:cubicBezTo>
                    <a:pt x="22464" y="139567"/>
                    <a:pt x="21472" y="138011"/>
                    <a:pt x="20791" y="136319"/>
                  </a:cubicBezTo>
                  <a:cubicBezTo>
                    <a:pt x="20130" y="134627"/>
                    <a:pt x="19722" y="132839"/>
                    <a:pt x="19605" y="13101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60900" y="1102350"/>
              <a:ext cx="793800" cy="3622275"/>
            </a:xfrm>
            <a:custGeom>
              <a:avLst/>
              <a:gdLst/>
              <a:ahLst/>
              <a:cxnLst/>
              <a:rect l="l" t="t" r="r" b="b"/>
              <a:pathLst>
                <a:path w="31752" h="144891" extrusionOk="0">
                  <a:moveTo>
                    <a:pt x="1" y="0"/>
                  </a:moveTo>
                  <a:cubicBezTo>
                    <a:pt x="660" y="1664"/>
                    <a:pt x="1474" y="3288"/>
                    <a:pt x="2441" y="4798"/>
                  </a:cubicBezTo>
                  <a:cubicBezTo>
                    <a:pt x="3452" y="6315"/>
                    <a:pt x="4697" y="7657"/>
                    <a:pt x="6117" y="8765"/>
                  </a:cubicBezTo>
                  <a:cubicBezTo>
                    <a:pt x="4697" y="7637"/>
                    <a:pt x="3452" y="6295"/>
                    <a:pt x="2461" y="4798"/>
                  </a:cubicBezTo>
                  <a:cubicBezTo>
                    <a:pt x="1474" y="3288"/>
                    <a:pt x="660" y="1664"/>
                    <a:pt x="1" y="0"/>
                  </a:cubicBezTo>
                  <a:close/>
                  <a:moveTo>
                    <a:pt x="6117" y="8765"/>
                  </a:moveTo>
                  <a:cubicBezTo>
                    <a:pt x="7537" y="9893"/>
                    <a:pt x="9112" y="10808"/>
                    <a:pt x="10804" y="11469"/>
                  </a:cubicBezTo>
                  <a:cubicBezTo>
                    <a:pt x="11660" y="11799"/>
                    <a:pt x="12516" y="12091"/>
                    <a:pt x="13372" y="12344"/>
                  </a:cubicBezTo>
                  <a:cubicBezTo>
                    <a:pt x="14227" y="12597"/>
                    <a:pt x="15142" y="12811"/>
                    <a:pt x="16017" y="12986"/>
                  </a:cubicBezTo>
                  <a:cubicBezTo>
                    <a:pt x="16892" y="13161"/>
                    <a:pt x="17806" y="13297"/>
                    <a:pt x="18701" y="13433"/>
                  </a:cubicBezTo>
                  <a:cubicBezTo>
                    <a:pt x="19576" y="13608"/>
                    <a:pt x="20451" y="13861"/>
                    <a:pt x="21288" y="14211"/>
                  </a:cubicBezTo>
                  <a:cubicBezTo>
                    <a:pt x="22124" y="14542"/>
                    <a:pt x="22921" y="14970"/>
                    <a:pt x="23680" y="15456"/>
                  </a:cubicBezTo>
                  <a:cubicBezTo>
                    <a:pt x="24049" y="15709"/>
                    <a:pt x="24399" y="15981"/>
                    <a:pt x="24769" y="16253"/>
                  </a:cubicBezTo>
                  <a:cubicBezTo>
                    <a:pt x="25139" y="16526"/>
                    <a:pt x="25508" y="16778"/>
                    <a:pt x="25878" y="17051"/>
                  </a:cubicBezTo>
                  <a:cubicBezTo>
                    <a:pt x="26617" y="17556"/>
                    <a:pt x="27356" y="18082"/>
                    <a:pt x="28075" y="18646"/>
                  </a:cubicBezTo>
                  <a:cubicBezTo>
                    <a:pt x="28425" y="18918"/>
                    <a:pt x="28756" y="19229"/>
                    <a:pt x="29087" y="19540"/>
                  </a:cubicBezTo>
                  <a:cubicBezTo>
                    <a:pt x="29398" y="19851"/>
                    <a:pt x="29690" y="20202"/>
                    <a:pt x="29943" y="20571"/>
                  </a:cubicBezTo>
                  <a:cubicBezTo>
                    <a:pt x="30409" y="21349"/>
                    <a:pt x="30740" y="22205"/>
                    <a:pt x="30954" y="23080"/>
                  </a:cubicBezTo>
                  <a:cubicBezTo>
                    <a:pt x="31051" y="23508"/>
                    <a:pt x="31148" y="23955"/>
                    <a:pt x="31207" y="24403"/>
                  </a:cubicBezTo>
                  <a:cubicBezTo>
                    <a:pt x="31246" y="24636"/>
                    <a:pt x="31285" y="24850"/>
                    <a:pt x="31304" y="25083"/>
                  </a:cubicBezTo>
                  <a:cubicBezTo>
                    <a:pt x="31323" y="25297"/>
                    <a:pt x="31362" y="25531"/>
                    <a:pt x="31362" y="25764"/>
                  </a:cubicBezTo>
                  <a:lnTo>
                    <a:pt x="31401" y="26425"/>
                  </a:lnTo>
                  <a:lnTo>
                    <a:pt x="31401" y="27106"/>
                  </a:lnTo>
                  <a:cubicBezTo>
                    <a:pt x="31421" y="27339"/>
                    <a:pt x="31401" y="27553"/>
                    <a:pt x="31382" y="27787"/>
                  </a:cubicBezTo>
                  <a:cubicBezTo>
                    <a:pt x="31362" y="28001"/>
                    <a:pt x="31362" y="28234"/>
                    <a:pt x="31343" y="28448"/>
                  </a:cubicBezTo>
                  <a:cubicBezTo>
                    <a:pt x="31246" y="29362"/>
                    <a:pt x="31090" y="30257"/>
                    <a:pt x="30876" y="31132"/>
                  </a:cubicBezTo>
                  <a:cubicBezTo>
                    <a:pt x="30643" y="32007"/>
                    <a:pt x="30370" y="32863"/>
                    <a:pt x="30040" y="33699"/>
                  </a:cubicBezTo>
                  <a:cubicBezTo>
                    <a:pt x="29709" y="34555"/>
                    <a:pt x="29340" y="35372"/>
                    <a:pt x="28931" y="36169"/>
                  </a:cubicBezTo>
                  <a:cubicBezTo>
                    <a:pt x="28737" y="36578"/>
                    <a:pt x="28503" y="36967"/>
                    <a:pt x="28289" y="37356"/>
                  </a:cubicBezTo>
                  <a:cubicBezTo>
                    <a:pt x="28056" y="37745"/>
                    <a:pt x="27823" y="38134"/>
                    <a:pt x="27570" y="38523"/>
                  </a:cubicBezTo>
                  <a:cubicBezTo>
                    <a:pt x="27103" y="39301"/>
                    <a:pt x="26578" y="40020"/>
                    <a:pt x="26033" y="40759"/>
                  </a:cubicBezTo>
                  <a:cubicBezTo>
                    <a:pt x="24963" y="42199"/>
                    <a:pt x="23797" y="43599"/>
                    <a:pt x="22688" y="45019"/>
                  </a:cubicBezTo>
                  <a:cubicBezTo>
                    <a:pt x="21579" y="46458"/>
                    <a:pt x="20510" y="47936"/>
                    <a:pt x="19790" y="49609"/>
                  </a:cubicBezTo>
                  <a:cubicBezTo>
                    <a:pt x="19401" y="50426"/>
                    <a:pt x="19148" y="51301"/>
                    <a:pt x="19031" y="52215"/>
                  </a:cubicBezTo>
                  <a:cubicBezTo>
                    <a:pt x="18895" y="53110"/>
                    <a:pt x="18837" y="54004"/>
                    <a:pt x="18856" y="54918"/>
                  </a:cubicBezTo>
                  <a:cubicBezTo>
                    <a:pt x="18876" y="56727"/>
                    <a:pt x="19070" y="58536"/>
                    <a:pt x="19440" y="60325"/>
                  </a:cubicBezTo>
                  <a:cubicBezTo>
                    <a:pt x="19809" y="62095"/>
                    <a:pt x="20393" y="63826"/>
                    <a:pt x="21151" y="65460"/>
                  </a:cubicBezTo>
                  <a:cubicBezTo>
                    <a:pt x="21929" y="67094"/>
                    <a:pt x="22805" y="68688"/>
                    <a:pt x="23621" y="70303"/>
                  </a:cubicBezTo>
                  <a:cubicBezTo>
                    <a:pt x="24030" y="71120"/>
                    <a:pt x="24399" y="71936"/>
                    <a:pt x="24788" y="72753"/>
                  </a:cubicBezTo>
                  <a:cubicBezTo>
                    <a:pt x="25177" y="73570"/>
                    <a:pt x="25566" y="74387"/>
                    <a:pt x="25936" y="75204"/>
                  </a:cubicBezTo>
                  <a:cubicBezTo>
                    <a:pt x="26714" y="76838"/>
                    <a:pt x="27356" y="78530"/>
                    <a:pt x="27842" y="80280"/>
                  </a:cubicBezTo>
                  <a:cubicBezTo>
                    <a:pt x="28289" y="82011"/>
                    <a:pt x="28503" y="83839"/>
                    <a:pt x="28173" y="85629"/>
                  </a:cubicBezTo>
                  <a:cubicBezTo>
                    <a:pt x="28017" y="86523"/>
                    <a:pt x="27706" y="87379"/>
                    <a:pt x="27239" y="88138"/>
                  </a:cubicBezTo>
                  <a:cubicBezTo>
                    <a:pt x="27006" y="88527"/>
                    <a:pt x="26733" y="88896"/>
                    <a:pt x="26442" y="89246"/>
                  </a:cubicBezTo>
                  <a:cubicBezTo>
                    <a:pt x="26150" y="89577"/>
                    <a:pt x="25839" y="89927"/>
                    <a:pt x="25586" y="90277"/>
                  </a:cubicBezTo>
                  <a:cubicBezTo>
                    <a:pt x="25294" y="90647"/>
                    <a:pt x="25080" y="91055"/>
                    <a:pt x="24944" y="91502"/>
                  </a:cubicBezTo>
                  <a:cubicBezTo>
                    <a:pt x="24827" y="91950"/>
                    <a:pt x="24808" y="92397"/>
                    <a:pt x="24886" y="92844"/>
                  </a:cubicBezTo>
                  <a:cubicBezTo>
                    <a:pt x="25041" y="93759"/>
                    <a:pt x="25605" y="94537"/>
                    <a:pt x="26228" y="95178"/>
                  </a:cubicBezTo>
                  <a:cubicBezTo>
                    <a:pt x="27492" y="96481"/>
                    <a:pt x="29028" y="97473"/>
                    <a:pt x="30234" y="98835"/>
                  </a:cubicBezTo>
                  <a:cubicBezTo>
                    <a:pt x="30545" y="99165"/>
                    <a:pt x="30798" y="99535"/>
                    <a:pt x="31032" y="99924"/>
                  </a:cubicBezTo>
                  <a:cubicBezTo>
                    <a:pt x="31246" y="100313"/>
                    <a:pt x="31421" y="100741"/>
                    <a:pt x="31518" y="101169"/>
                  </a:cubicBezTo>
                  <a:cubicBezTo>
                    <a:pt x="31712" y="102063"/>
                    <a:pt x="31693" y="102977"/>
                    <a:pt x="31460" y="103853"/>
                  </a:cubicBezTo>
                  <a:cubicBezTo>
                    <a:pt x="31226" y="104728"/>
                    <a:pt x="30857" y="105545"/>
                    <a:pt x="30351" y="106303"/>
                  </a:cubicBezTo>
                  <a:cubicBezTo>
                    <a:pt x="29845" y="107062"/>
                    <a:pt x="29398" y="107840"/>
                    <a:pt x="29009" y="108657"/>
                  </a:cubicBezTo>
                  <a:cubicBezTo>
                    <a:pt x="28834" y="109085"/>
                    <a:pt x="28698" y="109512"/>
                    <a:pt x="28562" y="109940"/>
                  </a:cubicBezTo>
                  <a:lnTo>
                    <a:pt x="28114" y="111224"/>
                  </a:lnTo>
                  <a:cubicBezTo>
                    <a:pt x="27803" y="112080"/>
                    <a:pt x="27511" y="112935"/>
                    <a:pt x="27278" y="113811"/>
                  </a:cubicBezTo>
                  <a:cubicBezTo>
                    <a:pt x="26772" y="115542"/>
                    <a:pt x="26305" y="117292"/>
                    <a:pt x="25858" y="119043"/>
                  </a:cubicBezTo>
                  <a:lnTo>
                    <a:pt x="25197" y="121688"/>
                  </a:lnTo>
                  <a:cubicBezTo>
                    <a:pt x="24983" y="122563"/>
                    <a:pt x="24750" y="123438"/>
                    <a:pt x="24536" y="124313"/>
                  </a:cubicBezTo>
                  <a:cubicBezTo>
                    <a:pt x="24017" y="126603"/>
                    <a:pt x="23614" y="128941"/>
                    <a:pt x="23475" y="131292"/>
                  </a:cubicBezTo>
                  <a:lnTo>
                    <a:pt x="23475" y="131292"/>
                  </a:lnTo>
                  <a:cubicBezTo>
                    <a:pt x="23614" y="128942"/>
                    <a:pt x="24023" y="126607"/>
                    <a:pt x="24555" y="124313"/>
                  </a:cubicBezTo>
                  <a:cubicBezTo>
                    <a:pt x="24750" y="123419"/>
                    <a:pt x="24983" y="122543"/>
                    <a:pt x="25216" y="121668"/>
                  </a:cubicBezTo>
                  <a:lnTo>
                    <a:pt x="25878" y="119043"/>
                  </a:lnTo>
                  <a:cubicBezTo>
                    <a:pt x="26325" y="117292"/>
                    <a:pt x="26792" y="115542"/>
                    <a:pt x="27297" y="113811"/>
                  </a:cubicBezTo>
                  <a:cubicBezTo>
                    <a:pt x="27550" y="112935"/>
                    <a:pt x="27823" y="112080"/>
                    <a:pt x="28134" y="111224"/>
                  </a:cubicBezTo>
                  <a:lnTo>
                    <a:pt x="28581" y="109940"/>
                  </a:lnTo>
                  <a:cubicBezTo>
                    <a:pt x="28737" y="109512"/>
                    <a:pt x="28873" y="109085"/>
                    <a:pt x="29048" y="108676"/>
                  </a:cubicBezTo>
                  <a:cubicBezTo>
                    <a:pt x="29417" y="107859"/>
                    <a:pt x="29865" y="107062"/>
                    <a:pt x="30370" y="106323"/>
                  </a:cubicBezTo>
                  <a:cubicBezTo>
                    <a:pt x="30876" y="105564"/>
                    <a:pt x="31246" y="104728"/>
                    <a:pt x="31498" y="103853"/>
                  </a:cubicBezTo>
                  <a:cubicBezTo>
                    <a:pt x="31732" y="102958"/>
                    <a:pt x="31751" y="102044"/>
                    <a:pt x="31557" y="101149"/>
                  </a:cubicBezTo>
                  <a:cubicBezTo>
                    <a:pt x="31440" y="100702"/>
                    <a:pt x="31285" y="100293"/>
                    <a:pt x="31071" y="99885"/>
                  </a:cubicBezTo>
                  <a:cubicBezTo>
                    <a:pt x="30837" y="99496"/>
                    <a:pt x="30565" y="99127"/>
                    <a:pt x="30273" y="98796"/>
                  </a:cubicBezTo>
                  <a:cubicBezTo>
                    <a:pt x="29048" y="97434"/>
                    <a:pt x="27511" y="96443"/>
                    <a:pt x="26247" y="95139"/>
                  </a:cubicBezTo>
                  <a:cubicBezTo>
                    <a:pt x="25644" y="94498"/>
                    <a:pt x="25080" y="93739"/>
                    <a:pt x="24925" y="92844"/>
                  </a:cubicBezTo>
                  <a:cubicBezTo>
                    <a:pt x="24847" y="92397"/>
                    <a:pt x="24866" y="91930"/>
                    <a:pt x="25002" y="91502"/>
                  </a:cubicBezTo>
                  <a:cubicBezTo>
                    <a:pt x="25119" y="91075"/>
                    <a:pt x="25333" y="90666"/>
                    <a:pt x="25625" y="90316"/>
                  </a:cubicBezTo>
                  <a:cubicBezTo>
                    <a:pt x="25878" y="89966"/>
                    <a:pt x="26189" y="89616"/>
                    <a:pt x="26481" y="89285"/>
                  </a:cubicBezTo>
                  <a:cubicBezTo>
                    <a:pt x="26772" y="88935"/>
                    <a:pt x="27045" y="88566"/>
                    <a:pt x="27278" y="88177"/>
                  </a:cubicBezTo>
                  <a:cubicBezTo>
                    <a:pt x="27745" y="87399"/>
                    <a:pt x="28075" y="86543"/>
                    <a:pt x="28231" y="85648"/>
                  </a:cubicBezTo>
                  <a:cubicBezTo>
                    <a:pt x="28562" y="83839"/>
                    <a:pt x="28348" y="82011"/>
                    <a:pt x="27900" y="80261"/>
                  </a:cubicBezTo>
                  <a:cubicBezTo>
                    <a:pt x="27414" y="78510"/>
                    <a:pt x="26772" y="76799"/>
                    <a:pt x="25994" y="75165"/>
                  </a:cubicBezTo>
                  <a:cubicBezTo>
                    <a:pt x="25625" y="74348"/>
                    <a:pt x="25216" y="73531"/>
                    <a:pt x="24847" y="72714"/>
                  </a:cubicBezTo>
                  <a:cubicBezTo>
                    <a:pt x="24458" y="71898"/>
                    <a:pt x="24088" y="71061"/>
                    <a:pt x="23680" y="70264"/>
                  </a:cubicBezTo>
                  <a:cubicBezTo>
                    <a:pt x="22863" y="68650"/>
                    <a:pt x="22007" y="67055"/>
                    <a:pt x="21229" y="65421"/>
                  </a:cubicBezTo>
                  <a:cubicBezTo>
                    <a:pt x="20451" y="63787"/>
                    <a:pt x="19868" y="62056"/>
                    <a:pt x="19498" y="60286"/>
                  </a:cubicBezTo>
                  <a:cubicBezTo>
                    <a:pt x="19129" y="58517"/>
                    <a:pt x="18934" y="56727"/>
                    <a:pt x="18915" y="54918"/>
                  </a:cubicBezTo>
                  <a:cubicBezTo>
                    <a:pt x="18895" y="54004"/>
                    <a:pt x="18954" y="53110"/>
                    <a:pt x="19070" y="52215"/>
                  </a:cubicBezTo>
                  <a:cubicBezTo>
                    <a:pt x="19187" y="51320"/>
                    <a:pt x="19440" y="50445"/>
                    <a:pt x="19829" y="49628"/>
                  </a:cubicBezTo>
                  <a:cubicBezTo>
                    <a:pt x="20548" y="47975"/>
                    <a:pt x="21599" y="46497"/>
                    <a:pt x="22707" y="45058"/>
                  </a:cubicBezTo>
                  <a:cubicBezTo>
                    <a:pt x="23816" y="43618"/>
                    <a:pt x="24983" y="42237"/>
                    <a:pt x="26072" y="40779"/>
                  </a:cubicBezTo>
                  <a:cubicBezTo>
                    <a:pt x="26597" y="40059"/>
                    <a:pt x="27122" y="39320"/>
                    <a:pt x="27589" y="38542"/>
                  </a:cubicBezTo>
                  <a:cubicBezTo>
                    <a:pt x="27842" y="38173"/>
                    <a:pt x="28095" y="37784"/>
                    <a:pt x="28309" y="37375"/>
                  </a:cubicBezTo>
                  <a:cubicBezTo>
                    <a:pt x="28523" y="36986"/>
                    <a:pt x="28756" y="36597"/>
                    <a:pt x="28951" y="36189"/>
                  </a:cubicBezTo>
                  <a:cubicBezTo>
                    <a:pt x="29378" y="35391"/>
                    <a:pt x="29748" y="34574"/>
                    <a:pt x="30079" y="33719"/>
                  </a:cubicBezTo>
                  <a:cubicBezTo>
                    <a:pt x="30409" y="32882"/>
                    <a:pt x="30682" y="32007"/>
                    <a:pt x="30915" y="31132"/>
                  </a:cubicBezTo>
                  <a:cubicBezTo>
                    <a:pt x="31129" y="30257"/>
                    <a:pt x="31285" y="29362"/>
                    <a:pt x="31382" y="28467"/>
                  </a:cubicBezTo>
                  <a:cubicBezTo>
                    <a:pt x="31401" y="28234"/>
                    <a:pt x="31401" y="28020"/>
                    <a:pt x="31421" y="27787"/>
                  </a:cubicBezTo>
                  <a:cubicBezTo>
                    <a:pt x="31440" y="27553"/>
                    <a:pt x="31440" y="27339"/>
                    <a:pt x="31440" y="27106"/>
                  </a:cubicBezTo>
                  <a:lnTo>
                    <a:pt x="31440" y="26425"/>
                  </a:lnTo>
                  <a:lnTo>
                    <a:pt x="31401" y="25745"/>
                  </a:lnTo>
                  <a:cubicBezTo>
                    <a:pt x="31401" y="25531"/>
                    <a:pt x="31382" y="25297"/>
                    <a:pt x="31343" y="25083"/>
                  </a:cubicBezTo>
                  <a:cubicBezTo>
                    <a:pt x="31304" y="24850"/>
                    <a:pt x="31285" y="24616"/>
                    <a:pt x="31246" y="24403"/>
                  </a:cubicBezTo>
                  <a:cubicBezTo>
                    <a:pt x="31187" y="23955"/>
                    <a:pt x="31090" y="23508"/>
                    <a:pt x="30993" y="23080"/>
                  </a:cubicBezTo>
                  <a:cubicBezTo>
                    <a:pt x="30779" y="22185"/>
                    <a:pt x="30448" y="21330"/>
                    <a:pt x="29981" y="20552"/>
                  </a:cubicBezTo>
                  <a:cubicBezTo>
                    <a:pt x="29729" y="20182"/>
                    <a:pt x="29437" y="19832"/>
                    <a:pt x="29106" y="19521"/>
                  </a:cubicBezTo>
                  <a:cubicBezTo>
                    <a:pt x="28776" y="19210"/>
                    <a:pt x="28445" y="18898"/>
                    <a:pt x="28095" y="18626"/>
                  </a:cubicBezTo>
                  <a:cubicBezTo>
                    <a:pt x="27395" y="18043"/>
                    <a:pt x="26636" y="17537"/>
                    <a:pt x="25897" y="17031"/>
                  </a:cubicBezTo>
                  <a:cubicBezTo>
                    <a:pt x="25528" y="16759"/>
                    <a:pt x="25158" y="16506"/>
                    <a:pt x="24788" y="16234"/>
                  </a:cubicBezTo>
                  <a:cubicBezTo>
                    <a:pt x="24419" y="15962"/>
                    <a:pt x="24069" y="15670"/>
                    <a:pt x="23699" y="15436"/>
                  </a:cubicBezTo>
                  <a:cubicBezTo>
                    <a:pt x="22941" y="14931"/>
                    <a:pt x="22124" y="14522"/>
                    <a:pt x="21288" y="14192"/>
                  </a:cubicBezTo>
                  <a:cubicBezTo>
                    <a:pt x="20451" y="13842"/>
                    <a:pt x="19576" y="13589"/>
                    <a:pt x="18701" y="13414"/>
                  </a:cubicBezTo>
                  <a:cubicBezTo>
                    <a:pt x="17806" y="13258"/>
                    <a:pt x="16911" y="13122"/>
                    <a:pt x="16017" y="12966"/>
                  </a:cubicBezTo>
                  <a:cubicBezTo>
                    <a:pt x="15122" y="12791"/>
                    <a:pt x="14247" y="12577"/>
                    <a:pt x="13372" y="12325"/>
                  </a:cubicBezTo>
                  <a:cubicBezTo>
                    <a:pt x="12516" y="12072"/>
                    <a:pt x="11660" y="11780"/>
                    <a:pt x="10824" y="11449"/>
                  </a:cubicBezTo>
                  <a:cubicBezTo>
                    <a:pt x="9132" y="10788"/>
                    <a:pt x="7537" y="9874"/>
                    <a:pt x="6117" y="8765"/>
                  </a:cubicBezTo>
                  <a:close/>
                  <a:moveTo>
                    <a:pt x="23475" y="131292"/>
                  </a:moveTo>
                  <a:cubicBezTo>
                    <a:pt x="23448" y="131747"/>
                    <a:pt x="23431" y="132203"/>
                    <a:pt x="23426" y="132659"/>
                  </a:cubicBezTo>
                  <a:lnTo>
                    <a:pt x="23426" y="132659"/>
                  </a:lnTo>
                  <a:cubicBezTo>
                    <a:pt x="23431" y="132203"/>
                    <a:pt x="23448" y="131747"/>
                    <a:pt x="23475" y="131292"/>
                  </a:cubicBezTo>
                  <a:close/>
                  <a:moveTo>
                    <a:pt x="23426" y="132659"/>
                  </a:moveTo>
                  <a:cubicBezTo>
                    <a:pt x="23415" y="133469"/>
                    <a:pt x="23440" y="134279"/>
                    <a:pt x="23505" y="135088"/>
                  </a:cubicBezTo>
                  <a:cubicBezTo>
                    <a:pt x="23621" y="136878"/>
                    <a:pt x="24030" y="138667"/>
                    <a:pt x="24691" y="140359"/>
                  </a:cubicBezTo>
                  <a:cubicBezTo>
                    <a:pt x="24780" y="140578"/>
                    <a:pt x="24874" y="140795"/>
                    <a:pt x="24974" y="141010"/>
                  </a:cubicBezTo>
                  <a:lnTo>
                    <a:pt x="24974" y="141010"/>
                  </a:lnTo>
                  <a:cubicBezTo>
                    <a:pt x="24874" y="140789"/>
                    <a:pt x="24779" y="140565"/>
                    <a:pt x="24691" y="140339"/>
                  </a:cubicBezTo>
                  <a:cubicBezTo>
                    <a:pt x="24030" y="138647"/>
                    <a:pt x="23621" y="136878"/>
                    <a:pt x="23505" y="135069"/>
                  </a:cubicBezTo>
                  <a:cubicBezTo>
                    <a:pt x="23440" y="134265"/>
                    <a:pt x="23415" y="133461"/>
                    <a:pt x="23426" y="132659"/>
                  </a:cubicBezTo>
                  <a:close/>
                  <a:moveTo>
                    <a:pt x="24974" y="141010"/>
                  </a:moveTo>
                  <a:lnTo>
                    <a:pt x="24974" y="141010"/>
                  </a:lnTo>
                  <a:cubicBezTo>
                    <a:pt x="25622" y="142443"/>
                    <a:pt x="26513" y="143761"/>
                    <a:pt x="27609" y="144891"/>
                  </a:cubicBezTo>
                  <a:cubicBezTo>
                    <a:pt x="26510" y="143758"/>
                    <a:pt x="25632" y="142435"/>
                    <a:pt x="24974" y="14101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59400" y="1105675"/>
              <a:ext cx="802100" cy="3604850"/>
            </a:xfrm>
            <a:custGeom>
              <a:avLst/>
              <a:gdLst/>
              <a:ahLst/>
              <a:cxnLst/>
              <a:rect l="l" t="t" r="r" b="b"/>
              <a:pathLst>
                <a:path w="32084" h="144194" extrusionOk="0">
                  <a:moveTo>
                    <a:pt x="1" y="1"/>
                  </a:moveTo>
                  <a:lnTo>
                    <a:pt x="1" y="1"/>
                  </a:lnTo>
                  <a:cubicBezTo>
                    <a:pt x="622" y="1685"/>
                    <a:pt x="1397" y="3310"/>
                    <a:pt x="2307" y="4859"/>
                  </a:cubicBezTo>
                  <a:cubicBezTo>
                    <a:pt x="2793" y="5618"/>
                    <a:pt x="3318" y="6337"/>
                    <a:pt x="3921" y="7018"/>
                  </a:cubicBezTo>
                  <a:lnTo>
                    <a:pt x="3921" y="7018"/>
                  </a:lnTo>
                  <a:cubicBezTo>
                    <a:pt x="3318" y="6337"/>
                    <a:pt x="2793" y="5618"/>
                    <a:pt x="2326" y="4840"/>
                  </a:cubicBezTo>
                  <a:cubicBezTo>
                    <a:pt x="1397" y="3310"/>
                    <a:pt x="622" y="1685"/>
                    <a:pt x="1" y="1"/>
                  </a:cubicBezTo>
                  <a:close/>
                  <a:moveTo>
                    <a:pt x="5846" y="8924"/>
                  </a:moveTo>
                  <a:lnTo>
                    <a:pt x="5846" y="8924"/>
                  </a:lnTo>
                  <a:cubicBezTo>
                    <a:pt x="7208" y="10072"/>
                    <a:pt x="8764" y="11025"/>
                    <a:pt x="10417" y="11744"/>
                  </a:cubicBezTo>
                  <a:cubicBezTo>
                    <a:pt x="12070" y="12444"/>
                    <a:pt x="13801" y="12989"/>
                    <a:pt x="15571" y="13339"/>
                  </a:cubicBezTo>
                  <a:cubicBezTo>
                    <a:pt x="16446" y="13534"/>
                    <a:pt x="17341" y="13670"/>
                    <a:pt x="18236" y="13806"/>
                  </a:cubicBezTo>
                  <a:cubicBezTo>
                    <a:pt x="18683" y="13864"/>
                    <a:pt x="19111" y="13923"/>
                    <a:pt x="19558" y="14020"/>
                  </a:cubicBezTo>
                  <a:cubicBezTo>
                    <a:pt x="20006" y="14117"/>
                    <a:pt x="20433" y="14253"/>
                    <a:pt x="20861" y="14389"/>
                  </a:cubicBezTo>
                  <a:cubicBezTo>
                    <a:pt x="21717" y="14662"/>
                    <a:pt x="22553" y="15031"/>
                    <a:pt x="23331" y="15478"/>
                  </a:cubicBezTo>
                  <a:cubicBezTo>
                    <a:pt x="23720" y="15692"/>
                    <a:pt x="24109" y="15945"/>
                    <a:pt x="24459" y="16198"/>
                  </a:cubicBezTo>
                  <a:cubicBezTo>
                    <a:pt x="24829" y="16470"/>
                    <a:pt x="25160" y="16762"/>
                    <a:pt x="25529" y="17034"/>
                  </a:cubicBezTo>
                  <a:cubicBezTo>
                    <a:pt x="26249" y="17579"/>
                    <a:pt x="26988" y="18104"/>
                    <a:pt x="27707" y="18649"/>
                  </a:cubicBezTo>
                  <a:cubicBezTo>
                    <a:pt x="28427" y="19174"/>
                    <a:pt x="29088" y="19777"/>
                    <a:pt x="29711" y="20438"/>
                  </a:cubicBezTo>
                  <a:cubicBezTo>
                    <a:pt x="30022" y="20769"/>
                    <a:pt x="30275" y="21138"/>
                    <a:pt x="30489" y="21527"/>
                  </a:cubicBezTo>
                  <a:cubicBezTo>
                    <a:pt x="30703" y="21936"/>
                    <a:pt x="30858" y="22344"/>
                    <a:pt x="30994" y="22772"/>
                  </a:cubicBezTo>
                  <a:cubicBezTo>
                    <a:pt x="31267" y="23628"/>
                    <a:pt x="31442" y="24522"/>
                    <a:pt x="31520" y="25417"/>
                  </a:cubicBezTo>
                  <a:cubicBezTo>
                    <a:pt x="31636" y="26312"/>
                    <a:pt x="31656" y="27206"/>
                    <a:pt x="31617" y="28120"/>
                  </a:cubicBezTo>
                  <a:cubicBezTo>
                    <a:pt x="31558" y="29015"/>
                    <a:pt x="31442" y="29910"/>
                    <a:pt x="31267" y="30785"/>
                  </a:cubicBezTo>
                  <a:cubicBezTo>
                    <a:pt x="31072" y="31660"/>
                    <a:pt x="30819" y="32535"/>
                    <a:pt x="30508" y="33372"/>
                  </a:cubicBezTo>
                  <a:cubicBezTo>
                    <a:pt x="30197" y="34228"/>
                    <a:pt x="29847" y="35044"/>
                    <a:pt x="29458" y="35861"/>
                  </a:cubicBezTo>
                  <a:cubicBezTo>
                    <a:pt x="29263" y="36270"/>
                    <a:pt x="29049" y="36659"/>
                    <a:pt x="28836" y="37048"/>
                  </a:cubicBezTo>
                  <a:cubicBezTo>
                    <a:pt x="28602" y="37437"/>
                    <a:pt x="28388" y="37845"/>
                    <a:pt x="28155" y="38215"/>
                  </a:cubicBezTo>
                  <a:cubicBezTo>
                    <a:pt x="27688" y="38993"/>
                    <a:pt x="27182" y="39732"/>
                    <a:pt x="26657" y="40471"/>
                  </a:cubicBezTo>
                  <a:cubicBezTo>
                    <a:pt x="25607" y="41929"/>
                    <a:pt x="24440" y="43310"/>
                    <a:pt x="23312" y="44711"/>
                  </a:cubicBezTo>
                  <a:cubicBezTo>
                    <a:pt x="22184" y="46111"/>
                    <a:pt x="21056" y="47531"/>
                    <a:pt x="20200" y="49106"/>
                  </a:cubicBezTo>
                  <a:cubicBezTo>
                    <a:pt x="19753" y="49904"/>
                    <a:pt x="19383" y="50740"/>
                    <a:pt x="19150" y="51596"/>
                  </a:cubicBezTo>
                  <a:cubicBezTo>
                    <a:pt x="18936" y="52490"/>
                    <a:pt x="18800" y="53385"/>
                    <a:pt x="18761" y="54280"/>
                  </a:cubicBezTo>
                  <a:cubicBezTo>
                    <a:pt x="18664" y="56088"/>
                    <a:pt x="18780" y="57878"/>
                    <a:pt x="19053" y="59667"/>
                  </a:cubicBezTo>
                  <a:cubicBezTo>
                    <a:pt x="19325" y="61456"/>
                    <a:pt x="19811" y="63207"/>
                    <a:pt x="20492" y="64880"/>
                  </a:cubicBezTo>
                  <a:cubicBezTo>
                    <a:pt x="21192" y="66533"/>
                    <a:pt x="22028" y="68128"/>
                    <a:pt x="22845" y="69742"/>
                  </a:cubicBezTo>
                  <a:cubicBezTo>
                    <a:pt x="23254" y="70539"/>
                    <a:pt x="23643" y="71337"/>
                    <a:pt x="24012" y="72173"/>
                  </a:cubicBezTo>
                  <a:cubicBezTo>
                    <a:pt x="24382" y="72990"/>
                    <a:pt x="24771" y="73787"/>
                    <a:pt x="25160" y="74604"/>
                  </a:cubicBezTo>
                  <a:cubicBezTo>
                    <a:pt x="25957" y="76238"/>
                    <a:pt x="26638" y="77891"/>
                    <a:pt x="27202" y="79603"/>
                  </a:cubicBezTo>
                  <a:cubicBezTo>
                    <a:pt x="27746" y="81314"/>
                    <a:pt x="28096" y="83103"/>
                    <a:pt x="27980" y="84912"/>
                  </a:cubicBezTo>
                  <a:cubicBezTo>
                    <a:pt x="27941" y="85807"/>
                    <a:pt x="27746" y="86682"/>
                    <a:pt x="27416" y="87518"/>
                  </a:cubicBezTo>
                  <a:cubicBezTo>
                    <a:pt x="27241" y="87946"/>
                    <a:pt x="27027" y="88335"/>
                    <a:pt x="26774" y="88705"/>
                  </a:cubicBezTo>
                  <a:cubicBezTo>
                    <a:pt x="26541" y="89094"/>
                    <a:pt x="26249" y="89425"/>
                    <a:pt x="25957" y="89794"/>
                  </a:cubicBezTo>
                  <a:cubicBezTo>
                    <a:pt x="25685" y="90125"/>
                    <a:pt x="25432" y="90514"/>
                    <a:pt x="25237" y="90922"/>
                  </a:cubicBezTo>
                  <a:cubicBezTo>
                    <a:pt x="25043" y="91331"/>
                    <a:pt x="24946" y="91778"/>
                    <a:pt x="24946" y="92225"/>
                  </a:cubicBezTo>
                  <a:cubicBezTo>
                    <a:pt x="24965" y="92692"/>
                    <a:pt x="25062" y="93139"/>
                    <a:pt x="25276" y="93548"/>
                  </a:cubicBezTo>
                  <a:cubicBezTo>
                    <a:pt x="25471" y="93956"/>
                    <a:pt x="25724" y="94326"/>
                    <a:pt x="26035" y="94676"/>
                  </a:cubicBezTo>
                  <a:cubicBezTo>
                    <a:pt x="27241" y="96018"/>
                    <a:pt x="28797" y="96971"/>
                    <a:pt x="30080" y="98235"/>
                  </a:cubicBezTo>
                  <a:cubicBezTo>
                    <a:pt x="30742" y="98838"/>
                    <a:pt x="31267" y="99577"/>
                    <a:pt x="31617" y="100413"/>
                  </a:cubicBezTo>
                  <a:cubicBezTo>
                    <a:pt x="31947" y="101250"/>
                    <a:pt x="32045" y="102164"/>
                    <a:pt x="31909" y="103058"/>
                  </a:cubicBezTo>
                  <a:cubicBezTo>
                    <a:pt x="31772" y="103953"/>
                    <a:pt x="31481" y="104809"/>
                    <a:pt x="31033" y="105587"/>
                  </a:cubicBezTo>
                  <a:cubicBezTo>
                    <a:pt x="30567" y="106365"/>
                    <a:pt x="30139" y="107162"/>
                    <a:pt x="29769" y="107979"/>
                  </a:cubicBezTo>
                  <a:cubicBezTo>
                    <a:pt x="29594" y="108388"/>
                    <a:pt x="29477" y="108835"/>
                    <a:pt x="29341" y="109263"/>
                  </a:cubicBezTo>
                  <a:lnTo>
                    <a:pt x="28952" y="110546"/>
                  </a:lnTo>
                  <a:cubicBezTo>
                    <a:pt x="28699" y="111402"/>
                    <a:pt x="28427" y="112277"/>
                    <a:pt x="28213" y="113153"/>
                  </a:cubicBezTo>
                  <a:cubicBezTo>
                    <a:pt x="27766" y="114884"/>
                    <a:pt x="27357" y="116653"/>
                    <a:pt x="26949" y="118404"/>
                  </a:cubicBezTo>
                  <a:lnTo>
                    <a:pt x="26346" y="121030"/>
                  </a:lnTo>
                  <a:cubicBezTo>
                    <a:pt x="26132" y="121905"/>
                    <a:pt x="25938" y="122780"/>
                    <a:pt x="25743" y="123675"/>
                  </a:cubicBezTo>
                  <a:cubicBezTo>
                    <a:pt x="25354" y="125425"/>
                    <a:pt x="25062" y="127214"/>
                    <a:pt x="24887" y="129004"/>
                  </a:cubicBezTo>
                  <a:cubicBezTo>
                    <a:pt x="24776" y="130032"/>
                    <a:pt x="24722" y="131067"/>
                    <a:pt x="24722" y="132102"/>
                  </a:cubicBezTo>
                  <a:lnTo>
                    <a:pt x="24722" y="132102"/>
                  </a:lnTo>
                  <a:cubicBezTo>
                    <a:pt x="24722" y="131073"/>
                    <a:pt x="24776" y="130048"/>
                    <a:pt x="24887" y="129023"/>
                  </a:cubicBezTo>
                  <a:cubicBezTo>
                    <a:pt x="25082" y="127214"/>
                    <a:pt x="25374" y="125445"/>
                    <a:pt x="25763" y="123675"/>
                  </a:cubicBezTo>
                  <a:cubicBezTo>
                    <a:pt x="25957" y="122799"/>
                    <a:pt x="26171" y="121924"/>
                    <a:pt x="26365" y="121049"/>
                  </a:cubicBezTo>
                  <a:lnTo>
                    <a:pt x="26988" y="118423"/>
                  </a:lnTo>
                  <a:cubicBezTo>
                    <a:pt x="27396" y="116653"/>
                    <a:pt x="27805" y="114903"/>
                    <a:pt x="28252" y="113153"/>
                  </a:cubicBezTo>
                  <a:cubicBezTo>
                    <a:pt x="28466" y="112297"/>
                    <a:pt x="28719" y="111422"/>
                    <a:pt x="28991" y="110566"/>
                  </a:cubicBezTo>
                  <a:lnTo>
                    <a:pt x="29380" y="109282"/>
                  </a:lnTo>
                  <a:cubicBezTo>
                    <a:pt x="29516" y="108854"/>
                    <a:pt x="29633" y="108407"/>
                    <a:pt x="29808" y="107999"/>
                  </a:cubicBezTo>
                  <a:cubicBezTo>
                    <a:pt x="30139" y="107162"/>
                    <a:pt x="30644" y="106404"/>
                    <a:pt x="31072" y="105606"/>
                  </a:cubicBezTo>
                  <a:cubicBezTo>
                    <a:pt x="31520" y="104828"/>
                    <a:pt x="31811" y="103953"/>
                    <a:pt x="31947" y="103058"/>
                  </a:cubicBezTo>
                  <a:cubicBezTo>
                    <a:pt x="32084" y="102164"/>
                    <a:pt x="31986" y="101230"/>
                    <a:pt x="31675" y="100394"/>
                  </a:cubicBezTo>
                  <a:cubicBezTo>
                    <a:pt x="31306" y="99558"/>
                    <a:pt x="30780" y="98799"/>
                    <a:pt x="30119" y="98196"/>
                  </a:cubicBezTo>
                  <a:cubicBezTo>
                    <a:pt x="28816" y="96932"/>
                    <a:pt x="27260" y="95979"/>
                    <a:pt x="26074" y="94617"/>
                  </a:cubicBezTo>
                  <a:cubicBezTo>
                    <a:pt x="25763" y="94287"/>
                    <a:pt x="25510" y="93917"/>
                    <a:pt x="25315" y="93509"/>
                  </a:cubicBezTo>
                  <a:cubicBezTo>
                    <a:pt x="25121" y="93120"/>
                    <a:pt x="25023" y="92673"/>
                    <a:pt x="25004" y="92225"/>
                  </a:cubicBezTo>
                  <a:cubicBezTo>
                    <a:pt x="25004" y="91778"/>
                    <a:pt x="25101" y="91331"/>
                    <a:pt x="25296" y="90922"/>
                  </a:cubicBezTo>
                  <a:cubicBezTo>
                    <a:pt x="25490" y="90533"/>
                    <a:pt x="25743" y="90144"/>
                    <a:pt x="26015" y="89813"/>
                  </a:cubicBezTo>
                  <a:cubicBezTo>
                    <a:pt x="26307" y="89463"/>
                    <a:pt x="26599" y="89113"/>
                    <a:pt x="26852" y="88724"/>
                  </a:cubicBezTo>
                  <a:cubicBezTo>
                    <a:pt x="27085" y="88355"/>
                    <a:pt x="27299" y="87946"/>
                    <a:pt x="27474" y="87538"/>
                  </a:cubicBezTo>
                  <a:cubicBezTo>
                    <a:pt x="27805" y="86682"/>
                    <a:pt x="28019" y="85807"/>
                    <a:pt x="28058" y="84893"/>
                  </a:cubicBezTo>
                  <a:cubicBezTo>
                    <a:pt x="28174" y="83084"/>
                    <a:pt x="27824" y="81295"/>
                    <a:pt x="27280" y="79583"/>
                  </a:cubicBezTo>
                  <a:cubicBezTo>
                    <a:pt x="26716" y="77872"/>
                    <a:pt x="26035" y="76199"/>
                    <a:pt x="25237" y="74565"/>
                  </a:cubicBezTo>
                  <a:cubicBezTo>
                    <a:pt x="24868" y="73748"/>
                    <a:pt x="24459" y="72951"/>
                    <a:pt x="24090" y="72134"/>
                  </a:cubicBezTo>
                  <a:cubicBezTo>
                    <a:pt x="23720" y="71317"/>
                    <a:pt x="23331" y="70500"/>
                    <a:pt x="22923" y="69703"/>
                  </a:cubicBezTo>
                  <a:cubicBezTo>
                    <a:pt x="22126" y="68089"/>
                    <a:pt x="21270" y="66494"/>
                    <a:pt x="20570" y="64841"/>
                  </a:cubicBezTo>
                  <a:cubicBezTo>
                    <a:pt x="19908" y="63168"/>
                    <a:pt x="19422" y="61437"/>
                    <a:pt x="19150" y="59648"/>
                  </a:cubicBezTo>
                  <a:cubicBezTo>
                    <a:pt x="18877" y="57878"/>
                    <a:pt x="18761" y="56088"/>
                    <a:pt x="18858" y="54280"/>
                  </a:cubicBezTo>
                  <a:cubicBezTo>
                    <a:pt x="18897" y="53385"/>
                    <a:pt x="19033" y="52490"/>
                    <a:pt x="19228" y="51615"/>
                  </a:cubicBezTo>
                  <a:cubicBezTo>
                    <a:pt x="19480" y="50740"/>
                    <a:pt x="19830" y="49923"/>
                    <a:pt x="20278" y="49126"/>
                  </a:cubicBezTo>
                  <a:cubicBezTo>
                    <a:pt x="21134" y="47550"/>
                    <a:pt x="22262" y="46130"/>
                    <a:pt x="23390" y="44730"/>
                  </a:cubicBezTo>
                  <a:cubicBezTo>
                    <a:pt x="24518" y="43330"/>
                    <a:pt x="25665" y="41949"/>
                    <a:pt x="26735" y="40490"/>
                  </a:cubicBezTo>
                  <a:cubicBezTo>
                    <a:pt x="27241" y="39751"/>
                    <a:pt x="27746" y="39012"/>
                    <a:pt x="28213" y="38234"/>
                  </a:cubicBezTo>
                  <a:cubicBezTo>
                    <a:pt x="28466" y="37865"/>
                    <a:pt x="28699" y="37476"/>
                    <a:pt x="28894" y="37067"/>
                  </a:cubicBezTo>
                  <a:cubicBezTo>
                    <a:pt x="29108" y="36678"/>
                    <a:pt x="29322" y="36270"/>
                    <a:pt x="29516" y="35861"/>
                  </a:cubicBezTo>
                  <a:cubicBezTo>
                    <a:pt x="29925" y="35064"/>
                    <a:pt x="30275" y="34228"/>
                    <a:pt x="30586" y="33391"/>
                  </a:cubicBezTo>
                  <a:cubicBezTo>
                    <a:pt x="30878" y="32535"/>
                    <a:pt x="31131" y="31680"/>
                    <a:pt x="31306" y="30804"/>
                  </a:cubicBezTo>
                  <a:cubicBezTo>
                    <a:pt x="31500" y="29910"/>
                    <a:pt x="31636" y="29015"/>
                    <a:pt x="31695" y="28101"/>
                  </a:cubicBezTo>
                  <a:cubicBezTo>
                    <a:pt x="31734" y="27206"/>
                    <a:pt x="31695" y="26312"/>
                    <a:pt x="31597" y="25417"/>
                  </a:cubicBezTo>
                  <a:cubicBezTo>
                    <a:pt x="31500" y="24522"/>
                    <a:pt x="31325" y="23628"/>
                    <a:pt x="31053" y="22772"/>
                  </a:cubicBezTo>
                  <a:cubicBezTo>
                    <a:pt x="30917" y="22344"/>
                    <a:pt x="30742" y="21916"/>
                    <a:pt x="30528" y="21508"/>
                  </a:cubicBezTo>
                  <a:cubicBezTo>
                    <a:pt x="30314" y="21119"/>
                    <a:pt x="30061" y="20749"/>
                    <a:pt x="29750" y="20419"/>
                  </a:cubicBezTo>
                  <a:cubicBezTo>
                    <a:pt x="29127" y="19757"/>
                    <a:pt x="28447" y="19154"/>
                    <a:pt x="27727" y="18629"/>
                  </a:cubicBezTo>
                  <a:cubicBezTo>
                    <a:pt x="27007" y="18085"/>
                    <a:pt x="26288" y="17560"/>
                    <a:pt x="25549" y="17015"/>
                  </a:cubicBezTo>
                  <a:cubicBezTo>
                    <a:pt x="25199" y="16743"/>
                    <a:pt x="24848" y="16451"/>
                    <a:pt x="24498" y="16179"/>
                  </a:cubicBezTo>
                  <a:cubicBezTo>
                    <a:pt x="24129" y="15926"/>
                    <a:pt x="23759" y="15673"/>
                    <a:pt x="23351" y="15459"/>
                  </a:cubicBezTo>
                  <a:cubicBezTo>
                    <a:pt x="22573" y="15012"/>
                    <a:pt x="21737" y="14642"/>
                    <a:pt x="20881" y="14370"/>
                  </a:cubicBezTo>
                  <a:cubicBezTo>
                    <a:pt x="20453" y="14214"/>
                    <a:pt x="20025" y="14098"/>
                    <a:pt x="19578" y="14000"/>
                  </a:cubicBezTo>
                  <a:cubicBezTo>
                    <a:pt x="19150" y="13903"/>
                    <a:pt x="18702" y="13845"/>
                    <a:pt x="18255" y="13786"/>
                  </a:cubicBezTo>
                  <a:cubicBezTo>
                    <a:pt x="17341" y="13650"/>
                    <a:pt x="16466" y="13514"/>
                    <a:pt x="15571" y="13320"/>
                  </a:cubicBezTo>
                  <a:cubicBezTo>
                    <a:pt x="13821" y="12970"/>
                    <a:pt x="12090" y="12425"/>
                    <a:pt x="10436" y="11725"/>
                  </a:cubicBezTo>
                  <a:cubicBezTo>
                    <a:pt x="8764" y="11025"/>
                    <a:pt x="7227" y="10072"/>
                    <a:pt x="5846" y="8924"/>
                  </a:cubicBezTo>
                  <a:close/>
                  <a:moveTo>
                    <a:pt x="24722" y="132102"/>
                  </a:moveTo>
                  <a:lnTo>
                    <a:pt x="24722" y="132102"/>
                  </a:lnTo>
                  <a:cubicBezTo>
                    <a:pt x="24722" y="132869"/>
                    <a:pt x="24751" y="133638"/>
                    <a:pt x="24810" y="134411"/>
                  </a:cubicBezTo>
                  <a:cubicBezTo>
                    <a:pt x="24946" y="136200"/>
                    <a:pt x="25354" y="137970"/>
                    <a:pt x="26015" y="139662"/>
                  </a:cubicBezTo>
                  <a:cubicBezTo>
                    <a:pt x="26677" y="141335"/>
                    <a:pt x="27649" y="142871"/>
                    <a:pt x="28874" y="144194"/>
                  </a:cubicBezTo>
                  <a:cubicBezTo>
                    <a:pt x="27649" y="142871"/>
                    <a:pt x="26677" y="141315"/>
                    <a:pt x="26015" y="139642"/>
                  </a:cubicBezTo>
                  <a:cubicBezTo>
                    <a:pt x="25354" y="137970"/>
                    <a:pt x="24965" y="136200"/>
                    <a:pt x="24810" y="134391"/>
                  </a:cubicBezTo>
                  <a:cubicBezTo>
                    <a:pt x="24752" y="133631"/>
                    <a:pt x="24722" y="132866"/>
                    <a:pt x="24722" y="132102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657750" y="1109025"/>
              <a:ext cx="809100" cy="3586925"/>
            </a:xfrm>
            <a:custGeom>
              <a:avLst/>
              <a:gdLst/>
              <a:ahLst/>
              <a:cxnLst/>
              <a:rect l="l" t="t" r="r" b="b"/>
              <a:pathLst>
                <a:path w="32364" h="143477" extrusionOk="0">
                  <a:moveTo>
                    <a:pt x="0" y="0"/>
                  </a:moveTo>
                  <a:cubicBezTo>
                    <a:pt x="584" y="1711"/>
                    <a:pt x="1303" y="3345"/>
                    <a:pt x="2178" y="4900"/>
                  </a:cubicBezTo>
                  <a:cubicBezTo>
                    <a:pt x="2565" y="5559"/>
                    <a:pt x="2994" y="6194"/>
                    <a:pt x="3462" y="6797"/>
                  </a:cubicBezTo>
                  <a:lnTo>
                    <a:pt x="3462" y="6797"/>
                  </a:lnTo>
                  <a:cubicBezTo>
                    <a:pt x="2999" y="6193"/>
                    <a:pt x="2577" y="5563"/>
                    <a:pt x="2198" y="4920"/>
                  </a:cubicBezTo>
                  <a:cubicBezTo>
                    <a:pt x="1323" y="3345"/>
                    <a:pt x="584" y="1711"/>
                    <a:pt x="0" y="0"/>
                  </a:cubicBezTo>
                  <a:close/>
                  <a:moveTo>
                    <a:pt x="3462" y="6797"/>
                  </a:moveTo>
                  <a:cubicBezTo>
                    <a:pt x="3545" y="6905"/>
                    <a:pt x="3629" y="7011"/>
                    <a:pt x="3715" y="7117"/>
                  </a:cubicBezTo>
                  <a:cubicBezTo>
                    <a:pt x="4229" y="7756"/>
                    <a:pt x="4792" y="8346"/>
                    <a:pt x="5403" y="8902"/>
                  </a:cubicBezTo>
                  <a:lnTo>
                    <a:pt x="5403" y="8902"/>
                  </a:lnTo>
                  <a:cubicBezTo>
                    <a:pt x="4699" y="8260"/>
                    <a:pt x="4050" y="7554"/>
                    <a:pt x="3462" y="6797"/>
                  </a:cubicBezTo>
                  <a:close/>
                  <a:moveTo>
                    <a:pt x="5403" y="8902"/>
                  </a:moveTo>
                  <a:cubicBezTo>
                    <a:pt x="5462" y="8956"/>
                    <a:pt x="5522" y="9009"/>
                    <a:pt x="5582" y="9062"/>
                  </a:cubicBezTo>
                  <a:cubicBezTo>
                    <a:pt x="5522" y="9009"/>
                    <a:pt x="5462" y="8956"/>
                    <a:pt x="5403" y="8902"/>
                  </a:cubicBezTo>
                  <a:close/>
                  <a:moveTo>
                    <a:pt x="5582" y="9062"/>
                  </a:moveTo>
                  <a:lnTo>
                    <a:pt x="5582" y="9062"/>
                  </a:lnTo>
                  <a:cubicBezTo>
                    <a:pt x="6904" y="10249"/>
                    <a:pt x="8421" y="11241"/>
                    <a:pt x="10036" y="11999"/>
                  </a:cubicBezTo>
                  <a:cubicBezTo>
                    <a:pt x="11669" y="12738"/>
                    <a:pt x="13381" y="13302"/>
                    <a:pt x="15151" y="13691"/>
                  </a:cubicBezTo>
                  <a:cubicBezTo>
                    <a:pt x="16026" y="13905"/>
                    <a:pt x="16901" y="14061"/>
                    <a:pt x="17796" y="14178"/>
                  </a:cubicBezTo>
                  <a:cubicBezTo>
                    <a:pt x="18691" y="14275"/>
                    <a:pt x="19566" y="14430"/>
                    <a:pt x="20441" y="14625"/>
                  </a:cubicBezTo>
                  <a:cubicBezTo>
                    <a:pt x="21316" y="14839"/>
                    <a:pt x="22153" y="15150"/>
                    <a:pt x="22969" y="15539"/>
                  </a:cubicBezTo>
                  <a:cubicBezTo>
                    <a:pt x="22172" y="15150"/>
                    <a:pt x="21316" y="14839"/>
                    <a:pt x="20461" y="14625"/>
                  </a:cubicBezTo>
                  <a:cubicBezTo>
                    <a:pt x="19585" y="14430"/>
                    <a:pt x="18691" y="14275"/>
                    <a:pt x="17815" y="14178"/>
                  </a:cubicBezTo>
                  <a:cubicBezTo>
                    <a:pt x="16921" y="14041"/>
                    <a:pt x="16046" y="13886"/>
                    <a:pt x="15170" y="13691"/>
                  </a:cubicBezTo>
                  <a:cubicBezTo>
                    <a:pt x="13400" y="13302"/>
                    <a:pt x="11689" y="12738"/>
                    <a:pt x="10055" y="11999"/>
                  </a:cubicBezTo>
                  <a:cubicBezTo>
                    <a:pt x="8421" y="11241"/>
                    <a:pt x="6924" y="10249"/>
                    <a:pt x="5582" y="9062"/>
                  </a:cubicBezTo>
                  <a:close/>
                  <a:moveTo>
                    <a:pt x="22969" y="15539"/>
                  </a:moveTo>
                  <a:lnTo>
                    <a:pt x="22969" y="15539"/>
                  </a:lnTo>
                  <a:cubicBezTo>
                    <a:pt x="23427" y="15757"/>
                    <a:pt x="23865" y="15999"/>
                    <a:pt x="24286" y="16268"/>
                  </a:cubicBezTo>
                  <a:lnTo>
                    <a:pt x="24286" y="16268"/>
                  </a:lnTo>
                  <a:cubicBezTo>
                    <a:pt x="23863" y="15993"/>
                    <a:pt x="23419" y="15747"/>
                    <a:pt x="22969" y="15539"/>
                  </a:cubicBezTo>
                  <a:close/>
                  <a:moveTo>
                    <a:pt x="24286" y="16268"/>
                  </a:moveTo>
                  <a:cubicBezTo>
                    <a:pt x="24613" y="16482"/>
                    <a:pt x="24929" y="16713"/>
                    <a:pt x="25226" y="16959"/>
                  </a:cubicBezTo>
                  <a:cubicBezTo>
                    <a:pt x="26587" y="18145"/>
                    <a:pt x="28104" y="19118"/>
                    <a:pt x="29407" y="20362"/>
                  </a:cubicBezTo>
                  <a:cubicBezTo>
                    <a:pt x="29738" y="20654"/>
                    <a:pt x="30030" y="20985"/>
                    <a:pt x="30302" y="21354"/>
                  </a:cubicBezTo>
                  <a:cubicBezTo>
                    <a:pt x="30438" y="21529"/>
                    <a:pt x="30574" y="21704"/>
                    <a:pt x="30691" y="21899"/>
                  </a:cubicBezTo>
                  <a:cubicBezTo>
                    <a:pt x="30808" y="22093"/>
                    <a:pt x="30905" y="22288"/>
                    <a:pt x="30983" y="22502"/>
                  </a:cubicBezTo>
                  <a:cubicBezTo>
                    <a:pt x="31333" y="23319"/>
                    <a:pt x="31566" y="24194"/>
                    <a:pt x="31702" y="25069"/>
                  </a:cubicBezTo>
                  <a:cubicBezTo>
                    <a:pt x="31838" y="25964"/>
                    <a:pt x="31897" y="26858"/>
                    <a:pt x="31897" y="27753"/>
                  </a:cubicBezTo>
                  <a:cubicBezTo>
                    <a:pt x="31877" y="28648"/>
                    <a:pt x="31800" y="29542"/>
                    <a:pt x="31663" y="30418"/>
                  </a:cubicBezTo>
                  <a:cubicBezTo>
                    <a:pt x="31488" y="31312"/>
                    <a:pt x="31274" y="32168"/>
                    <a:pt x="31002" y="33024"/>
                  </a:cubicBezTo>
                  <a:cubicBezTo>
                    <a:pt x="30730" y="33880"/>
                    <a:pt x="30399" y="34716"/>
                    <a:pt x="30010" y="35533"/>
                  </a:cubicBezTo>
                  <a:cubicBezTo>
                    <a:pt x="29252" y="37147"/>
                    <a:pt x="28338" y="38703"/>
                    <a:pt x="27307" y="40162"/>
                  </a:cubicBezTo>
                  <a:cubicBezTo>
                    <a:pt x="26295" y="41620"/>
                    <a:pt x="25148" y="43001"/>
                    <a:pt x="24000" y="44382"/>
                  </a:cubicBezTo>
                  <a:cubicBezTo>
                    <a:pt x="22814" y="45744"/>
                    <a:pt x="21725" y="47163"/>
                    <a:pt x="20713" y="48642"/>
                  </a:cubicBezTo>
                  <a:cubicBezTo>
                    <a:pt x="20227" y="49400"/>
                    <a:pt x="19799" y="50198"/>
                    <a:pt x="19449" y="51034"/>
                  </a:cubicBezTo>
                  <a:cubicBezTo>
                    <a:pt x="19274" y="51442"/>
                    <a:pt x="19138" y="51870"/>
                    <a:pt x="19021" y="52298"/>
                  </a:cubicBezTo>
                  <a:cubicBezTo>
                    <a:pt x="18924" y="52745"/>
                    <a:pt x="18866" y="53193"/>
                    <a:pt x="18807" y="53640"/>
                  </a:cubicBezTo>
                  <a:cubicBezTo>
                    <a:pt x="18593" y="55429"/>
                    <a:pt x="18593" y="57219"/>
                    <a:pt x="18788" y="59008"/>
                  </a:cubicBezTo>
                  <a:cubicBezTo>
                    <a:pt x="18943" y="60797"/>
                    <a:pt x="19332" y="62567"/>
                    <a:pt x="19916" y="64259"/>
                  </a:cubicBezTo>
                  <a:cubicBezTo>
                    <a:pt x="20208" y="65115"/>
                    <a:pt x="20558" y="65932"/>
                    <a:pt x="20947" y="66749"/>
                  </a:cubicBezTo>
                  <a:cubicBezTo>
                    <a:pt x="21336" y="67566"/>
                    <a:pt x="21725" y="68383"/>
                    <a:pt x="22133" y="69180"/>
                  </a:cubicBezTo>
                  <a:cubicBezTo>
                    <a:pt x="22522" y="69977"/>
                    <a:pt x="22931" y="70794"/>
                    <a:pt x="23300" y="71592"/>
                  </a:cubicBezTo>
                  <a:cubicBezTo>
                    <a:pt x="23670" y="72409"/>
                    <a:pt x="24039" y="73225"/>
                    <a:pt x="24428" y="74042"/>
                  </a:cubicBezTo>
                  <a:cubicBezTo>
                    <a:pt x="25187" y="75657"/>
                    <a:pt x="25945" y="77290"/>
                    <a:pt x="26548" y="78982"/>
                  </a:cubicBezTo>
                  <a:cubicBezTo>
                    <a:pt x="27171" y="80655"/>
                    <a:pt x="27637" y="82405"/>
                    <a:pt x="27715" y="84195"/>
                  </a:cubicBezTo>
                  <a:cubicBezTo>
                    <a:pt x="27754" y="85089"/>
                    <a:pt x="27676" y="85984"/>
                    <a:pt x="27482" y="86859"/>
                  </a:cubicBezTo>
                  <a:cubicBezTo>
                    <a:pt x="27268" y="87715"/>
                    <a:pt x="26879" y="88551"/>
                    <a:pt x="26354" y="89271"/>
                  </a:cubicBezTo>
                  <a:cubicBezTo>
                    <a:pt x="26101" y="89641"/>
                    <a:pt x="25829" y="89991"/>
                    <a:pt x="25595" y="90380"/>
                  </a:cubicBezTo>
                  <a:cubicBezTo>
                    <a:pt x="25342" y="90749"/>
                    <a:pt x="25187" y="91177"/>
                    <a:pt x="25109" y="91624"/>
                  </a:cubicBezTo>
                  <a:cubicBezTo>
                    <a:pt x="25031" y="92091"/>
                    <a:pt x="25070" y="92539"/>
                    <a:pt x="25206" y="92966"/>
                  </a:cubicBezTo>
                  <a:cubicBezTo>
                    <a:pt x="25362" y="93394"/>
                    <a:pt x="25576" y="93803"/>
                    <a:pt x="25848" y="94153"/>
                  </a:cubicBezTo>
                  <a:cubicBezTo>
                    <a:pt x="26431" y="94853"/>
                    <a:pt x="27073" y="95475"/>
                    <a:pt x="27793" y="96020"/>
                  </a:cubicBezTo>
                  <a:cubicBezTo>
                    <a:pt x="28493" y="96584"/>
                    <a:pt x="29213" y="97109"/>
                    <a:pt x="29893" y="97693"/>
                  </a:cubicBezTo>
                  <a:cubicBezTo>
                    <a:pt x="30594" y="98257"/>
                    <a:pt x="31177" y="98937"/>
                    <a:pt x="31663" y="99715"/>
                  </a:cubicBezTo>
                  <a:cubicBezTo>
                    <a:pt x="32091" y="100493"/>
                    <a:pt x="32305" y="101368"/>
                    <a:pt x="32266" y="102263"/>
                  </a:cubicBezTo>
                  <a:cubicBezTo>
                    <a:pt x="32247" y="103158"/>
                    <a:pt x="32033" y="104033"/>
                    <a:pt x="31663" y="104850"/>
                  </a:cubicBezTo>
                  <a:cubicBezTo>
                    <a:pt x="31294" y="105667"/>
                    <a:pt x="30827" y="106445"/>
                    <a:pt x="30496" y="107281"/>
                  </a:cubicBezTo>
                  <a:cubicBezTo>
                    <a:pt x="30419" y="107495"/>
                    <a:pt x="30341" y="107709"/>
                    <a:pt x="30282" y="107923"/>
                  </a:cubicBezTo>
                  <a:lnTo>
                    <a:pt x="30107" y="108565"/>
                  </a:lnTo>
                  <a:lnTo>
                    <a:pt x="29777" y="109868"/>
                  </a:lnTo>
                  <a:cubicBezTo>
                    <a:pt x="29543" y="110743"/>
                    <a:pt x="29329" y="111599"/>
                    <a:pt x="29135" y="112474"/>
                  </a:cubicBezTo>
                  <a:cubicBezTo>
                    <a:pt x="28746" y="114244"/>
                    <a:pt x="28396" y="115994"/>
                    <a:pt x="28026" y="117745"/>
                  </a:cubicBezTo>
                  <a:lnTo>
                    <a:pt x="27482" y="120390"/>
                  </a:lnTo>
                  <a:cubicBezTo>
                    <a:pt x="27287" y="121265"/>
                    <a:pt x="27093" y="122140"/>
                    <a:pt x="26918" y="123015"/>
                  </a:cubicBezTo>
                  <a:cubicBezTo>
                    <a:pt x="26218" y="126536"/>
                    <a:pt x="25770" y="130134"/>
                    <a:pt x="26101" y="133713"/>
                  </a:cubicBezTo>
                  <a:cubicBezTo>
                    <a:pt x="26256" y="135502"/>
                    <a:pt x="26665" y="137252"/>
                    <a:pt x="27307" y="138925"/>
                  </a:cubicBezTo>
                  <a:cubicBezTo>
                    <a:pt x="27968" y="140598"/>
                    <a:pt x="28940" y="142134"/>
                    <a:pt x="30146" y="143476"/>
                  </a:cubicBezTo>
                  <a:cubicBezTo>
                    <a:pt x="28940" y="142134"/>
                    <a:pt x="28007" y="140598"/>
                    <a:pt x="27346" y="138944"/>
                  </a:cubicBezTo>
                  <a:cubicBezTo>
                    <a:pt x="26684" y="137252"/>
                    <a:pt x="26276" y="135502"/>
                    <a:pt x="26140" y="133713"/>
                  </a:cubicBezTo>
                  <a:cubicBezTo>
                    <a:pt x="25809" y="130134"/>
                    <a:pt x="26256" y="126516"/>
                    <a:pt x="26957" y="123015"/>
                  </a:cubicBezTo>
                  <a:cubicBezTo>
                    <a:pt x="27132" y="122140"/>
                    <a:pt x="27326" y="121265"/>
                    <a:pt x="27521" y="120390"/>
                  </a:cubicBezTo>
                  <a:lnTo>
                    <a:pt x="28085" y="117764"/>
                  </a:lnTo>
                  <a:cubicBezTo>
                    <a:pt x="28454" y="115994"/>
                    <a:pt x="28785" y="114244"/>
                    <a:pt x="29174" y="112493"/>
                  </a:cubicBezTo>
                  <a:cubicBezTo>
                    <a:pt x="29368" y="111618"/>
                    <a:pt x="29582" y="110743"/>
                    <a:pt x="29835" y="109887"/>
                  </a:cubicBezTo>
                  <a:lnTo>
                    <a:pt x="30166" y="108584"/>
                  </a:lnTo>
                  <a:lnTo>
                    <a:pt x="30341" y="107923"/>
                  </a:lnTo>
                  <a:cubicBezTo>
                    <a:pt x="30399" y="107709"/>
                    <a:pt x="30477" y="107495"/>
                    <a:pt x="30555" y="107301"/>
                  </a:cubicBezTo>
                  <a:cubicBezTo>
                    <a:pt x="30866" y="106445"/>
                    <a:pt x="31352" y="105686"/>
                    <a:pt x="31722" y="104869"/>
                  </a:cubicBezTo>
                  <a:cubicBezTo>
                    <a:pt x="32091" y="104052"/>
                    <a:pt x="32305" y="103158"/>
                    <a:pt x="32344" y="102263"/>
                  </a:cubicBezTo>
                  <a:cubicBezTo>
                    <a:pt x="32364" y="101349"/>
                    <a:pt x="32150" y="100454"/>
                    <a:pt x="31702" y="99676"/>
                  </a:cubicBezTo>
                  <a:cubicBezTo>
                    <a:pt x="31235" y="98898"/>
                    <a:pt x="30633" y="98218"/>
                    <a:pt x="29932" y="97654"/>
                  </a:cubicBezTo>
                  <a:cubicBezTo>
                    <a:pt x="29252" y="97070"/>
                    <a:pt x="28532" y="96526"/>
                    <a:pt x="27832" y="95962"/>
                  </a:cubicBezTo>
                  <a:cubicBezTo>
                    <a:pt x="27132" y="95417"/>
                    <a:pt x="26470" y="94795"/>
                    <a:pt x="25906" y="94114"/>
                  </a:cubicBezTo>
                  <a:cubicBezTo>
                    <a:pt x="25634" y="93764"/>
                    <a:pt x="25420" y="93355"/>
                    <a:pt x="25284" y="92947"/>
                  </a:cubicBezTo>
                  <a:cubicBezTo>
                    <a:pt x="25148" y="92519"/>
                    <a:pt x="25109" y="92072"/>
                    <a:pt x="25167" y="91624"/>
                  </a:cubicBezTo>
                  <a:cubicBezTo>
                    <a:pt x="25245" y="91177"/>
                    <a:pt x="25401" y="90769"/>
                    <a:pt x="25654" y="90380"/>
                  </a:cubicBezTo>
                  <a:cubicBezTo>
                    <a:pt x="25867" y="90010"/>
                    <a:pt x="26159" y="89660"/>
                    <a:pt x="26412" y="89291"/>
                  </a:cubicBezTo>
                  <a:cubicBezTo>
                    <a:pt x="26937" y="88551"/>
                    <a:pt x="27326" y="87735"/>
                    <a:pt x="27540" y="86859"/>
                  </a:cubicBezTo>
                  <a:cubicBezTo>
                    <a:pt x="27735" y="85984"/>
                    <a:pt x="27832" y="85070"/>
                    <a:pt x="27793" y="84175"/>
                  </a:cubicBezTo>
                  <a:cubicBezTo>
                    <a:pt x="27696" y="82386"/>
                    <a:pt x="27229" y="80636"/>
                    <a:pt x="26626" y="78944"/>
                  </a:cubicBezTo>
                  <a:cubicBezTo>
                    <a:pt x="26004" y="77251"/>
                    <a:pt x="25265" y="75618"/>
                    <a:pt x="24487" y="74003"/>
                  </a:cubicBezTo>
                  <a:cubicBezTo>
                    <a:pt x="24098" y="73187"/>
                    <a:pt x="23747" y="72389"/>
                    <a:pt x="23358" y="71553"/>
                  </a:cubicBezTo>
                  <a:cubicBezTo>
                    <a:pt x="22989" y="70736"/>
                    <a:pt x="22600" y="69939"/>
                    <a:pt x="22192" y="69122"/>
                  </a:cubicBezTo>
                  <a:cubicBezTo>
                    <a:pt x="21803" y="68305"/>
                    <a:pt x="21394" y="67507"/>
                    <a:pt x="21025" y="66690"/>
                  </a:cubicBezTo>
                  <a:cubicBezTo>
                    <a:pt x="20636" y="65893"/>
                    <a:pt x="20285" y="65057"/>
                    <a:pt x="19994" y="64220"/>
                  </a:cubicBezTo>
                  <a:cubicBezTo>
                    <a:pt x="19410" y="62528"/>
                    <a:pt x="19041" y="60758"/>
                    <a:pt x="18866" y="58989"/>
                  </a:cubicBezTo>
                  <a:cubicBezTo>
                    <a:pt x="18671" y="57199"/>
                    <a:pt x="18671" y="55410"/>
                    <a:pt x="18866" y="53640"/>
                  </a:cubicBezTo>
                  <a:cubicBezTo>
                    <a:pt x="18924" y="53193"/>
                    <a:pt x="19002" y="52745"/>
                    <a:pt x="19099" y="52317"/>
                  </a:cubicBezTo>
                  <a:cubicBezTo>
                    <a:pt x="19196" y="51870"/>
                    <a:pt x="19332" y="51442"/>
                    <a:pt x="19508" y="51034"/>
                  </a:cubicBezTo>
                  <a:cubicBezTo>
                    <a:pt x="19858" y="50217"/>
                    <a:pt x="20285" y="49420"/>
                    <a:pt x="20772" y="48680"/>
                  </a:cubicBezTo>
                  <a:cubicBezTo>
                    <a:pt x="21783" y="47183"/>
                    <a:pt x="22872" y="45763"/>
                    <a:pt x="24039" y="44421"/>
                  </a:cubicBezTo>
                  <a:cubicBezTo>
                    <a:pt x="25187" y="43040"/>
                    <a:pt x="26334" y="41659"/>
                    <a:pt x="27365" y="40181"/>
                  </a:cubicBezTo>
                  <a:cubicBezTo>
                    <a:pt x="28396" y="38703"/>
                    <a:pt x="29291" y="37147"/>
                    <a:pt x="30069" y="35533"/>
                  </a:cubicBezTo>
                  <a:cubicBezTo>
                    <a:pt x="30438" y="34716"/>
                    <a:pt x="30769" y="33880"/>
                    <a:pt x="31041" y="33024"/>
                  </a:cubicBezTo>
                  <a:cubicBezTo>
                    <a:pt x="31313" y="32168"/>
                    <a:pt x="31547" y="31293"/>
                    <a:pt x="31702" y="30418"/>
                  </a:cubicBezTo>
                  <a:cubicBezTo>
                    <a:pt x="31838" y="29542"/>
                    <a:pt x="31936" y="28648"/>
                    <a:pt x="31936" y="27753"/>
                  </a:cubicBezTo>
                  <a:cubicBezTo>
                    <a:pt x="31936" y="26839"/>
                    <a:pt x="31877" y="25944"/>
                    <a:pt x="31741" y="25069"/>
                  </a:cubicBezTo>
                  <a:cubicBezTo>
                    <a:pt x="31605" y="24194"/>
                    <a:pt x="31372" y="23319"/>
                    <a:pt x="31022" y="22502"/>
                  </a:cubicBezTo>
                  <a:cubicBezTo>
                    <a:pt x="30944" y="22288"/>
                    <a:pt x="30827" y="22093"/>
                    <a:pt x="30730" y="21899"/>
                  </a:cubicBezTo>
                  <a:cubicBezTo>
                    <a:pt x="30613" y="21704"/>
                    <a:pt x="30477" y="21510"/>
                    <a:pt x="30341" y="21335"/>
                  </a:cubicBezTo>
                  <a:cubicBezTo>
                    <a:pt x="30069" y="20985"/>
                    <a:pt x="29757" y="20654"/>
                    <a:pt x="29427" y="20343"/>
                  </a:cubicBezTo>
                  <a:cubicBezTo>
                    <a:pt x="28124" y="19118"/>
                    <a:pt x="26607" y="18126"/>
                    <a:pt x="25245" y="16959"/>
                  </a:cubicBezTo>
                  <a:cubicBezTo>
                    <a:pt x="24937" y="16710"/>
                    <a:pt x="24617" y="16481"/>
                    <a:pt x="24286" y="1626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656275" y="1112900"/>
              <a:ext cx="817875" cy="3568450"/>
            </a:xfrm>
            <a:custGeom>
              <a:avLst/>
              <a:gdLst/>
              <a:ahLst/>
              <a:cxnLst/>
              <a:rect l="l" t="t" r="r" b="b"/>
              <a:pathLst>
                <a:path w="32715" h="142738" extrusionOk="0">
                  <a:moveTo>
                    <a:pt x="1" y="1"/>
                  </a:moveTo>
                  <a:cubicBezTo>
                    <a:pt x="545" y="1712"/>
                    <a:pt x="1226" y="3365"/>
                    <a:pt x="2062" y="4940"/>
                  </a:cubicBezTo>
                  <a:cubicBezTo>
                    <a:pt x="2490" y="5718"/>
                    <a:pt x="2976" y="6476"/>
                    <a:pt x="3521" y="7196"/>
                  </a:cubicBezTo>
                  <a:cubicBezTo>
                    <a:pt x="4065" y="7896"/>
                    <a:pt x="4668" y="8557"/>
                    <a:pt x="5310" y="9180"/>
                  </a:cubicBezTo>
                  <a:cubicBezTo>
                    <a:pt x="6613" y="10405"/>
                    <a:pt x="8091" y="11455"/>
                    <a:pt x="9686" y="12253"/>
                  </a:cubicBezTo>
                  <a:cubicBezTo>
                    <a:pt x="10484" y="12642"/>
                    <a:pt x="11320" y="12972"/>
                    <a:pt x="12156" y="13283"/>
                  </a:cubicBezTo>
                  <a:cubicBezTo>
                    <a:pt x="12993" y="13575"/>
                    <a:pt x="13868" y="13828"/>
                    <a:pt x="14724" y="14042"/>
                  </a:cubicBezTo>
                  <a:cubicBezTo>
                    <a:pt x="16474" y="14431"/>
                    <a:pt x="18244" y="14723"/>
                    <a:pt x="20014" y="14917"/>
                  </a:cubicBezTo>
                  <a:cubicBezTo>
                    <a:pt x="20889" y="15073"/>
                    <a:pt x="21745" y="15326"/>
                    <a:pt x="22562" y="15676"/>
                  </a:cubicBezTo>
                  <a:cubicBezTo>
                    <a:pt x="23398" y="15987"/>
                    <a:pt x="24195" y="16395"/>
                    <a:pt x="24935" y="16901"/>
                  </a:cubicBezTo>
                  <a:cubicBezTo>
                    <a:pt x="25674" y="17387"/>
                    <a:pt x="26315" y="18029"/>
                    <a:pt x="26996" y="18593"/>
                  </a:cubicBezTo>
                  <a:cubicBezTo>
                    <a:pt x="27696" y="19157"/>
                    <a:pt x="28397" y="19702"/>
                    <a:pt x="29058" y="20305"/>
                  </a:cubicBezTo>
                  <a:cubicBezTo>
                    <a:pt x="29758" y="20869"/>
                    <a:pt x="30361" y="21530"/>
                    <a:pt x="30867" y="22250"/>
                  </a:cubicBezTo>
                  <a:cubicBezTo>
                    <a:pt x="31119" y="22639"/>
                    <a:pt x="31314" y="23028"/>
                    <a:pt x="31450" y="23455"/>
                  </a:cubicBezTo>
                  <a:cubicBezTo>
                    <a:pt x="31606" y="23883"/>
                    <a:pt x="31722" y="24311"/>
                    <a:pt x="31820" y="24739"/>
                  </a:cubicBezTo>
                  <a:cubicBezTo>
                    <a:pt x="31995" y="25614"/>
                    <a:pt x="32092" y="26509"/>
                    <a:pt x="32131" y="27404"/>
                  </a:cubicBezTo>
                  <a:cubicBezTo>
                    <a:pt x="32150" y="28298"/>
                    <a:pt x="32111" y="29193"/>
                    <a:pt x="31995" y="30068"/>
                  </a:cubicBezTo>
                  <a:cubicBezTo>
                    <a:pt x="31742" y="31838"/>
                    <a:pt x="31256" y="33569"/>
                    <a:pt x="30536" y="35203"/>
                  </a:cubicBezTo>
                  <a:cubicBezTo>
                    <a:pt x="30186" y="36020"/>
                    <a:pt x="29777" y="36817"/>
                    <a:pt x="29350" y="37595"/>
                  </a:cubicBezTo>
                  <a:cubicBezTo>
                    <a:pt x="28902" y="38373"/>
                    <a:pt x="28416" y="39131"/>
                    <a:pt x="27930" y="39871"/>
                  </a:cubicBezTo>
                  <a:cubicBezTo>
                    <a:pt x="26918" y="41349"/>
                    <a:pt x="25829" y="42749"/>
                    <a:pt x="24662" y="44111"/>
                  </a:cubicBezTo>
                  <a:cubicBezTo>
                    <a:pt x="23515" y="45472"/>
                    <a:pt x="22328" y="46814"/>
                    <a:pt x="21278" y="48253"/>
                  </a:cubicBezTo>
                  <a:cubicBezTo>
                    <a:pt x="20753" y="48973"/>
                    <a:pt x="20267" y="49731"/>
                    <a:pt x="19839" y="50509"/>
                  </a:cubicBezTo>
                  <a:cubicBezTo>
                    <a:pt x="19411" y="51307"/>
                    <a:pt x="19080" y="52143"/>
                    <a:pt x="18905" y="53018"/>
                  </a:cubicBezTo>
                  <a:cubicBezTo>
                    <a:pt x="18555" y="54788"/>
                    <a:pt x="18438" y="56577"/>
                    <a:pt x="18555" y="58367"/>
                  </a:cubicBezTo>
                  <a:cubicBezTo>
                    <a:pt x="18633" y="60156"/>
                    <a:pt x="18905" y="61945"/>
                    <a:pt x="19391" y="63676"/>
                  </a:cubicBezTo>
                  <a:cubicBezTo>
                    <a:pt x="19858" y="65407"/>
                    <a:pt x="20656" y="67022"/>
                    <a:pt x="21414" y="68636"/>
                  </a:cubicBezTo>
                  <a:lnTo>
                    <a:pt x="22562" y="71048"/>
                  </a:lnTo>
                  <a:cubicBezTo>
                    <a:pt x="22951" y="71845"/>
                    <a:pt x="23301" y="72662"/>
                    <a:pt x="23690" y="73479"/>
                  </a:cubicBezTo>
                  <a:cubicBezTo>
                    <a:pt x="24429" y="75093"/>
                    <a:pt x="25207" y="76707"/>
                    <a:pt x="25868" y="78361"/>
                  </a:cubicBezTo>
                  <a:cubicBezTo>
                    <a:pt x="26199" y="79177"/>
                    <a:pt x="26510" y="80033"/>
                    <a:pt x="26763" y="80889"/>
                  </a:cubicBezTo>
                  <a:cubicBezTo>
                    <a:pt x="27016" y="81745"/>
                    <a:pt x="27210" y="82620"/>
                    <a:pt x="27327" y="83495"/>
                  </a:cubicBezTo>
                  <a:cubicBezTo>
                    <a:pt x="27385" y="83943"/>
                    <a:pt x="27424" y="84390"/>
                    <a:pt x="27424" y="84818"/>
                  </a:cubicBezTo>
                  <a:cubicBezTo>
                    <a:pt x="27443" y="85265"/>
                    <a:pt x="27424" y="85712"/>
                    <a:pt x="27366" y="86160"/>
                  </a:cubicBezTo>
                  <a:cubicBezTo>
                    <a:pt x="27288" y="87054"/>
                    <a:pt x="27035" y="87910"/>
                    <a:pt x="26627" y="88708"/>
                  </a:cubicBezTo>
                  <a:cubicBezTo>
                    <a:pt x="26218" y="89505"/>
                    <a:pt x="25596" y="90166"/>
                    <a:pt x="25324" y="91042"/>
                  </a:cubicBezTo>
                  <a:cubicBezTo>
                    <a:pt x="25051" y="91917"/>
                    <a:pt x="25187" y="92870"/>
                    <a:pt x="25693" y="93628"/>
                  </a:cubicBezTo>
                  <a:cubicBezTo>
                    <a:pt x="26199" y="94367"/>
                    <a:pt x="26841" y="95029"/>
                    <a:pt x="27560" y="95554"/>
                  </a:cubicBezTo>
                  <a:cubicBezTo>
                    <a:pt x="28260" y="96118"/>
                    <a:pt x="28980" y="96643"/>
                    <a:pt x="29680" y="97187"/>
                  </a:cubicBezTo>
                  <a:cubicBezTo>
                    <a:pt x="30400" y="97713"/>
                    <a:pt x="31042" y="98335"/>
                    <a:pt x="31586" y="99035"/>
                  </a:cubicBezTo>
                  <a:cubicBezTo>
                    <a:pt x="32131" y="99755"/>
                    <a:pt x="32481" y="100611"/>
                    <a:pt x="32559" y="101486"/>
                  </a:cubicBezTo>
                  <a:cubicBezTo>
                    <a:pt x="32656" y="102380"/>
                    <a:pt x="32559" y="103275"/>
                    <a:pt x="32247" y="104131"/>
                  </a:cubicBezTo>
                  <a:cubicBezTo>
                    <a:pt x="31956" y="104967"/>
                    <a:pt x="31508" y="105745"/>
                    <a:pt x="31217" y="106601"/>
                  </a:cubicBezTo>
                  <a:cubicBezTo>
                    <a:pt x="31061" y="107009"/>
                    <a:pt x="30944" y="107437"/>
                    <a:pt x="30867" y="107885"/>
                  </a:cubicBezTo>
                  <a:lnTo>
                    <a:pt x="30575" y="109188"/>
                  </a:lnTo>
                  <a:cubicBezTo>
                    <a:pt x="30400" y="110063"/>
                    <a:pt x="30205" y="110938"/>
                    <a:pt x="30050" y="111813"/>
                  </a:cubicBezTo>
                  <a:cubicBezTo>
                    <a:pt x="29719" y="113583"/>
                    <a:pt x="29427" y="115334"/>
                    <a:pt x="29116" y="117104"/>
                  </a:cubicBezTo>
                  <a:cubicBezTo>
                    <a:pt x="28961" y="117979"/>
                    <a:pt x="28805" y="118854"/>
                    <a:pt x="28630" y="119729"/>
                  </a:cubicBezTo>
                  <a:lnTo>
                    <a:pt x="28105" y="122355"/>
                  </a:lnTo>
                  <a:cubicBezTo>
                    <a:pt x="27463" y="125856"/>
                    <a:pt x="27055" y="129454"/>
                    <a:pt x="27405" y="133013"/>
                  </a:cubicBezTo>
                  <a:cubicBezTo>
                    <a:pt x="27560" y="134783"/>
                    <a:pt x="27969" y="136533"/>
                    <a:pt x="28610" y="138206"/>
                  </a:cubicBezTo>
                  <a:cubicBezTo>
                    <a:pt x="29272" y="139879"/>
                    <a:pt x="30225" y="141415"/>
                    <a:pt x="31431" y="142738"/>
                  </a:cubicBezTo>
                  <a:cubicBezTo>
                    <a:pt x="30244" y="141415"/>
                    <a:pt x="29291" y="139879"/>
                    <a:pt x="28649" y="138206"/>
                  </a:cubicBezTo>
                  <a:cubicBezTo>
                    <a:pt x="27988" y="136533"/>
                    <a:pt x="27580" y="134783"/>
                    <a:pt x="27424" y="133013"/>
                  </a:cubicBezTo>
                  <a:cubicBezTo>
                    <a:pt x="27093" y="129454"/>
                    <a:pt x="27502" y="125856"/>
                    <a:pt x="28144" y="122355"/>
                  </a:cubicBezTo>
                  <a:lnTo>
                    <a:pt x="28669" y="119729"/>
                  </a:lnTo>
                  <a:cubicBezTo>
                    <a:pt x="28824" y="118854"/>
                    <a:pt x="28999" y="117979"/>
                    <a:pt x="29155" y="117104"/>
                  </a:cubicBezTo>
                  <a:cubicBezTo>
                    <a:pt x="29466" y="115334"/>
                    <a:pt x="29758" y="113583"/>
                    <a:pt x="30089" y="111833"/>
                  </a:cubicBezTo>
                  <a:cubicBezTo>
                    <a:pt x="30244" y="110938"/>
                    <a:pt x="30439" y="110082"/>
                    <a:pt x="30633" y="109207"/>
                  </a:cubicBezTo>
                  <a:lnTo>
                    <a:pt x="30905" y="107885"/>
                  </a:lnTo>
                  <a:cubicBezTo>
                    <a:pt x="30983" y="107457"/>
                    <a:pt x="31100" y="107009"/>
                    <a:pt x="31256" y="106601"/>
                  </a:cubicBezTo>
                  <a:cubicBezTo>
                    <a:pt x="31567" y="105765"/>
                    <a:pt x="32014" y="104987"/>
                    <a:pt x="32306" y="104131"/>
                  </a:cubicBezTo>
                  <a:cubicBezTo>
                    <a:pt x="32598" y="103295"/>
                    <a:pt x="32714" y="102380"/>
                    <a:pt x="32617" y="101486"/>
                  </a:cubicBezTo>
                  <a:cubicBezTo>
                    <a:pt x="32520" y="100591"/>
                    <a:pt x="32189" y="99735"/>
                    <a:pt x="31645" y="99016"/>
                  </a:cubicBezTo>
                  <a:cubicBezTo>
                    <a:pt x="31100" y="98316"/>
                    <a:pt x="30439" y="97693"/>
                    <a:pt x="29739" y="97149"/>
                  </a:cubicBezTo>
                  <a:cubicBezTo>
                    <a:pt x="29038" y="96604"/>
                    <a:pt x="28299" y="96079"/>
                    <a:pt x="27599" y="95515"/>
                  </a:cubicBezTo>
                  <a:cubicBezTo>
                    <a:pt x="26899" y="94990"/>
                    <a:pt x="26257" y="94348"/>
                    <a:pt x="25751" y="93609"/>
                  </a:cubicBezTo>
                  <a:cubicBezTo>
                    <a:pt x="25265" y="92850"/>
                    <a:pt x="25110" y="91917"/>
                    <a:pt x="25382" y="91061"/>
                  </a:cubicBezTo>
                  <a:cubicBezTo>
                    <a:pt x="25635" y="90205"/>
                    <a:pt x="26277" y="89544"/>
                    <a:pt x="26685" y="88747"/>
                  </a:cubicBezTo>
                  <a:cubicBezTo>
                    <a:pt x="27093" y="87930"/>
                    <a:pt x="27346" y="87074"/>
                    <a:pt x="27443" y="86179"/>
                  </a:cubicBezTo>
                  <a:cubicBezTo>
                    <a:pt x="27482" y="85732"/>
                    <a:pt x="27502" y="85285"/>
                    <a:pt x="27502" y="84837"/>
                  </a:cubicBezTo>
                  <a:cubicBezTo>
                    <a:pt x="27482" y="84390"/>
                    <a:pt x="27443" y="83943"/>
                    <a:pt x="27405" y="83495"/>
                  </a:cubicBezTo>
                  <a:cubicBezTo>
                    <a:pt x="27268" y="82601"/>
                    <a:pt x="27074" y="81725"/>
                    <a:pt x="26821" y="80870"/>
                  </a:cubicBezTo>
                  <a:cubicBezTo>
                    <a:pt x="26568" y="80014"/>
                    <a:pt x="26257" y="79177"/>
                    <a:pt x="25946" y="78341"/>
                  </a:cubicBezTo>
                  <a:cubicBezTo>
                    <a:pt x="25285" y="76688"/>
                    <a:pt x="24507" y="75074"/>
                    <a:pt x="23748" y="73459"/>
                  </a:cubicBezTo>
                  <a:cubicBezTo>
                    <a:pt x="23379" y="72662"/>
                    <a:pt x="23028" y="71826"/>
                    <a:pt x="22640" y="71028"/>
                  </a:cubicBezTo>
                  <a:lnTo>
                    <a:pt x="21492" y="68597"/>
                  </a:lnTo>
                  <a:cubicBezTo>
                    <a:pt x="20733" y="66983"/>
                    <a:pt x="19936" y="65388"/>
                    <a:pt x="19469" y="63657"/>
                  </a:cubicBezTo>
                  <a:cubicBezTo>
                    <a:pt x="19002" y="61926"/>
                    <a:pt x="18711" y="60176"/>
                    <a:pt x="18633" y="58386"/>
                  </a:cubicBezTo>
                  <a:cubicBezTo>
                    <a:pt x="18536" y="56597"/>
                    <a:pt x="18652" y="54808"/>
                    <a:pt x="18983" y="53057"/>
                  </a:cubicBezTo>
                  <a:cubicBezTo>
                    <a:pt x="19158" y="52182"/>
                    <a:pt x="19469" y="51346"/>
                    <a:pt x="19917" y="50568"/>
                  </a:cubicBezTo>
                  <a:cubicBezTo>
                    <a:pt x="20325" y="49790"/>
                    <a:pt x="20811" y="49031"/>
                    <a:pt x="21336" y="48312"/>
                  </a:cubicBezTo>
                  <a:cubicBezTo>
                    <a:pt x="22387" y="46872"/>
                    <a:pt x="23573" y="45530"/>
                    <a:pt x="24721" y="44149"/>
                  </a:cubicBezTo>
                  <a:cubicBezTo>
                    <a:pt x="25888" y="42807"/>
                    <a:pt x="26977" y="41388"/>
                    <a:pt x="27988" y="39909"/>
                  </a:cubicBezTo>
                  <a:cubicBezTo>
                    <a:pt x="28494" y="39170"/>
                    <a:pt x="28961" y="38412"/>
                    <a:pt x="29388" y="37634"/>
                  </a:cubicBezTo>
                  <a:cubicBezTo>
                    <a:pt x="29836" y="36856"/>
                    <a:pt x="30225" y="36059"/>
                    <a:pt x="30594" y="35242"/>
                  </a:cubicBezTo>
                  <a:cubicBezTo>
                    <a:pt x="31314" y="33588"/>
                    <a:pt x="31800" y="31857"/>
                    <a:pt x="32053" y="30088"/>
                  </a:cubicBezTo>
                  <a:cubicBezTo>
                    <a:pt x="32150" y="29212"/>
                    <a:pt x="32209" y="28318"/>
                    <a:pt x="32170" y="27423"/>
                  </a:cubicBezTo>
                  <a:cubicBezTo>
                    <a:pt x="32150" y="26528"/>
                    <a:pt x="32034" y="25634"/>
                    <a:pt x="31859" y="24759"/>
                  </a:cubicBezTo>
                  <a:cubicBezTo>
                    <a:pt x="31761" y="24331"/>
                    <a:pt x="31645" y="23883"/>
                    <a:pt x="31489" y="23475"/>
                  </a:cubicBezTo>
                  <a:cubicBezTo>
                    <a:pt x="31353" y="23047"/>
                    <a:pt x="31158" y="22639"/>
                    <a:pt x="30905" y="22250"/>
                  </a:cubicBezTo>
                  <a:cubicBezTo>
                    <a:pt x="30400" y="21530"/>
                    <a:pt x="29777" y="20869"/>
                    <a:pt x="29097" y="20285"/>
                  </a:cubicBezTo>
                  <a:cubicBezTo>
                    <a:pt x="28435" y="19702"/>
                    <a:pt x="27735" y="19138"/>
                    <a:pt x="27035" y="18593"/>
                  </a:cubicBezTo>
                  <a:cubicBezTo>
                    <a:pt x="26315" y="18029"/>
                    <a:pt x="25693" y="17368"/>
                    <a:pt x="24954" y="16882"/>
                  </a:cubicBezTo>
                  <a:cubicBezTo>
                    <a:pt x="24215" y="16376"/>
                    <a:pt x="23417" y="15967"/>
                    <a:pt x="22581" y="15637"/>
                  </a:cubicBezTo>
                  <a:cubicBezTo>
                    <a:pt x="21745" y="15306"/>
                    <a:pt x="20889" y="15053"/>
                    <a:pt x="20014" y="14898"/>
                  </a:cubicBezTo>
                  <a:cubicBezTo>
                    <a:pt x="18244" y="14703"/>
                    <a:pt x="16474" y="14412"/>
                    <a:pt x="14743" y="14023"/>
                  </a:cubicBezTo>
                  <a:cubicBezTo>
                    <a:pt x="13868" y="13809"/>
                    <a:pt x="13012" y="13556"/>
                    <a:pt x="12176" y="13264"/>
                  </a:cubicBezTo>
                  <a:cubicBezTo>
                    <a:pt x="11339" y="12972"/>
                    <a:pt x="10503" y="12622"/>
                    <a:pt x="9706" y="12233"/>
                  </a:cubicBezTo>
                  <a:cubicBezTo>
                    <a:pt x="8111" y="11436"/>
                    <a:pt x="6633" y="10405"/>
                    <a:pt x="5330" y="9180"/>
                  </a:cubicBezTo>
                  <a:cubicBezTo>
                    <a:pt x="4688" y="8557"/>
                    <a:pt x="4085" y="7896"/>
                    <a:pt x="3540" y="7176"/>
                  </a:cubicBezTo>
                  <a:cubicBezTo>
                    <a:pt x="2996" y="6476"/>
                    <a:pt x="2509" y="5718"/>
                    <a:pt x="2082" y="4940"/>
                  </a:cubicBezTo>
                  <a:cubicBezTo>
                    <a:pt x="1245" y="3365"/>
                    <a:pt x="545" y="17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654825" y="1116825"/>
              <a:ext cx="826125" cy="3550425"/>
            </a:xfrm>
            <a:custGeom>
              <a:avLst/>
              <a:gdLst/>
              <a:ahLst/>
              <a:cxnLst/>
              <a:rect l="l" t="t" r="r" b="b"/>
              <a:pathLst>
                <a:path w="33045" h="142017" extrusionOk="0">
                  <a:moveTo>
                    <a:pt x="1" y="0"/>
                  </a:moveTo>
                  <a:lnTo>
                    <a:pt x="1" y="0"/>
                  </a:lnTo>
                  <a:cubicBezTo>
                    <a:pt x="506" y="1711"/>
                    <a:pt x="1167" y="3383"/>
                    <a:pt x="1964" y="4977"/>
                  </a:cubicBezTo>
                  <a:cubicBezTo>
                    <a:pt x="2373" y="5755"/>
                    <a:pt x="2820" y="6533"/>
                    <a:pt x="3345" y="7253"/>
                  </a:cubicBezTo>
                  <a:cubicBezTo>
                    <a:pt x="2840" y="6514"/>
                    <a:pt x="2373" y="5755"/>
                    <a:pt x="1964" y="4958"/>
                  </a:cubicBezTo>
                  <a:cubicBezTo>
                    <a:pt x="1167" y="3364"/>
                    <a:pt x="506" y="1711"/>
                    <a:pt x="1" y="0"/>
                  </a:cubicBezTo>
                  <a:close/>
                  <a:moveTo>
                    <a:pt x="3346" y="7253"/>
                  </a:moveTo>
                  <a:cubicBezTo>
                    <a:pt x="3871" y="7973"/>
                    <a:pt x="4435" y="8653"/>
                    <a:pt x="5076" y="9276"/>
                  </a:cubicBezTo>
                  <a:cubicBezTo>
                    <a:pt x="4454" y="8653"/>
                    <a:pt x="3871" y="7973"/>
                    <a:pt x="3346" y="7253"/>
                  </a:cubicBezTo>
                  <a:close/>
                  <a:moveTo>
                    <a:pt x="5077" y="9276"/>
                  </a:moveTo>
                  <a:lnTo>
                    <a:pt x="5077" y="9276"/>
                  </a:lnTo>
                  <a:cubicBezTo>
                    <a:pt x="6322" y="10540"/>
                    <a:pt x="7761" y="11629"/>
                    <a:pt x="9336" y="12465"/>
                  </a:cubicBezTo>
                  <a:cubicBezTo>
                    <a:pt x="10114" y="12874"/>
                    <a:pt x="10931" y="13243"/>
                    <a:pt x="11767" y="13554"/>
                  </a:cubicBezTo>
                  <a:cubicBezTo>
                    <a:pt x="12603" y="13866"/>
                    <a:pt x="13440" y="14138"/>
                    <a:pt x="14315" y="14371"/>
                  </a:cubicBezTo>
                  <a:cubicBezTo>
                    <a:pt x="16026" y="14799"/>
                    <a:pt x="17796" y="15110"/>
                    <a:pt x="19566" y="15285"/>
                  </a:cubicBezTo>
                  <a:cubicBezTo>
                    <a:pt x="19971" y="15312"/>
                    <a:pt x="20373" y="15362"/>
                    <a:pt x="20770" y="15436"/>
                  </a:cubicBezTo>
                  <a:lnTo>
                    <a:pt x="20770" y="15436"/>
                  </a:lnTo>
                  <a:cubicBezTo>
                    <a:pt x="20370" y="15358"/>
                    <a:pt x="19968" y="15302"/>
                    <a:pt x="19566" y="15266"/>
                  </a:cubicBezTo>
                  <a:cubicBezTo>
                    <a:pt x="17796" y="15091"/>
                    <a:pt x="16026" y="14780"/>
                    <a:pt x="14315" y="14352"/>
                  </a:cubicBezTo>
                  <a:cubicBezTo>
                    <a:pt x="13440" y="14118"/>
                    <a:pt x="12603" y="13846"/>
                    <a:pt x="11767" y="13535"/>
                  </a:cubicBezTo>
                  <a:cubicBezTo>
                    <a:pt x="10931" y="13224"/>
                    <a:pt x="10114" y="12874"/>
                    <a:pt x="9336" y="12446"/>
                  </a:cubicBezTo>
                  <a:cubicBezTo>
                    <a:pt x="7761" y="11610"/>
                    <a:pt x="6322" y="10540"/>
                    <a:pt x="5077" y="9276"/>
                  </a:cubicBezTo>
                  <a:close/>
                  <a:moveTo>
                    <a:pt x="20770" y="15436"/>
                  </a:moveTo>
                  <a:lnTo>
                    <a:pt x="20770" y="15436"/>
                  </a:lnTo>
                  <a:cubicBezTo>
                    <a:pt x="21241" y="15529"/>
                    <a:pt x="21710" y="15653"/>
                    <a:pt x="22172" y="15810"/>
                  </a:cubicBezTo>
                  <a:cubicBezTo>
                    <a:pt x="23009" y="16083"/>
                    <a:pt x="23845" y="16433"/>
                    <a:pt x="24623" y="16880"/>
                  </a:cubicBezTo>
                  <a:cubicBezTo>
                    <a:pt x="23845" y="16433"/>
                    <a:pt x="23028" y="16083"/>
                    <a:pt x="22192" y="15810"/>
                  </a:cubicBezTo>
                  <a:cubicBezTo>
                    <a:pt x="21724" y="15651"/>
                    <a:pt x="21250" y="15526"/>
                    <a:pt x="20770" y="15436"/>
                  </a:cubicBezTo>
                  <a:close/>
                  <a:moveTo>
                    <a:pt x="24623" y="16880"/>
                  </a:moveTo>
                  <a:lnTo>
                    <a:pt x="24623" y="16880"/>
                  </a:lnTo>
                  <a:cubicBezTo>
                    <a:pt x="24877" y="17027"/>
                    <a:pt x="25141" y="17193"/>
                    <a:pt x="25394" y="17364"/>
                  </a:cubicBezTo>
                  <a:lnTo>
                    <a:pt x="25394" y="17364"/>
                  </a:lnTo>
                  <a:cubicBezTo>
                    <a:pt x="25143" y="17190"/>
                    <a:pt x="24885" y="17028"/>
                    <a:pt x="24623" y="16880"/>
                  </a:cubicBezTo>
                  <a:close/>
                  <a:moveTo>
                    <a:pt x="25394" y="17364"/>
                  </a:moveTo>
                  <a:lnTo>
                    <a:pt x="25394" y="17364"/>
                  </a:lnTo>
                  <a:cubicBezTo>
                    <a:pt x="25870" y="17694"/>
                    <a:pt x="26323" y="18068"/>
                    <a:pt x="26743" y="18475"/>
                  </a:cubicBezTo>
                  <a:cubicBezTo>
                    <a:pt x="26432" y="18164"/>
                    <a:pt x="26082" y="17872"/>
                    <a:pt x="25732" y="17600"/>
                  </a:cubicBezTo>
                  <a:cubicBezTo>
                    <a:pt x="25622" y="17521"/>
                    <a:pt x="25509" y="17442"/>
                    <a:pt x="25394" y="17364"/>
                  </a:cubicBezTo>
                  <a:close/>
                  <a:moveTo>
                    <a:pt x="26743" y="18475"/>
                  </a:moveTo>
                  <a:lnTo>
                    <a:pt x="26743" y="18475"/>
                  </a:lnTo>
                  <a:cubicBezTo>
                    <a:pt x="27385" y="19078"/>
                    <a:pt x="28085" y="19642"/>
                    <a:pt x="28766" y="20225"/>
                  </a:cubicBezTo>
                  <a:cubicBezTo>
                    <a:pt x="28085" y="19642"/>
                    <a:pt x="27404" y="19078"/>
                    <a:pt x="26743" y="18475"/>
                  </a:cubicBezTo>
                  <a:close/>
                  <a:moveTo>
                    <a:pt x="28779" y="20237"/>
                  </a:moveTo>
                  <a:cubicBezTo>
                    <a:pt x="29455" y="20798"/>
                    <a:pt x="30092" y="21416"/>
                    <a:pt x="30672" y="22073"/>
                  </a:cubicBezTo>
                  <a:cubicBezTo>
                    <a:pt x="30963" y="22404"/>
                    <a:pt x="31216" y="22773"/>
                    <a:pt x="31430" y="23162"/>
                  </a:cubicBezTo>
                  <a:cubicBezTo>
                    <a:pt x="31625" y="23571"/>
                    <a:pt x="31800" y="23979"/>
                    <a:pt x="31917" y="24407"/>
                  </a:cubicBezTo>
                  <a:cubicBezTo>
                    <a:pt x="32364" y="26119"/>
                    <a:pt x="32519" y="27908"/>
                    <a:pt x="32344" y="29697"/>
                  </a:cubicBezTo>
                  <a:cubicBezTo>
                    <a:pt x="32169" y="31467"/>
                    <a:pt x="31741" y="33198"/>
                    <a:pt x="31061" y="34851"/>
                  </a:cubicBezTo>
                  <a:cubicBezTo>
                    <a:pt x="30730" y="35668"/>
                    <a:pt x="30341" y="36485"/>
                    <a:pt x="29933" y="37263"/>
                  </a:cubicBezTo>
                  <a:cubicBezTo>
                    <a:pt x="29524" y="38041"/>
                    <a:pt x="29057" y="38799"/>
                    <a:pt x="28571" y="39558"/>
                  </a:cubicBezTo>
                  <a:cubicBezTo>
                    <a:pt x="28085" y="40316"/>
                    <a:pt x="27579" y="41036"/>
                    <a:pt x="27035" y="41736"/>
                  </a:cubicBezTo>
                  <a:cubicBezTo>
                    <a:pt x="26490" y="42456"/>
                    <a:pt x="25926" y="43137"/>
                    <a:pt x="25343" y="43817"/>
                  </a:cubicBezTo>
                  <a:cubicBezTo>
                    <a:pt x="24195" y="45179"/>
                    <a:pt x="22989" y="46482"/>
                    <a:pt x="21881" y="47882"/>
                  </a:cubicBezTo>
                  <a:cubicBezTo>
                    <a:pt x="20791" y="49283"/>
                    <a:pt x="19741" y="50761"/>
                    <a:pt x="19119" y="52433"/>
                  </a:cubicBezTo>
                  <a:cubicBezTo>
                    <a:pt x="18983" y="52861"/>
                    <a:pt x="18866" y="53289"/>
                    <a:pt x="18788" y="53736"/>
                  </a:cubicBezTo>
                  <a:cubicBezTo>
                    <a:pt x="18691" y="54164"/>
                    <a:pt x="18633" y="54612"/>
                    <a:pt x="18574" y="55059"/>
                  </a:cubicBezTo>
                  <a:cubicBezTo>
                    <a:pt x="18458" y="55934"/>
                    <a:pt x="18419" y="56829"/>
                    <a:pt x="18399" y="57724"/>
                  </a:cubicBezTo>
                  <a:cubicBezTo>
                    <a:pt x="18399" y="59513"/>
                    <a:pt x="18574" y="61283"/>
                    <a:pt x="18944" y="63033"/>
                  </a:cubicBezTo>
                  <a:cubicBezTo>
                    <a:pt x="19138" y="63908"/>
                    <a:pt x="19391" y="64764"/>
                    <a:pt x="19702" y="65601"/>
                  </a:cubicBezTo>
                  <a:cubicBezTo>
                    <a:pt x="20013" y="66437"/>
                    <a:pt x="20383" y="67254"/>
                    <a:pt x="20753" y="68051"/>
                  </a:cubicBezTo>
                  <a:cubicBezTo>
                    <a:pt x="21472" y="69685"/>
                    <a:pt x="22250" y="71280"/>
                    <a:pt x="22970" y="72913"/>
                  </a:cubicBezTo>
                  <a:cubicBezTo>
                    <a:pt x="23689" y="74547"/>
                    <a:pt x="24487" y="76142"/>
                    <a:pt x="25187" y="77776"/>
                  </a:cubicBezTo>
                  <a:cubicBezTo>
                    <a:pt x="25537" y="78593"/>
                    <a:pt x="25868" y="79409"/>
                    <a:pt x="26159" y="80265"/>
                  </a:cubicBezTo>
                  <a:cubicBezTo>
                    <a:pt x="26451" y="81102"/>
                    <a:pt x="26685" y="81957"/>
                    <a:pt x="26879" y="82813"/>
                  </a:cubicBezTo>
                  <a:cubicBezTo>
                    <a:pt x="27074" y="83688"/>
                    <a:pt x="27171" y="84583"/>
                    <a:pt x="27171" y="85458"/>
                  </a:cubicBezTo>
                  <a:cubicBezTo>
                    <a:pt x="27190" y="86353"/>
                    <a:pt x="27054" y="87248"/>
                    <a:pt x="26782" y="88084"/>
                  </a:cubicBezTo>
                  <a:cubicBezTo>
                    <a:pt x="26646" y="88512"/>
                    <a:pt x="26471" y="88920"/>
                    <a:pt x="26237" y="89309"/>
                  </a:cubicBezTo>
                  <a:cubicBezTo>
                    <a:pt x="26004" y="89679"/>
                    <a:pt x="25790" y="90068"/>
                    <a:pt x="25595" y="90476"/>
                  </a:cubicBezTo>
                  <a:cubicBezTo>
                    <a:pt x="25226" y="91293"/>
                    <a:pt x="25226" y="92246"/>
                    <a:pt x="25634" y="93082"/>
                  </a:cubicBezTo>
                  <a:cubicBezTo>
                    <a:pt x="26023" y="93880"/>
                    <a:pt x="26685" y="94522"/>
                    <a:pt x="27365" y="95086"/>
                  </a:cubicBezTo>
                  <a:cubicBezTo>
                    <a:pt x="28046" y="95650"/>
                    <a:pt x="28805" y="96155"/>
                    <a:pt x="29505" y="96680"/>
                  </a:cubicBezTo>
                  <a:cubicBezTo>
                    <a:pt x="30244" y="97186"/>
                    <a:pt x="30925" y="97770"/>
                    <a:pt x="31547" y="98411"/>
                  </a:cubicBezTo>
                  <a:cubicBezTo>
                    <a:pt x="32150" y="99053"/>
                    <a:pt x="32597" y="99831"/>
                    <a:pt x="32811" y="100706"/>
                  </a:cubicBezTo>
                  <a:cubicBezTo>
                    <a:pt x="33025" y="101562"/>
                    <a:pt x="33025" y="102476"/>
                    <a:pt x="32811" y="103351"/>
                  </a:cubicBezTo>
                  <a:cubicBezTo>
                    <a:pt x="32617" y="104207"/>
                    <a:pt x="32247" y="105024"/>
                    <a:pt x="31936" y="105860"/>
                  </a:cubicBezTo>
                  <a:cubicBezTo>
                    <a:pt x="31625" y="106697"/>
                    <a:pt x="31586" y="107611"/>
                    <a:pt x="31411" y="108486"/>
                  </a:cubicBezTo>
                  <a:cubicBezTo>
                    <a:pt x="31255" y="109361"/>
                    <a:pt x="31100" y="110237"/>
                    <a:pt x="30983" y="111112"/>
                  </a:cubicBezTo>
                  <a:cubicBezTo>
                    <a:pt x="30711" y="112862"/>
                    <a:pt x="30477" y="114632"/>
                    <a:pt x="30224" y="116402"/>
                  </a:cubicBezTo>
                  <a:cubicBezTo>
                    <a:pt x="30088" y="117277"/>
                    <a:pt x="29933" y="118152"/>
                    <a:pt x="29797" y="119028"/>
                  </a:cubicBezTo>
                  <a:lnTo>
                    <a:pt x="29310" y="121653"/>
                  </a:lnTo>
                  <a:cubicBezTo>
                    <a:pt x="29045" y="123196"/>
                    <a:pt x="28824" y="124753"/>
                    <a:pt x="28693" y="126318"/>
                  </a:cubicBezTo>
                  <a:lnTo>
                    <a:pt x="28693" y="126318"/>
                  </a:lnTo>
                  <a:cubicBezTo>
                    <a:pt x="28826" y="124760"/>
                    <a:pt x="29046" y="123209"/>
                    <a:pt x="29310" y="121673"/>
                  </a:cubicBezTo>
                  <a:lnTo>
                    <a:pt x="29797" y="119047"/>
                  </a:lnTo>
                  <a:cubicBezTo>
                    <a:pt x="29952" y="118172"/>
                    <a:pt x="30088" y="117297"/>
                    <a:pt x="30224" y="116421"/>
                  </a:cubicBezTo>
                  <a:cubicBezTo>
                    <a:pt x="30497" y="114652"/>
                    <a:pt x="30730" y="112901"/>
                    <a:pt x="30983" y="111131"/>
                  </a:cubicBezTo>
                  <a:cubicBezTo>
                    <a:pt x="31119" y="110256"/>
                    <a:pt x="31255" y="109381"/>
                    <a:pt x="31430" y="108506"/>
                  </a:cubicBezTo>
                  <a:cubicBezTo>
                    <a:pt x="31605" y="107630"/>
                    <a:pt x="31664" y="106736"/>
                    <a:pt x="31955" y="105880"/>
                  </a:cubicBezTo>
                  <a:cubicBezTo>
                    <a:pt x="32228" y="105044"/>
                    <a:pt x="32636" y="104246"/>
                    <a:pt x="32831" y="103371"/>
                  </a:cubicBezTo>
                  <a:cubicBezTo>
                    <a:pt x="33045" y="102496"/>
                    <a:pt x="33045" y="101582"/>
                    <a:pt x="32831" y="100706"/>
                  </a:cubicBezTo>
                  <a:cubicBezTo>
                    <a:pt x="32617" y="99851"/>
                    <a:pt x="32169" y="99053"/>
                    <a:pt x="31547" y="98392"/>
                  </a:cubicBezTo>
                  <a:cubicBezTo>
                    <a:pt x="30925" y="97750"/>
                    <a:pt x="30244" y="97167"/>
                    <a:pt x="29524" y="96661"/>
                  </a:cubicBezTo>
                  <a:cubicBezTo>
                    <a:pt x="28805" y="96136"/>
                    <a:pt x="28066" y="95630"/>
                    <a:pt x="27385" y="95066"/>
                  </a:cubicBezTo>
                  <a:cubicBezTo>
                    <a:pt x="26704" y="94502"/>
                    <a:pt x="26043" y="93880"/>
                    <a:pt x="25654" y="93082"/>
                  </a:cubicBezTo>
                  <a:cubicBezTo>
                    <a:pt x="25265" y="92265"/>
                    <a:pt x="25245" y="91332"/>
                    <a:pt x="25634" y="90515"/>
                  </a:cubicBezTo>
                  <a:cubicBezTo>
                    <a:pt x="25829" y="90107"/>
                    <a:pt x="26043" y="89718"/>
                    <a:pt x="26276" y="89348"/>
                  </a:cubicBezTo>
                  <a:cubicBezTo>
                    <a:pt x="26490" y="88959"/>
                    <a:pt x="26685" y="88551"/>
                    <a:pt x="26821" y="88123"/>
                  </a:cubicBezTo>
                  <a:cubicBezTo>
                    <a:pt x="27093" y="87286"/>
                    <a:pt x="27229" y="86392"/>
                    <a:pt x="27210" y="85497"/>
                  </a:cubicBezTo>
                  <a:cubicBezTo>
                    <a:pt x="27210" y="84602"/>
                    <a:pt x="27113" y="83708"/>
                    <a:pt x="26918" y="82833"/>
                  </a:cubicBezTo>
                  <a:cubicBezTo>
                    <a:pt x="26724" y="81957"/>
                    <a:pt x="26490" y="81102"/>
                    <a:pt x="26198" y="80265"/>
                  </a:cubicBezTo>
                  <a:cubicBezTo>
                    <a:pt x="25887" y="79429"/>
                    <a:pt x="25557" y="78593"/>
                    <a:pt x="25226" y="77776"/>
                  </a:cubicBezTo>
                  <a:cubicBezTo>
                    <a:pt x="24526" y="76142"/>
                    <a:pt x="23728" y="74547"/>
                    <a:pt x="23009" y="72913"/>
                  </a:cubicBezTo>
                  <a:cubicBezTo>
                    <a:pt x="22309" y="71260"/>
                    <a:pt x="21511" y="69665"/>
                    <a:pt x="20791" y="68051"/>
                  </a:cubicBezTo>
                  <a:cubicBezTo>
                    <a:pt x="20422" y="67234"/>
                    <a:pt x="20052" y="66417"/>
                    <a:pt x="19741" y="65601"/>
                  </a:cubicBezTo>
                  <a:cubicBezTo>
                    <a:pt x="19449" y="64764"/>
                    <a:pt x="19197" y="63908"/>
                    <a:pt x="19002" y="63033"/>
                  </a:cubicBezTo>
                  <a:cubicBezTo>
                    <a:pt x="18633" y="61302"/>
                    <a:pt x="18438" y="59532"/>
                    <a:pt x="18458" y="57743"/>
                  </a:cubicBezTo>
                  <a:cubicBezTo>
                    <a:pt x="18458" y="56848"/>
                    <a:pt x="18516" y="55973"/>
                    <a:pt x="18613" y="55078"/>
                  </a:cubicBezTo>
                  <a:cubicBezTo>
                    <a:pt x="18671" y="54651"/>
                    <a:pt x="18749" y="54203"/>
                    <a:pt x="18827" y="53775"/>
                  </a:cubicBezTo>
                  <a:cubicBezTo>
                    <a:pt x="18905" y="53328"/>
                    <a:pt x="19022" y="52900"/>
                    <a:pt x="19158" y="52492"/>
                  </a:cubicBezTo>
                  <a:cubicBezTo>
                    <a:pt x="19780" y="50819"/>
                    <a:pt x="20811" y="49341"/>
                    <a:pt x="21920" y="47941"/>
                  </a:cubicBezTo>
                  <a:cubicBezTo>
                    <a:pt x="23028" y="46560"/>
                    <a:pt x="24215" y="45237"/>
                    <a:pt x="25362" y="43876"/>
                  </a:cubicBezTo>
                  <a:cubicBezTo>
                    <a:pt x="25946" y="43195"/>
                    <a:pt x="26510" y="42514"/>
                    <a:pt x="27054" y="41795"/>
                  </a:cubicBezTo>
                  <a:cubicBezTo>
                    <a:pt x="27579" y="41094"/>
                    <a:pt x="28104" y="40355"/>
                    <a:pt x="28591" y="39616"/>
                  </a:cubicBezTo>
                  <a:cubicBezTo>
                    <a:pt x="29077" y="38877"/>
                    <a:pt x="29544" y="38099"/>
                    <a:pt x="29952" y="37321"/>
                  </a:cubicBezTo>
                  <a:cubicBezTo>
                    <a:pt x="30380" y="36524"/>
                    <a:pt x="30750" y="35707"/>
                    <a:pt x="31080" y="34890"/>
                  </a:cubicBezTo>
                  <a:cubicBezTo>
                    <a:pt x="31761" y="33237"/>
                    <a:pt x="32189" y="31487"/>
                    <a:pt x="32364" y="29717"/>
                  </a:cubicBezTo>
                  <a:cubicBezTo>
                    <a:pt x="32539" y="27947"/>
                    <a:pt x="32383" y="26138"/>
                    <a:pt x="31936" y="24426"/>
                  </a:cubicBezTo>
                  <a:cubicBezTo>
                    <a:pt x="31819" y="23979"/>
                    <a:pt x="31644" y="23571"/>
                    <a:pt x="31450" y="23162"/>
                  </a:cubicBezTo>
                  <a:cubicBezTo>
                    <a:pt x="31236" y="22773"/>
                    <a:pt x="30983" y="22404"/>
                    <a:pt x="30691" y="22073"/>
                  </a:cubicBezTo>
                  <a:cubicBezTo>
                    <a:pt x="30092" y="21416"/>
                    <a:pt x="29455" y="20798"/>
                    <a:pt x="28779" y="20237"/>
                  </a:cubicBezTo>
                  <a:close/>
                  <a:moveTo>
                    <a:pt x="28693" y="126318"/>
                  </a:moveTo>
                  <a:cubicBezTo>
                    <a:pt x="28522" y="128310"/>
                    <a:pt x="28491" y="130314"/>
                    <a:pt x="28688" y="132311"/>
                  </a:cubicBezTo>
                  <a:cubicBezTo>
                    <a:pt x="28863" y="134081"/>
                    <a:pt x="29271" y="135812"/>
                    <a:pt x="29913" y="137485"/>
                  </a:cubicBezTo>
                  <a:cubicBezTo>
                    <a:pt x="30101" y="137967"/>
                    <a:pt x="30314" y="138440"/>
                    <a:pt x="30552" y="138901"/>
                  </a:cubicBezTo>
                  <a:lnTo>
                    <a:pt x="30552" y="138901"/>
                  </a:lnTo>
                  <a:cubicBezTo>
                    <a:pt x="30315" y="138435"/>
                    <a:pt x="30101" y="137956"/>
                    <a:pt x="29913" y="137465"/>
                  </a:cubicBezTo>
                  <a:cubicBezTo>
                    <a:pt x="29271" y="135793"/>
                    <a:pt x="28863" y="134062"/>
                    <a:pt x="28707" y="132292"/>
                  </a:cubicBezTo>
                  <a:cubicBezTo>
                    <a:pt x="28501" y="130301"/>
                    <a:pt x="28525" y="128304"/>
                    <a:pt x="28693" y="126318"/>
                  </a:cubicBezTo>
                  <a:close/>
                  <a:moveTo>
                    <a:pt x="30552" y="138901"/>
                  </a:moveTo>
                  <a:cubicBezTo>
                    <a:pt x="31124" y="140023"/>
                    <a:pt x="31837" y="141068"/>
                    <a:pt x="32675" y="142017"/>
                  </a:cubicBezTo>
                  <a:cubicBezTo>
                    <a:pt x="31849" y="141066"/>
                    <a:pt x="31130" y="140018"/>
                    <a:pt x="30552" y="13890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653150" y="1121650"/>
              <a:ext cx="848700" cy="3530525"/>
            </a:xfrm>
            <a:custGeom>
              <a:avLst/>
              <a:gdLst/>
              <a:ahLst/>
              <a:cxnLst/>
              <a:rect l="l" t="t" r="r" b="b"/>
              <a:pathLst>
                <a:path w="33948" h="141221" extrusionOk="0">
                  <a:moveTo>
                    <a:pt x="1" y="0"/>
                  </a:moveTo>
                  <a:cubicBezTo>
                    <a:pt x="505" y="1698"/>
                    <a:pt x="1123" y="3357"/>
                    <a:pt x="1856" y="4959"/>
                  </a:cubicBezTo>
                  <a:cubicBezTo>
                    <a:pt x="2245" y="5757"/>
                    <a:pt x="2673" y="6515"/>
                    <a:pt x="3179" y="7254"/>
                  </a:cubicBezTo>
                  <a:cubicBezTo>
                    <a:pt x="2693" y="6515"/>
                    <a:pt x="2245" y="5757"/>
                    <a:pt x="1856" y="4940"/>
                  </a:cubicBezTo>
                  <a:cubicBezTo>
                    <a:pt x="1123" y="3357"/>
                    <a:pt x="505" y="1698"/>
                    <a:pt x="1" y="0"/>
                  </a:cubicBezTo>
                  <a:close/>
                  <a:moveTo>
                    <a:pt x="3179" y="7255"/>
                  </a:moveTo>
                  <a:cubicBezTo>
                    <a:pt x="3685" y="7994"/>
                    <a:pt x="4229" y="8694"/>
                    <a:pt x="4832" y="9335"/>
                  </a:cubicBezTo>
                  <a:cubicBezTo>
                    <a:pt x="6058" y="10638"/>
                    <a:pt x="7458" y="11747"/>
                    <a:pt x="8994" y="12642"/>
                  </a:cubicBezTo>
                  <a:cubicBezTo>
                    <a:pt x="10550" y="13497"/>
                    <a:pt x="12184" y="14178"/>
                    <a:pt x="13896" y="14664"/>
                  </a:cubicBezTo>
                  <a:cubicBezTo>
                    <a:pt x="15607" y="15131"/>
                    <a:pt x="17358" y="15462"/>
                    <a:pt x="19127" y="15637"/>
                  </a:cubicBezTo>
                  <a:cubicBezTo>
                    <a:pt x="20003" y="15754"/>
                    <a:pt x="20897" y="15792"/>
                    <a:pt x="21753" y="16026"/>
                  </a:cubicBezTo>
                  <a:cubicBezTo>
                    <a:pt x="22628" y="16240"/>
                    <a:pt x="23465" y="16551"/>
                    <a:pt x="24262" y="16921"/>
                  </a:cubicBezTo>
                  <a:cubicBezTo>
                    <a:pt x="25060" y="17310"/>
                    <a:pt x="25818" y="17776"/>
                    <a:pt x="26499" y="18340"/>
                  </a:cubicBezTo>
                  <a:cubicBezTo>
                    <a:pt x="26849" y="18632"/>
                    <a:pt x="27141" y="18943"/>
                    <a:pt x="27471" y="19254"/>
                  </a:cubicBezTo>
                  <a:cubicBezTo>
                    <a:pt x="27802" y="19546"/>
                    <a:pt x="28133" y="19857"/>
                    <a:pt x="28463" y="20149"/>
                  </a:cubicBezTo>
                  <a:cubicBezTo>
                    <a:pt x="29124" y="20733"/>
                    <a:pt x="29786" y="21316"/>
                    <a:pt x="30408" y="21958"/>
                  </a:cubicBezTo>
                  <a:cubicBezTo>
                    <a:pt x="30719" y="22269"/>
                    <a:pt x="31011" y="22600"/>
                    <a:pt x="31264" y="22969"/>
                  </a:cubicBezTo>
                  <a:cubicBezTo>
                    <a:pt x="31536" y="23319"/>
                    <a:pt x="31750" y="23708"/>
                    <a:pt x="31925" y="24117"/>
                  </a:cubicBezTo>
                  <a:cubicBezTo>
                    <a:pt x="32236" y="24934"/>
                    <a:pt x="32450" y="25809"/>
                    <a:pt x="32548" y="26684"/>
                  </a:cubicBezTo>
                  <a:cubicBezTo>
                    <a:pt x="32586" y="27131"/>
                    <a:pt x="32645" y="27559"/>
                    <a:pt x="32645" y="28007"/>
                  </a:cubicBezTo>
                  <a:lnTo>
                    <a:pt x="32645" y="28668"/>
                  </a:lnTo>
                  <a:lnTo>
                    <a:pt x="32625" y="29349"/>
                  </a:lnTo>
                  <a:cubicBezTo>
                    <a:pt x="32528" y="31118"/>
                    <a:pt x="32159" y="32869"/>
                    <a:pt x="31536" y="34522"/>
                  </a:cubicBezTo>
                  <a:cubicBezTo>
                    <a:pt x="31225" y="35358"/>
                    <a:pt x="30875" y="36156"/>
                    <a:pt x="30466" y="36953"/>
                  </a:cubicBezTo>
                  <a:cubicBezTo>
                    <a:pt x="30077" y="37751"/>
                    <a:pt x="29630" y="38509"/>
                    <a:pt x="29163" y="39268"/>
                  </a:cubicBezTo>
                  <a:cubicBezTo>
                    <a:pt x="28677" y="40007"/>
                    <a:pt x="28171" y="40746"/>
                    <a:pt x="27646" y="41446"/>
                  </a:cubicBezTo>
                  <a:cubicBezTo>
                    <a:pt x="27121" y="42166"/>
                    <a:pt x="26557" y="42846"/>
                    <a:pt x="25993" y="43527"/>
                  </a:cubicBezTo>
                  <a:cubicBezTo>
                    <a:pt x="24846" y="44889"/>
                    <a:pt x="23640" y="46192"/>
                    <a:pt x="22492" y="47553"/>
                  </a:cubicBezTo>
                  <a:cubicBezTo>
                    <a:pt x="21345" y="48895"/>
                    <a:pt x="20236" y="50295"/>
                    <a:pt x="19439" y="51910"/>
                  </a:cubicBezTo>
                  <a:cubicBezTo>
                    <a:pt x="19244" y="52299"/>
                    <a:pt x="19069" y="52707"/>
                    <a:pt x="18933" y="53135"/>
                  </a:cubicBezTo>
                  <a:cubicBezTo>
                    <a:pt x="18816" y="53563"/>
                    <a:pt x="18719" y="54010"/>
                    <a:pt x="18622" y="54438"/>
                  </a:cubicBezTo>
                  <a:cubicBezTo>
                    <a:pt x="18466" y="55313"/>
                    <a:pt x="18350" y="56189"/>
                    <a:pt x="18291" y="57083"/>
                  </a:cubicBezTo>
                  <a:cubicBezTo>
                    <a:pt x="18174" y="58853"/>
                    <a:pt x="18272" y="60642"/>
                    <a:pt x="18544" y="62393"/>
                  </a:cubicBezTo>
                  <a:cubicBezTo>
                    <a:pt x="18680" y="63268"/>
                    <a:pt x="18875" y="64143"/>
                    <a:pt x="19147" y="64999"/>
                  </a:cubicBezTo>
                  <a:cubicBezTo>
                    <a:pt x="19400" y="65835"/>
                    <a:pt x="19711" y="66672"/>
                    <a:pt x="20080" y="67489"/>
                  </a:cubicBezTo>
                  <a:cubicBezTo>
                    <a:pt x="20781" y="69122"/>
                    <a:pt x="21578" y="70717"/>
                    <a:pt x="22278" y="72351"/>
                  </a:cubicBezTo>
                  <a:cubicBezTo>
                    <a:pt x="22959" y="73985"/>
                    <a:pt x="23737" y="75579"/>
                    <a:pt x="24476" y="77194"/>
                  </a:cubicBezTo>
                  <a:cubicBezTo>
                    <a:pt x="25215" y="78808"/>
                    <a:pt x="25838" y="80461"/>
                    <a:pt x="26343" y="82173"/>
                  </a:cubicBezTo>
                  <a:cubicBezTo>
                    <a:pt x="26577" y="83029"/>
                    <a:pt x="26732" y="83904"/>
                    <a:pt x="26829" y="84779"/>
                  </a:cubicBezTo>
                  <a:cubicBezTo>
                    <a:pt x="26927" y="85654"/>
                    <a:pt x="26888" y="86549"/>
                    <a:pt x="26752" y="87424"/>
                  </a:cubicBezTo>
                  <a:cubicBezTo>
                    <a:pt x="26693" y="87852"/>
                    <a:pt x="26577" y="88280"/>
                    <a:pt x="26421" y="88708"/>
                  </a:cubicBezTo>
                  <a:cubicBezTo>
                    <a:pt x="26246" y="89116"/>
                    <a:pt x="26032" y="89505"/>
                    <a:pt x="25838" y="89894"/>
                  </a:cubicBezTo>
                  <a:cubicBezTo>
                    <a:pt x="25624" y="90303"/>
                    <a:pt x="25487" y="90730"/>
                    <a:pt x="25410" y="91158"/>
                  </a:cubicBezTo>
                  <a:cubicBezTo>
                    <a:pt x="25351" y="91606"/>
                    <a:pt x="25410" y="92053"/>
                    <a:pt x="25546" y="92481"/>
                  </a:cubicBezTo>
                  <a:cubicBezTo>
                    <a:pt x="25604" y="92598"/>
                    <a:pt x="25624" y="92695"/>
                    <a:pt x="25662" y="92811"/>
                  </a:cubicBezTo>
                  <a:lnTo>
                    <a:pt x="25838" y="93103"/>
                  </a:lnTo>
                  <a:cubicBezTo>
                    <a:pt x="25857" y="93142"/>
                    <a:pt x="25876" y="93200"/>
                    <a:pt x="25915" y="93239"/>
                  </a:cubicBezTo>
                  <a:lnTo>
                    <a:pt x="26013" y="93376"/>
                  </a:lnTo>
                  <a:lnTo>
                    <a:pt x="26207" y="93648"/>
                  </a:lnTo>
                  <a:cubicBezTo>
                    <a:pt x="26499" y="93998"/>
                    <a:pt x="26810" y="94309"/>
                    <a:pt x="27141" y="94601"/>
                  </a:cubicBezTo>
                  <a:cubicBezTo>
                    <a:pt x="27821" y="95165"/>
                    <a:pt x="28560" y="95671"/>
                    <a:pt x="29280" y="96176"/>
                  </a:cubicBezTo>
                  <a:cubicBezTo>
                    <a:pt x="30019" y="96682"/>
                    <a:pt x="30719" y="97207"/>
                    <a:pt x="31400" y="97791"/>
                  </a:cubicBezTo>
                  <a:cubicBezTo>
                    <a:pt x="32061" y="98374"/>
                    <a:pt x="32586" y="99113"/>
                    <a:pt x="32937" y="99930"/>
                  </a:cubicBezTo>
                  <a:cubicBezTo>
                    <a:pt x="33248" y="100766"/>
                    <a:pt x="33364" y="101661"/>
                    <a:pt x="33267" y="102536"/>
                  </a:cubicBezTo>
                  <a:cubicBezTo>
                    <a:pt x="33189" y="103431"/>
                    <a:pt x="32839" y="104248"/>
                    <a:pt x="32586" y="105103"/>
                  </a:cubicBezTo>
                  <a:cubicBezTo>
                    <a:pt x="32450" y="105531"/>
                    <a:pt x="32372" y="105959"/>
                    <a:pt x="32314" y="106407"/>
                  </a:cubicBezTo>
                  <a:cubicBezTo>
                    <a:pt x="32295" y="106854"/>
                    <a:pt x="32236" y="107301"/>
                    <a:pt x="32178" y="107729"/>
                  </a:cubicBezTo>
                  <a:cubicBezTo>
                    <a:pt x="32081" y="108624"/>
                    <a:pt x="31945" y="109499"/>
                    <a:pt x="31847" y="110374"/>
                  </a:cubicBezTo>
                  <a:cubicBezTo>
                    <a:pt x="31672" y="112144"/>
                    <a:pt x="31497" y="113914"/>
                    <a:pt x="31283" y="115664"/>
                  </a:cubicBezTo>
                  <a:cubicBezTo>
                    <a:pt x="31147" y="116540"/>
                    <a:pt x="31050" y="117434"/>
                    <a:pt x="30914" y="118309"/>
                  </a:cubicBezTo>
                  <a:cubicBezTo>
                    <a:pt x="30778" y="119185"/>
                    <a:pt x="30622" y="120060"/>
                    <a:pt x="30486" y="120935"/>
                  </a:cubicBezTo>
                  <a:cubicBezTo>
                    <a:pt x="29941" y="124436"/>
                    <a:pt x="29611" y="127995"/>
                    <a:pt x="30000" y="131535"/>
                  </a:cubicBezTo>
                  <a:cubicBezTo>
                    <a:pt x="29611" y="127995"/>
                    <a:pt x="29941" y="124417"/>
                    <a:pt x="30505" y="120935"/>
                  </a:cubicBezTo>
                  <a:cubicBezTo>
                    <a:pt x="30641" y="120060"/>
                    <a:pt x="30797" y="119185"/>
                    <a:pt x="30933" y="118309"/>
                  </a:cubicBezTo>
                  <a:cubicBezTo>
                    <a:pt x="31069" y="117415"/>
                    <a:pt x="31186" y="116540"/>
                    <a:pt x="31303" y="115664"/>
                  </a:cubicBezTo>
                  <a:cubicBezTo>
                    <a:pt x="31517" y="113894"/>
                    <a:pt x="31692" y="112144"/>
                    <a:pt x="31886" y="110374"/>
                  </a:cubicBezTo>
                  <a:cubicBezTo>
                    <a:pt x="31984" y="109499"/>
                    <a:pt x="32100" y="108604"/>
                    <a:pt x="32217" y="107729"/>
                  </a:cubicBezTo>
                  <a:cubicBezTo>
                    <a:pt x="32275" y="107301"/>
                    <a:pt x="32314" y="106854"/>
                    <a:pt x="32353" y="106407"/>
                  </a:cubicBezTo>
                  <a:cubicBezTo>
                    <a:pt x="32392" y="105959"/>
                    <a:pt x="32489" y="105531"/>
                    <a:pt x="32625" y="105103"/>
                  </a:cubicBezTo>
                  <a:cubicBezTo>
                    <a:pt x="32878" y="104267"/>
                    <a:pt x="33228" y="103431"/>
                    <a:pt x="33306" y="102536"/>
                  </a:cubicBezTo>
                  <a:cubicBezTo>
                    <a:pt x="33403" y="101641"/>
                    <a:pt x="33287" y="100747"/>
                    <a:pt x="32956" y="99910"/>
                  </a:cubicBezTo>
                  <a:cubicBezTo>
                    <a:pt x="32625" y="99094"/>
                    <a:pt x="32081" y="98355"/>
                    <a:pt x="31419" y="97771"/>
                  </a:cubicBezTo>
                  <a:cubicBezTo>
                    <a:pt x="30739" y="97188"/>
                    <a:pt x="30039" y="96643"/>
                    <a:pt x="29299" y="96137"/>
                  </a:cubicBezTo>
                  <a:cubicBezTo>
                    <a:pt x="28580" y="95632"/>
                    <a:pt x="27841" y="95126"/>
                    <a:pt x="27160" y="94562"/>
                  </a:cubicBezTo>
                  <a:cubicBezTo>
                    <a:pt x="26829" y="94270"/>
                    <a:pt x="26518" y="93959"/>
                    <a:pt x="26226" y="93609"/>
                  </a:cubicBezTo>
                  <a:lnTo>
                    <a:pt x="26032" y="93356"/>
                  </a:lnTo>
                  <a:lnTo>
                    <a:pt x="25935" y="93220"/>
                  </a:lnTo>
                  <a:cubicBezTo>
                    <a:pt x="25915" y="93162"/>
                    <a:pt x="25896" y="93123"/>
                    <a:pt x="25857" y="93064"/>
                  </a:cubicBezTo>
                  <a:lnTo>
                    <a:pt x="25701" y="92773"/>
                  </a:lnTo>
                  <a:cubicBezTo>
                    <a:pt x="25662" y="92675"/>
                    <a:pt x="25624" y="92578"/>
                    <a:pt x="25604" y="92461"/>
                  </a:cubicBezTo>
                  <a:cubicBezTo>
                    <a:pt x="25449" y="92053"/>
                    <a:pt x="25410" y="91606"/>
                    <a:pt x="25449" y="91178"/>
                  </a:cubicBezTo>
                  <a:cubicBezTo>
                    <a:pt x="25526" y="90730"/>
                    <a:pt x="25662" y="90303"/>
                    <a:pt x="25876" y="89914"/>
                  </a:cubicBezTo>
                  <a:cubicBezTo>
                    <a:pt x="26090" y="89525"/>
                    <a:pt x="26285" y="89136"/>
                    <a:pt x="26460" y="88727"/>
                  </a:cubicBezTo>
                  <a:cubicBezTo>
                    <a:pt x="26615" y="88299"/>
                    <a:pt x="26732" y="87871"/>
                    <a:pt x="26810" y="87424"/>
                  </a:cubicBezTo>
                  <a:cubicBezTo>
                    <a:pt x="27082" y="85674"/>
                    <a:pt x="26829" y="83865"/>
                    <a:pt x="26382" y="82153"/>
                  </a:cubicBezTo>
                  <a:cubicBezTo>
                    <a:pt x="25876" y="80442"/>
                    <a:pt x="25254" y="78789"/>
                    <a:pt x="24515" y="77174"/>
                  </a:cubicBezTo>
                  <a:cubicBezTo>
                    <a:pt x="23795" y="75541"/>
                    <a:pt x="23056" y="73946"/>
                    <a:pt x="22317" y="72312"/>
                  </a:cubicBezTo>
                  <a:cubicBezTo>
                    <a:pt x="21598" y="70698"/>
                    <a:pt x="20839" y="69083"/>
                    <a:pt x="20139" y="67450"/>
                  </a:cubicBezTo>
                  <a:cubicBezTo>
                    <a:pt x="19789" y="66633"/>
                    <a:pt x="19478" y="65796"/>
                    <a:pt x="19225" y="64941"/>
                  </a:cubicBezTo>
                  <a:cubicBezTo>
                    <a:pt x="18972" y="64085"/>
                    <a:pt x="18758" y="63229"/>
                    <a:pt x="18622" y="62354"/>
                  </a:cubicBezTo>
                  <a:cubicBezTo>
                    <a:pt x="18350" y="60604"/>
                    <a:pt x="18272" y="58834"/>
                    <a:pt x="18388" y="57064"/>
                  </a:cubicBezTo>
                  <a:cubicBezTo>
                    <a:pt x="18447" y="56169"/>
                    <a:pt x="18544" y="55294"/>
                    <a:pt x="18719" y="54419"/>
                  </a:cubicBezTo>
                  <a:cubicBezTo>
                    <a:pt x="18797" y="53991"/>
                    <a:pt x="18894" y="53563"/>
                    <a:pt x="19030" y="53135"/>
                  </a:cubicBezTo>
                  <a:cubicBezTo>
                    <a:pt x="19147" y="52707"/>
                    <a:pt x="19303" y="52299"/>
                    <a:pt x="19516" y="51910"/>
                  </a:cubicBezTo>
                  <a:cubicBezTo>
                    <a:pt x="20294" y="50315"/>
                    <a:pt x="21384" y="48915"/>
                    <a:pt x="22551" y="47573"/>
                  </a:cubicBezTo>
                  <a:cubicBezTo>
                    <a:pt x="23698" y="46211"/>
                    <a:pt x="24904" y="44908"/>
                    <a:pt x="26032" y="43547"/>
                  </a:cubicBezTo>
                  <a:cubicBezTo>
                    <a:pt x="26615" y="42866"/>
                    <a:pt x="27160" y="42185"/>
                    <a:pt x="27705" y="41465"/>
                  </a:cubicBezTo>
                  <a:cubicBezTo>
                    <a:pt x="28230" y="40765"/>
                    <a:pt x="28735" y="40026"/>
                    <a:pt x="29202" y="39287"/>
                  </a:cubicBezTo>
                  <a:cubicBezTo>
                    <a:pt x="29669" y="38529"/>
                    <a:pt x="30116" y="37770"/>
                    <a:pt x="30525" y="36973"/>
                  </a:cubicBezTo>
                  <a:cubicBezTo>
                    <a:pt x="30914" y="36175"/>
                    <a:pt x="31283" y="35358"/>
                    <a:pt x="31575" y="34542"/>
                  </a:cubicBezTo>
                  <a:cubicBezTo>
                    <a:pt x="32197" y="32869"/>
                    <a:pt x="32567" y="31118"/>
                    <a:pt x="32664" y="29349"/>
                  </a:cubicBezTo>
                  <a:lnTo>
                    <a:pt x="32684" y="28668"/>
                  </a:lnTo>
                  <a:lnTo>
                    <a:pt x="32684" y="28007"/>
                  </a:lnTo>
                  <a:cubicBezTo>
                    <a:pt x="32664" y="27559"/>
                    <a:pt x="32625" y="27112"/>
                    <a:pt x="32586" y="26684"/>
                  </a:cubicBezTo>
                  <a:cubicBezTo>
                    <a:pt x="32489" y="25789"/>
                    <a:pt x="32275" y="24914"/>
                    <a:pt x="31964" y="24097"/>
                  </a:cubicBezTo>
                  <a:cubicBezTo>
                    <a:pt x="31789" y="23689"/>
                    <a:pt x="31556" y="23300"/>
                    <a:pt x="31283" y="22930"/>
                  </a:cubicBezTo>
                  <a:cubicBezTo>
                    <a:pt x="31030" y="22580"/>
                    <a:pt x="30739" y="22250"/>
                    <a:pt x="30428" y="21919"/>
                  </a:cubicBezTo>
                  <a:cubicBezTo>
                    <a:pt x="29805" y="21277"/>
                    <a:pt x="29144" y="20694"/>
                    <a:pt x="28483" y="20110"/>
                  </a:cubicBezTo>
                  <a:cubicBezTo>
                    <a:pt x="28152" y="19818"/>
                    <a:pt x="27821" y="19527"/>
                    <a:pt x="27491" y="19216"/>
                  </a:cubicBezTo>
                  <a:cubicBezTo>
                    <a:pt x="27180" y="18924"/>
                    <a:pt x="26868" y="18593"/>
                    <a:pt x="26518" y="18321"/>
                  </a:cubicBezTo>
                  <a:cubicBezTo>
                    <a:pt x="25838" y="17757"/>
                    <a:pt x="25079" y="17271"/>
                    <a:pt x="24262" y="16901"/>
                  </a:cubicBezTo>
                  <a:cubicBezTo>
                    <a:pt x="23465" y="16512"/>
                    <a:pt x="22628" y="16220"/>
                    <a:pt x="21773" y="16006"/>
                  </a:cubicBezTo>
                  <a:cubicBezTo>
                    <a:pt x="20897" y="15812"/>
                    <a:pt x="20022" y="15676"/>
                    <a:pt x="19147" y="15617"/>
                  </a:cubicBezTo>
                  <a:cubicBezTo>
                    <a:pt x="17377" y="15442"/>
                    <a:pt x="15627" y="15112"/>
                    <a:pt x="13915" y="14645"/>
                  </a:cubicBezTo>
                  <a:cubicBezTo>
                    <a:pt x="12204" y="14159"/>
                    <a:pt x="10550" y="13478"/>
                    <a:pt x="8994" y="12622"/>
                  </a:cubicBezTo>
                  <a:cubicBezTo>
                    <a:pt x="7458" y="11747"/>
                    <a:pt x="6058" y="10619"/>
                    <a:pt x="4852" y="9335"/>
                  </a:cubicBezTo>
                  <a:cubicBezTo>
                    <a:pt x="4229" y="8674"/>
                    <a:pt x="3685" y="7994"/>
                    <a:pt x="3179" y="7255"/>
                  </a:cubicBezTo>
                  <a:close/>
                  <a:moveTo>
                    <a:pt x="30003" y="131570"/>
                  </a:moveTo>
                  <a:cubicBezTo>
                    <a:pt x="30180" y="133328"/>
                    <a:pt x="30587" y="135047"/>
                    <a:pt x="31206" y="136689"/>
                  </a:cubicBezTo>
                  <a:cubicBezTo>
                    <a:pt x="31847" y="138342"/>
                    <a:pt x="32781" y="139879"/>
                    <a:pt x="33948" y="141221"/>
                  </a:cubicBezTo>
                  <a:cubicBezTo>
                    <a:pt x="32781" y="139879"/>
                    <a:pt x="31867" y="138342"/>
                    <a:pt x="31225" y="136689"/>
                  </a:cubicBezTo>
                  <a:cubicBezTo>
                    <a:pt x="30587" y="135047"/>
                    <a:pt x="30180" y="133328"/>
                    <a:pt x="30003" y="13157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95650" y="1249500"/>
              <a:ext cx="836850" cy="3388100"/>
            </a:xfrm>
            <a:custGeom>
              <a:avLst/>
              <a:gdLst/>
              <a:ahLst/>
              <a:cxnLst/>
              <a:rect l="l" t="t" r="r" b="b"/>
              <a:pathLst>
                <a:path w="33474" h="135524" extrusionOk="0">
                  <a:moveTo>
                    <a:pt x="1" y="1"/>
                  </a:moveTo>
                  <a:cubicBezTo>
                    <a:pt x="370" y="818"/>
                    <a:pt x="779" y="1596"/>
                    <a:pt x="1265" y="2354"/>
                  </a:cubicBezTo>
                  <a:cubicBezTo>
                    <a:pt x="1732" y="3093"/>
                    <a:pt x="2276" y="3793"/>
                    <a:pt x="2860" y="4455"/>
                  </a:cubicBezTo>
                  <a:cubicBezTo>
                    <a:pt x="4027" y="5797"/>
                    <a:pt x="5388" y="6944"/>
                    <a:pt x="6905" y="7858"/>
                  </a:cubicBezTo>
                  <a:cubicBezTo>
                    <a:pt x="7664" y="8325"/>
                    <a:pt x="8442" y="8734"/>
                    <a:pt x="9259" y="9084"/>
                  </a:cubicBezTo>
                  <a:cubicBezTo>
                    <a:pt x="10076" y="9414"/>
                    <a:pt x="10912" y="9725"/>
                    <a:pt x="11768" y="9998"/>
                  </a:cubicBezTo>
                  <a:cubicBezTo>
                    <a:pt x="10931" y="9725"/>
                    <a:pt x="10095" y="9414"/>
                    <a:pt x="9278" y="9084"/>
                  </a:cubicBezTo>
                  <a:cubicBezTo>
                    <a:pt x="8461" y="8734"/>
                    <a:pt x="7683" y="8325"/>
                    <a:pt x="6925" y="7858"/>
                  </a:cubicBezTo>
                  <a:cubicBezTo>
                    <a:pt x="5408" y="6944"/>
                    <a:pt x="4046" y="5797"/>
                    <a:pt x="2879" y="4455"/>
                  </a:cubicBezTo>
                  <a:cubicBezTo>
                    <a:pt x="2276" y="3793"/>
                    <a:pt x="1732" y="3093"/>
                    <a:pt x="1265" y="2335"/>
                  </a:cubicBezTo>
                  <a:cubicBezTo>
                    <a:pt x="798" y="1596"/>
                    <a:pt x="370" y="798"/>
                    <a:pt x="1" y="1"/>
                  </a:cubicBezTo>
                  <a:close/>
                  <a:moveTo>
                    <a:pt x="11768" y="9998"/>
                  </a:moveTo>
                  <a:lnTo>
                    <a:pt x="11768" y="9998"/>
                  </a:lnTo>
                  <a:cubicBezTo>
                    <a:pt x="12604" y="10251"/>
                    <a:pt x="13460" y="10484"/>
                    <a:pt x="14335" y="10640"/>
                  </a:cubicBezTo>
                  <a:cubicBezTo>
                    <a:pt x="15210" y="10815"/>
                    <a:pt x="16085" y="10951"/>
                    <a:pt x="16961" y="11048"/>
                  </a:cubicBezTo>
                  <a:cubicBezTo>
                    <a:pt x="16085" y="10931"/>
                    <a:pt x="15210" y="10815"/>
                    <a:pt x="14354" y="10640"/>
                  </a:cubicBezTo>
                  <a:cubicBezTo>
                    <a:pt x="13479" y="10465"/>
                    <a:pt x="12623" y="10251"/>
                    <a:pt x="11768" y="9998"/>
                  </a:cubicBezTo>
                  <a:close/>
                  <a:moveTo>
                    <a:pt x="16961" y="11048"/>
                  </a:moveTo>
                  <a:lnTo>
                    <a:pt x="16961" y="11048"/>
                  </a:lnTo>
                  <a:cubicBezTo>
                    <a:pt x="17389" y="11106"/>
                    <a:pt x="17836" y="11145"/>
                    <a:pt x="18283" y="11204"/>
                  </a:cubicBezTo>
                  <a:cubicBezTo>
                    <a:pt x="18711" y="11243"/>
                    <a:pt x="19158" y="11262"/>
                    <a:pt x="19586" y="11340"/>
                  </a:cubicBezTo>
                  <a:cubicBezTo>
                    <a:pt x="20462" y="11495"/>
                    <a:pt x="21317" y="11748"/>
                    <a:pt x="22134" y="12079"/>
                  </a:cubicBezTo>
                  <a:cubicBezTo>
                    <a:pt x="22971" y="12390"/>
                    <a:pt x="23749" y="12818"/>
                    <a:pt x="24488" y="13304"/>
                  </a:cubicBezTo>
                  <a:cubicBezTo>
                    <a:pt x="24838" y="13557"/>
                    <a:pt x="25188" y="13829"/>
                    <a:pt x="25518" y="14140"/>
                  </a:cubicBezTo>
                  <a:cubicBezTo>
                    <a:pt x="25830" y="14432"/>
                    <a:pt x="26141" y="14763"/>
                    <a:pt x="26452" y="15074"/>
                  </a:cubicBezTo>
                  <a:cubicBezTo>
                    <a:pt x="27094" y="15677"/>
                    <a:pt x="27755" y="16280"/>
                    <a:pt x="28397" y="16902"/>
                  </a:cubicBezTo>
                  <a:cubicBezTo>
                    <a:pt x="28708" y="17213"/>
                    <a:pt x="29019" y="17525"/>
                    <a:pt x="29311" y="17875"/>
                  </a:cubicBezTo>
                  <a:cubicBezTo>
                    <a:pt x="29603" y="18205"/>
                    <a:pt x="29856" y="18555"/>
                    <a:pt x="30089" y="18925"/>
                  </a:cubicBezTo>
                  <a:cubicBezTo>
                    <a:pt x="30595" y="19664"/>
                    <a:pt x="30789" y="20539"/>
                    <a:pt x="30964" y="21414"/>
                  </a:cubicBezTo>
                  <a:cubicBezTo>
                    <a:pt x="31100" y="22290"/>
                    <a:pt x="31178" y="23165"/>
                    <a:pt x="31159" y="24060"/>
                  </a:cubicBezTo>
                  <a:cubicBezTo>
                    <a:pt x="31139" y="25829"/>
                    <a:pt x="30828" y="27580"/>
                    <a:pt x="30245" y="29253"/>
                  </a:cubicBezTo>
                  <a:cubicBezTo>
                    <a:pt x="29972" y="30089"/>
                    <a:pt x="29642" y="30906"/>
                    <a:pt x="29253" y="31703"/>
                  </a:cubicBezTo>
                  <a:cubicBezTo>
                    <a:pt x="28864" y="32501"/>
                    <a:pt x="28455" y="33279"/>
                    <a:pt x="27988" y="34037"/>
                  </a:cubicBezTo>
                  <a:cubicBezTo>
                    <a:pt x="27074" y="35554"/>
                    <a:pt x="26024" y="36974"/>
                    <a:pt x="24896" y="38335"/>
                  </a:cubicBezTo>
                  <a:cubicBezTo>
                    <a:pt x="23768" y="39697"/>
                    <a:pt x="22543" y="40980"/>
                    <a:pt x="21376" y="42303"/>
                  </a:cubicBezTo>
                  <a:cubicBezTo>
                    <a:pt x="20189" y="43626"/>
                    <a:pt x="19042" y="44968"/>
                    <a:pt x="18108" y="46504"/>
                  </a:cubicBezTo>
                  <a:cubicBezTo>
                    <a:pt x="17622" y="47243"/>
                    <a:pt x="17272" y="48060"/>
                    <a:pt x="17019" y="48935"/>
                  </a:cubicBezTo>
                  <a:cubicBezTo>
                    <a:pt x="16805" y="49791"/>
                    <a:pt x="16630" y="50666"/>
                    <a:pt x="16513" y="51541"/>
                  </a:cubicBezTo>
                  <a:cubicBezTo>
                    <a:pt x="16299" y="53292"/>
                    <a:pt x="16280" y="55081"/>
                    <a:pt x="16455" y="56851"/>
                  </a:cubicBezTo>
                  <a:cubicBezTo>
                    <a:pt x="16630" y="58621"/>
                    <a:pt x="17058" y="60352"/>
                    <a:pt x="17719" y="62005"/>
                  </a:cubicBezTo>
                  <a:cubicBezTo>
                    <a:pt x="18361" y="63658"/>
                    <a:pt x="19120" y="65253"/>
                    <a:pt x="19820" y="66887"/>
                  </a:cubicBezTo>
                  <a:cubicBezTo>
                    <a:pt x="21181" y="70154"/>
                    <a:pt x="22893" y="73266"/>
                    <a:pt x="24001" y="76631"/>
                  </a:cubicBezTo>
                  <a:cubicBezTo>
                    <a:pt x="24546" y="78323"/>
                    <a:pt x="24935" y="80073"/>
                    <a:pt x="24857" y="81843"/>
                  </a:cubicBezTo>
                  <a:cubicBezTo>
                    <a:pt x="24838" y="82718"/>
                    <a:pt x="24643" y="83594"/>
                    <a:pt x="24293" y="84411"/>
                  </a:cubicBezTo>
                  <a:cubicBezTo>
                    <a:pt x="24099" y="84800"/>
                    <a:pt x="23943" y="85227"/>
                    <a:pt x="23807" y="85655"/>
                  </a:cubicBezTo>
                  <a:cubicBezTo>
                    <a:pt x="23710" y="86083"/>
                    <a:pt x="23690" y="86531"/>
                    <a:pt x="23787" y="86978"/>
                  </a:cubicBezTo>
                  <a:cubicBezTo>
                    <a:pt x="23807" y="87095"/>
                    <a:pt x="23846" y="87192"/>
                    <a:pt x="23865" y="87309"/>
                  </a:cubicBezTo>
                  <a:lnTo>
                    <a:pt x="23982" y="87620"/>
                  </a:lnTo>
                  <a:lnTo>
                    <a:pt x="24040" y="87775"/>
                  </a:lnTo>
                  <a:lnTo>
                    <a:pt x="24138" y="87911"/>
                  </a:lnTo>
                  <a:lnTo>
                    <a:pt x="24313" y="88203"/>
                  </a:lnTo>
                  <a:cubicBezTo>
                    <a:pt x="24565" y="88553"/>
                    <a:pt x="24857" y="88884"/>
                    <a:pt x="25188" y="89195"/>
                  </a:cubicBezTo>
                  <a:cubicBezTo>
                    <a:pt x="25868" y="89759"/>
                    <a:pt x="26569" y="90304"/>
                    <a:pt x="27327" y="90770"/>
                  </a:cubicBezTo>
                  <a:cubicBezTo>
                    <a:pt x="28047" y="91276"/>
                    <a:pt x="28805" y="91762"/>
                    <a:pt x="29486" y="92307"/>
                  </a:cubicBezTo>
                  <a:cubicBezTo>
                    <a:pt x="30186" y="92852"/>
                    <a:pt x="30789" y="93513"/>
                    <a:pt x="31237" y="94271"/>
                  </a:cubicBezTo>
                  <a:cubicBezTo>
                    <a:pt x="31664" y="95049"/>
                    <a:pt x="31898" y="95925"/>
                    <a:pt x="31917" y="96800"/>
                  </a:cubicBezTo>
                  <a:cubicBezTo>
                    <a:pt x="31917" y="97247"/>
                    <a:pt x="31878" y="97694"/>
                    <a:pt x="31801" y="98122"/>
                  </a:cubicBezTo>
                  <a:cubicBezTo>
                    <a:pt x="31723" y="98550"/>
                    <a:pt x="31587" y="98978"/>
                    <a:pt x="31489" y="99406"/>
                  </a:cubicBezTo>
                  <a:cubicBezTo>
                    <a:pt x="31373" y="99834"/>
                    <a:pt x="31295" y="100281"/>
                    <a:pt x="31256" y="100709"/>
                  </a:cubicBezTo>
                  <a:cubicBezTo>
                    <a:pt x="31237" y="100942"/>
                    <a:pt x="31237" y="101156"/>
                    <a:pt x="31237" y="101390"/>
                  </a:cubicBezTo>
                  <a:cubicBezTo>
                    <a:pt x="31237" y="101604"/>
                    <a:pt x="31217" y="101818"/>
                    <a:pt x="31198" y="102051"/>
                  </a:cubicBezTo>
                  <a:cubicBezTo>
                    <a:pt x="31139" y="102926"/>
                    <a:pt x="31042" y="103801"/>
                    <a:pt x="30984" y="104696"/>
                  </a:cubicBezTo>
                  <a:cubicBezTo>
                    <a:pt x="30867" y="106466"/>
                    <a:pt x="30770" y="108236"/>
                    <a:pt x="30595" y="109986"/>
                  </a:cubicBezTo>
                  <a:cubicBezTo>
                    <a:pt x="30517" y="110862"/>
                    <a:pt x="30420" y="111756"/>
                    <a:pt x="30303" y="112631"/>
                  </a:cubicBezTo>
                  <a:cubicBezTo>
                    <a:pt x="30186" y="113507"/>
                    <a:pt x="30031" y="114382"/>
                    <a:pt x="29914" y="115257"/>
                  </a:cubicBezTo>
                  <a:cubicBezTo>
                    <a:pt x="29408" y="118758"/>
                    <a:pt x="29117" y="122317"/>
                    <a:pt x="29525" y="125837"/>
                  </a:cubicBezTo>
                  <a:cubicBezTo>
                    <a:pt x="29719" y="127607"/>
                    <a:pt x="30128" y="129338"/>
                    <a:pt x="30770" y="130992"/>
                  </a:cubicBezTo>
                  <a:cubicBezTo>
                    <a:pt x="31412" y="132645"/>
                    <a:pt x="32326" y="134181"/>
                    <a:pt x="33473" y="135523"/>
                  </a:cubicBezTo>
                  <a:cubicBezTo>
                    <a:pt x="32326" y="134162"/>
                    <a:pt x="31412" y="132625"/>
                    <a:pt x="30770" y="130972"/>
                  </a:cubicBezTo>
                  <a:cubicBezTo>
                    <a:pt x="30128" y="129319"/>
                    <a:pt x="29719" y="127588"/>
                    <a:pt x="29544" y="125818"/>
                  </a:cubicBezTo>
                  <a:cubicBezTo>
                    <a:pt x="29136" y="122298"/>
                    <a:pt x="29428" y="118738"/>
                    <a:pt x="29933" y="115238"/>
                  </a:cubicBezTo>
                  <a:cubicBezTo>
                    <a:pt x="30070" y="114362"/>
                    <a:pt x="30206" y="113487"/>
                    <a:pt x="30322" y="112612"/>
                  </a:cubicBezTo>
                  <a:cubicBezTo>
                    <a:pt x="30439" y="111737"/>
                    <a:pt x="30536" y="110862"/>
                    <a:pt x="30614" y="109986"/>
                  </a:cubicBezTo>
                  <a:cubicBezTo>
                    <a:pt x="30789" y="108216"/>
                    <a:pt x="30906" y="106447"/>
                    <a:pt x="31023" y="104677"/>
                  </a:cubicBezTo>
                  <a:cubicBezTo>
                    <a:pt x="31081" y="103801"/>
                    <a:pt x="31178" y="102926"/>
                    <a:pt x="31237" y="102032"/>
                  </a:cubicBezTo>
                  <a:cubicBezTo>
                    <a:pt x="31256" y="101818"/>
                    <a:pt x="31256" y="101584"/>
                    <a:pt x="31275" y="101370"/>
                  </a:cubicBezTo>
                  <a:cubicBezTo>
                    <a:pt x="31275" y="101156"/>
                    <a:pt x="31275" y="100923"/>
                    <a:pt x="31295" y="100709"/>
                  </a:cubicBezTo>
                  <a:cubicBezTo>
                    <a:pt x="31334" y="100262"/>
                    <a:pt x="31412" y="99834"/>
                    <a:pt x="31509" y="99406"/>
                  </a:cubicBezTo>
                  <a:cubicBezTo>
                    <a:pt x="31626" y="98978"/>
                    <a:pt x="31742" y="98550"/>
                    <a:pt x="31839" y="98122"/>
                  </a:cubicBezTo>
                  <a:cubicBezTo>
                    <a:pt x="31917" y="97675"/>
                    <a:pt x="31956" y="97228"/>
                    <a:pt x="31956" y="96800"/>
                  </a:cubicBezTo>
                  <a:cubicBezTo>
                    <a:pt x="31937" y="95905"/>
                    <a:pt x="31703" y="95030"/>
                    <a:pt x="31275" y="94232"/>
                  </a:cubicBezTo>
                  <a:cubicBezTo>
                    <a:pt x="30828" y="93474"/>
                    <a:pt x="30225" y="92813"/>
                    <a:pt x="29506" y="92268"/>
                  </a:cubicBezTo>
                  <a:cubicBezTo>
                    <a:pt x="28825" y="91704"/>
                    <a:pt x="28066" y="91218"/>
                    <a:pt x="27347" y="90732"/>
                  </a:cubicBezTo>
                  <a:cubicBezTo>
                    <a:pt x="26608" y="90245"/>
                    <a:pt x="25888" y="89720"/>
                    <a:pt x="25227" y="89137"/>
                  </a:cubicBezTo>
                  <a:cubicBezTo>
                    <a:pt x="24896" y="88845"/>
                    <a:pt x="24604" y="88534"/>
                    <a:pt x="24351" y="88164"/>
                  </a:cubicBezTo>
                  <a:lnTo>
                    <a:pt x="24176" y="87873"/>
                  </a:lnTo>
                  <a:lnTo>
                    <a:pt x="24099" y="87736"/>
                  </a:lnTo>
                  <a:lnTo>
                    <a:pt x="24040" y="87581"/>
                  </a:lnTo>
                  <a:lnTo>
                    <a:pt x="23904" y="87289"/>
                  </a:lnTo>
                  <a:cubicBezTo>
                    <a:pt x="23885" y="87172"/>
                    <a:pt x="23846" y="87075"/>
                    <a:pt x="23826" y="86958"/>
                  </a:cubicBezTo>
                  <a:cubicBezTo>
                    <a:pt x="23749" y="86531"/>
                    <a:pt x="23749" y="86083"/>
                    <a:pt x="23865" y="85655"/>
                  </a:cubicBezTo>
                  <a:cubicBezTo>
                    <a:pt x="23982" y="85227"/>
                    <a:pt x="24138" y="84819"/>
                    <a:pt x="24332" y="84430"/>
                  </a:cubicBezTo>
                  <a:cubicBezTo>
                    <a:pt x="24702" y="83613"/>
                    <a:pt x="24877" y="82718"/>
                    <a:pt x="24915" y="81843"/>
                  </a:cubicBezTo>
                  <a:cubicBezTo>
                    <a:pt x="24974" y="80054"/>
                    <a:pt x="24585" y="78304"/>
                    <a:pt x="24040" y="76611"/>
                  </a:cubicBezTo>
                  <a:cubicBezTo>
                    <a:pt x="22932" y="73247"/>
                    <a:pt x="21220" y="70115"/>
                    <a:pt x="19878" y="66848"/>
                  </a:cubicBezTo>
                  <a:cubicBezTo>
                    <a:pt x="19158" y="65234"/>
                    <a:pt x="18419" y="63619"/>
                    <a:pt x="17778" y="61966"/>
                  </a:cubicBezTo>
                  <a:cubicBezTo>
                    <a:pt x="17116" y="60332"/>
                    <a:pt x="16688" y="58601"/>
                    <a:pt x="16533" y="56832"/>
                  </a:cubicBezTo>
                  <a:cubicBezTo>
                    <a:pt x="16358" y="55081"/>
                    <a:pt x="16377" y="53292"/>
                    <a:pt x="16591" y="51541"/>
                  </a:cubicBezTo>
                  <a:cubicBezTo>
                    <a:pt x="16688" y="50666"/>
                    <a:pt x="16863" y="49810"/>
                    <a:pt x="17097" y="48955"/>
                  </a:cubicBezTo>
                  <a:cubicBezTo>
                    <a:pt x="17330" y="48099"/>
                    <a:pt x="17700" y="47301"/>
                    <a:pt x="18186" y="46562"/>
                  </a:cubicBezTo>
                  <a:cubicBezTo>
                    <a:pt x="19100" y="45045"/>
                    <a:pt x="20248" y="43684"/>
                    <a:pt x="21434" y="42361"/>
                  </a:cubicBezTo>
                  <a:cubicBezTo>
                    <a:pt x="22601" y="41058"/>
                    <a:pt x="23807" y="39755"/>
                    <a:pt x="24954" y="38394"/>
                  </a:cubicBezTo>
                  <a:cubicBezTo>
                    <a:pt x="26082" y="37032"/>
                    <a:pt x="27133" y="35593"/>
                    <a:pt x="28047" y="34076"/>
                  </a:cubicBezTo>
                  <a:cubicBezTo>
                    <a:pt x="28514" y="33317"/>
                    <a:pt x="28941" y="32539"/>
                    <a:pt x="29311" y="31742"/>
                  </a:cubicBezTo>
                  <a:cubicBezTo>
                    <a:pt x="29700" y="30945"/>
                    <a:pt x="30031" y="30128"/>
                    <a:pt x="30303" y="29291"/>
                  </a:cubicBezTo>
                  <a:cubicBezTo>
                    <a:pt x="30886" y="27599"/>
                    <a:pt x="31198" y="25849"/>
                    <a:pt x="31217" y="24060"/>
                  </a:cubicBezTo>
                  <a:cubicBezTo>
                    <a:pt x="31237" y="23184"/>
                    <a:pt x="31159" y="22290"/>
                    <a:pt x="31023" y="21414"/>
                  </a:cubicBezTo>
                  <a:cubicBezTo>
                    <a:pt x="30945" y="20987"/>
                    <a:pt x="30828" y="20539"/>
                    <a:pt x="30711" y="20131"/>
                  </a:cubicBezTo>
                  <a:cubicBezTo>
                    <a:pt x="30634" y="19917"/>
                    <a:pt x="30556" y="19703"/>
                    <a:pt x="30459" y="19508"/>
                  </a:cubicBezTo>
                  <a:cubicBezTo>
                    <a:pt x="30361" y="19295"/>
                    <a:pt x="30264" y="19100"/>
                    <a:pt x="30147" y="18925"/>
                  </a:cubicBezTo>
                  <a:cubicBezTo>
                    <a:pt x="29895" y="18536"/>
                    <a:pt x="29642" y="18186"/>
                    <a:pt x="29330" y="17855"/>
                  </a:cubicBezTo>
                  <a:cubicBezTo>
                    <a:pt x="29058" y="17505"/>
                    <a:pt x="28747" y="17194"/>
                    <a:pt x="28436" y="16883"/>
                  </a:cubicBezTo>
                  <a:cubicBezTo>
                    <a:pt x="27794" y="16260"/>
                    <a:pt x="27133" y="15677"/>
                    <a:pt x="26491" y="15055"/>
                  </a:cubicBezTo>
                  <a:cubicBezTo>
                    <a:pt x="26180" y="14763"/>
                    <a:pt x="25868" y="14432"/>
                    <a:pt x="25557" y="14121"/>
                  </a:cubicBezTo>
                  <a:cubicBezTo>
                    <a:pt x="25227" y="13829"/>
                    <a:pt x="24877" y="13557"/>
                    <a:pt x="24507" y="13304"/>
                  </a:cubicBezTo>
                  <a:cubicBezTo>
                    <a:pt x="23768" y="12798"/>
                    <a:pt x="22990" y="12390"/>
                    <a:pt x="22173" y="12059"/>
                  </a:cubicBezTo>
                  <a:cubicBezTo>
                    <a:pt x="21337" y="11729"/>
                    <a:pt x="20481" y="11476"/>
                    <a:pt x="19606" y="11340"/>
                  </a:cubicBezTo>
                  <a:cubicBezTo>
                    <a:pt x="19178" y="11262"/>
                    <a:pt x="18731" y="11223"/>
                    <a:pt x="18283" y="11184"/>
                  </a:cubicBezTo>
                  <a:cubicBezTo>
                    <a:pt x="17855" y="11145"/>
                    <a:pt x="17408" y="11087"/>
                    <a:pt x="16961" y="1104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650100" y="1129050"/>
              <a:ext cx="853700" cy="3380175"/>
            </a:xfrm>
            <a:custGeom>
              <a:avLst/>
              <a:gdLst/>
              <a:ahLst/>
              <a:cxnLst/>
              <a:rect l="l" t="t" r="r" b="b"/>
              <a:pathLst>
                <a:path w="34148" h="135207" extrusionOk="0">
                  <a:moveTo>
                    <a:pt x="1" y="0"/>
                  </a:moveTo>
                  <a:lnTo>
                    <a:pt x="1" y="0"/>
                  </a:lnTo>
                  <a:cubicBezTo>
                    <a:pt x="447" y="1704"/>
                    <a:pt x="1009" y="3387"/>
                    <a:pt x="1667" y="5013"/>
                  </a:cubicBezTo>
                  <a:cubicBezTo>
                    <a:pt x="2348" y="6647"/>
                    <a:pt x="3282" y="8164"/>
                    <a:pt x="4410" y="9526"/>
                  </a:cubicBezTo>
                  <a:cubicBezTo>
                    <a:pt x="3282" y="8164"/>
                    <a:pt x="2348" y="6647"/>
                    <a:pt x="1687" y="4994"/>
                  </a:cubicBezTo>
                  <a:cubicBezTo>
                    <a:pt x="1009" y="3387"/>
                    <a:pt x="447" y="1704"/>
                    <a:pt x="1" y="0"/>
                  </a:cubicBezTo>
                  <a:close/>
                  <a:moveTo>
                    <a:pt x="4410" y="9526"/>
                  </a:moveTo>
                  <a:lnTo>
                    <a:pt x="4410" y="9526"/>
                  </a:lnTo>
                  <a:cubicBezTo>
                    <a:pt x="5538" y="10887"/>
                    <a:pt x="6860" y="12073"/>
                    <a:pt x="8338" y="13046"/>
                  </a:cubicBezTo>
                  <a:cubicBezTo>
                    <a:pt x="9004" y="13472"/>
                    <a:pt x="9684" y="13854"/>
                    <a:pt x="10392" y="14177"/>
                  </a:cubicBezTo>
                  <a:lnTo>
                    <a:pt x="10392" y="14177"/>
                  </a:lnTo>
                  <a:cubicBezTo>
                    <a:pt x="9693" y="13839"/>
                    <a:pt x="9010" y="13456"/>
                    <a:pt x="8358" y="13026"/>
                  </a:cubicBezTo>
                  <a:cubicBezTo>
                    <a:pt x="6880" y="12054"/>
                    <a:pt x="5557" y="10868"/>
                    <a:pt x="4410" y="9526"/>
                  </a:cubicBezTo>
                  <a:close/>
                  <a:moveTo>
                    <a:pt x="10392" y="14177"/>
                  </a:moveTo>
                  <a:cubicBezTo>
                    <a:pt x="10485" y="14222"/>
                    <a:pt x="10579" y="14267"/>
                    <a:pt x="10672" y="14310"/>
                  </a:cubicBezTo>
                  <a:cubicBezTo>
                    <a:pt x="10730" y="14335"/>
                    <a:pt x="10788" y="14360"/>
                    <a:pt x="10847" y="14384"/>
                  </a:cubicBezTo>
                  <a:lnTo>
                    <a:pt x="10847" y="14384"/>
                  </a:lnTo>
                  <a:cubicBezTo>
                    <a:pt x="10795" y="14360"/>
                    <a:pt x="10743" y="14335"/>
                    <a:pt x="10692" y="14310"/>
                  </a:cubicBezTo>
                  <a:cubicBezTo>
                    <a:pt x="10591" y="14267"/>
                    <a:pt x="10491" y="14223"/>
                    <a:pt x="10392" y="14177"/>
                  </a:cubicBezTo>
                  <a:close/>
                  <a:moveTo>
                    <a:pt x="10847" y="14384"/>
                  </a:moveTo>
                  <a:cubicBezTo>
                    <a:pt x="11597" y="14737"/>
                    <a:pt x="12379" y="15010"/>
                    <a:pt x="13162" y="15283"/>
                  </a:cubicBezTo>
                  <a:cubicBezTo>
                    <a:pt x="13998" y="15574"/>
                    <a:pt x="14854" y="15808"/>
                    <a:pt x="15710" y="16002"/>
                  </a:cubicBezTo>
                  <a:cubicBezTo>
                    <a:pt x="16565" y="16197"/>
                    <a:pt x="17441" y="16333"/>
                    <a:pt x="18316" y="16430"/>
                  </a:cubicBezTo>
                  <a:cubicBezTo>
                    <a:pt x="20066" y="16683"/>
                    <a:pt x="21875" y="16644"/>
                    <a:pt x="23548" y="17247"/>
                  </a:cubicBezTo>
                  <a:cubicBezTo>
                    <a:pt x="24384" y="17519"/>
                    <a:pt x="25201" y="17869"/>
                    <a:pt x="25960" y="18297"/>
                  </a:cubicBezTo>
                  <a:cubicBezTo>
                    <a:pt x="26737" y="18745"/>
                    <a:pt x="27438" y="19289"/>
                    <a:pt x="28060" y="19911"/>
                  </a:cubicBezTo>
                  <a:cubicBezTo>
                    <a:pt x="29246" y="21215"/>
                    <a:pt x="30627" y="22343"/>
                    <a:pt x="31717" y="23743"/>
                  </a:cubicBezTo>
                  <a:cubicBezTo>
                    <a:pt x="31989" y="24093"/>
                    <a:pt x="32222" y="24463"/>
                    <a:pt x="32436" y="24852"/>
                  </a:cubicBezTo>
                  <a:cubicBezTo>
                    <a:pt x="32631" y="25241"/>
                    <a:pt x="32767" y="25668"/>
                    <a:pt x="32864" y="26096"/>
                  </a:cubicBezTo>
                  <a:cubicBezTo>
                    <a:pt x="33078" y="26952"/>
                    <a:pt x="33175" y="27827"/>
                    <a:pt x="33195" y="28722"/>
                  </a:cubicBezTo>
                  <a:cubicBezTo>
                    <a:pt x="33253" y="30492"/>
                    <a:pt x="33000" y="32242"/>
                    <a:pt x="32475" y="33934"/>
                  </a:cubicBezTo>
                  <a:cubicBezTo>
                    <a:pt x="32222" y="34790"/>
                    <a:pt x="31911" y="35607"/>
                    <a:pt x="31541" y="36424"/>
                  </a:cubicBezTo>
                  <a:cubicBezTo>
                    <a:pt x="31366" y="36832"/>
                    <a:pt x="31172" y="37221"/>
                    <a:pt x="30958" y="37610"/>
                  </a:cubicBezTo>
                  <a:cubicBezTo>
                    <a:pt x="30763" y="37999"/>
                    <a:pt x="30569" y="38388"/>
                    <a:pt x="30336" y="38777"/>
                  </a:cubicBezTo>
                  <a:cubicBezTo>
                    <a:pt x="29421" y="40294"/>
                    <a:pt x="28410" y="41734"/>
                    <a:pt x="27282" y="43095"/>
                  </a:cubicBezTo>
                  <a:cubicBezTo>
                    <a:pt x="26173" y="44476"/>
                    <a:pt x="24968" y="45760"/>
                    <a:pt x="23762" y="47063"/>
                  </a:cubicBezTo>
                  <a:cubicBezTo>
                    <a:pt x="22536" y="48327"/>
                    <a:pt x="21389" y="49688"/>
                    <a:pt x="20339" y="51108"/>
                  </a:cubicBezTo>
                  <a:cubicBezTo>
                    <a:pt x="19814" y="51828"/>
                    <a:pt x="19386" y="52606"/>
                    <a:pt x="19016" y="53403"/>
                  </a:cubicBezTo>
                  <a:cubicBezTo>
                    <a:pt x="18919" y="53617"/>
                    <a:pt x="18841" y="53812"/>
                    <a:pt x="18783" y="54025"/>
                  </a:cubicBezTo>
                  <a:cubicBezTo>
                    <a:pt x="18724" y="54239"/>
                    <a:pt x="18666" y="54453"/>
                    <a:pt x="18608" y="54667"/>
                  </a:cubicBezTo>
                  <a:cubicBezTo>
                    <a:pt x="18491" y="55095"/>
                    <a:pt x="18394" y="55523"/>
                    <a:pt x="18316" y="55970"/>
                  </a:cubicBezTo>
                  <a:cubicBezTo>
                    <a:pt x="17985" y="57701"/>
                    <a:pt x="17869" y="59491"/>
                    <a:pt x="17946" y="61261"/>
                  </a:cubicBezTo>
                  <a:cubicBezTo>
                    <a:pt x="18024" y="63030"/>
                    <a:pt x="18335" y="64781"/>
                    <a:pt x="18899" y="66473"/>
                  </a:cubicBezTo>
                  <a:cubicBezTo>
                    <a:pt x="19502" y="68126"/>
                    <a:pt x="20202" y="69760"/>
                    <a:pt x="20922" y="71374"/>
                  </a:cubicBezTo>
                  <a:lnTo>
                    <a:pt x="21953" y="73805"/>
                  </a:lnTo>
                  <a:cubicBezTo>
                    <a:pt x="22322" y="74603"/>
                    <a:pt x="22692" y="75420"/>
                    <a:pt x="23062" y="76217"/>
                  </a:cubicBezTo>
                  <a:cubicBezTo>
                    <a:pt x="23801" y="77812"/>
                    <a:pt x="24540" y="79426"/>
                    <a:pt x="25143" y="81079"/>
                  </a:cubicBezTo>
                  <a:cubicBezTo>
                    <a:pt x="25454" y="81896"/>
                    <a:pt x="25726" y="82752"/>
                    <a:pt x="25940" y="83608"/>
                  </a:cubicBezTo>
                  <a:cubicBezTo>
                    <a:pt x="26154" y="84464"/>
                    <a:pt x="26310" y="85339"/>
                    <a:pt x="26368" y="86214"/>
                  </a:cubicBezTo>
                  <a:cubicBezTo>
                    <a:pt x="26426" y="87089"/>
                    <a:pt x="26368" y="87984"/>
                    <a:pt x="26154" y="88840"/>
                  </a:cubicBezTo>
                  <a:cubicBezTo>
                    <a:pt x="26057" y="89267"/>
                    <a:pt x="25882" y="89676"/>
                    <a:pt x="25746" y="90084"/>
                  </a:cubicBezTo>
                  <a:cubicBezTo>
                    <a:pt x="25590" y="90512"/>
                    <a:pt x="25532" y="90960"/>
                    <a:pt x="25571" y="91407"/>
                  </a:cubicBezTo>
                  <a:cubicBezTo>
                    <a:pt x="25590" y="91621"/>
                    <a:pt x="25648" y="91854"/>
                    <a:pt x="25707" y="92068"/>
                  </a:cubicBezTo>
                  <a:cubicBezTo>
                    <a:pt x="25901" y="92710"/>
                    <a:pt x="26271" y="93274"/>
                    <a:pt x="26776" y="93721"/>
                  </a:cubicBezTo>
                  <a:cubicBezTo>
                    <a:pt x="27438" y="94324"/>
                    <a:pt x="28138" y="94869"/>
                    <a:pt x="28877" y="95336"/>
                  </a:cubicBezTo>
                  <a:cubicBezTo>
                    <a:pt x="29635" y="95822"/>
                    <a:pt x="30375" y="96269"/>
                    <a:pt x="31094" y="96794"/>
                  </a:cubicBezTo>
                  <a:cubicBezTo>
                    <a:pt x="31833" y="97281"/>
                    <a:pt x="32475" y="97883"/>
                    <a:pt x="33020" y="98584"/>
                  </a:cubicBezTo>
                  <a:cubicBezTo>
                    <a:pt x="33545" y="99303"/>
                    <a:pt x="33875" y="100140"/>
                    <a:pt x="34012" y="101015"/>
                  </a:cubicBezTo>
                  <a:cubicBezTo>
                    <a:pt x="34070" y="101462"/>
                    <a:pt x="34089" y="101890"/>
                    <a:pt x="34070" y="102337"/>
                  </a:cubicBezTo>
                  <a:cubicBezTo>
                    <a:pt x="34031" y="102765"/>
                    <a:pt x="33953" y="103213"/>
                    <a:pt x="33875" y="103640"/>
                  </a:cubicBezTo>
                  <a:cubicBezTo>
                    <a:pt x="33778" y="104068"/>
                    <a:pt x="33720" y="104516"/>
                    <a:pt x="33700" y="104963"/>
                  </a:cubicBezTo>
                  <a:cubicBezTo>
                    <a:pt x="33661" y="105410"/>
                    <a:pt x="33720" y="105838"/>
                    <a:pt x="33720" y="106286"/>
                  </a:cubicBezTo>
                  <a:cubicBezTo>
                    <a:pt x="33700" y="107161"/>
                    <a:pt x="33661" y="108055"/>
                    <a:pt x="33642" y="108931"/>
                  </a:cubicBezTo>
                  <a:cubicBezTo>
                    <a:pt x="33584" y="110701"/>
                    <a:pt x="33545" y="112470"/>
                    <a:pt x="33428" y="114240"/>
                  </a:cubicBezTo>
                  <a:cubicBezTo>
                    <a:pt x="33370" y="115116"/>
                    <a:pt x="33292" y="115991"/>
                    <a:pt x="33195" y="116866"/>
                  </a:cubicBezTo>
                  <a:cubicBezTo>
                    <a:pt x="33117" y="117741"/>
                    <a:pt x="32981" y="118616"/>
                    <a:pt x="32864" y="119492"/>
                  </a:cubicBezTo>
                  <a:cubicBezTo>
                    <a:pt x="32417" y="122992"/>
                    <a:pt x="32164" y="126552"/>
                    <a:pt x="32572" y="130072"/>
                  </a:cubicBezTo>
                  <a:cubicBezTo>
                    <a:pt x="32786" y="131842"/>
                    <a:pt x="33195" y="133553"/>
                    <a:pt x="33817" y="135207"/>
                  </a:cubicBezTo>
                  <a:cubicBezTo>
                    <a:pt x="33195" y="133553"/>
                    <a:pt x="32786" y="131822"/>
                    <a:pt x="32592" y="130072"/>
                  </a:cubicBezTo>
                  <a:cubicBezTo>
                    <a:pt x="32164" y="126552"/>
                    <a:pt x="32436" y="122992"/>
                    <a:pt x="32883" y="119492"/>
                  </a:cubicBezTo>
                  <a:cubicBezTo>
                    <a:pt x="33000" y="118636"/>
                    <a:pt x="33117" y="117761"/>
                    <a:pt x="33214" y="116866"/>
                  </a:cubicBezTo>
                  <a:cubicBezTo>
                    <a:pt x="33331" y="115991"/>
                    <a:pt x="33409" y="115116"/>
                    <a:pt x="33467" y="114240"/>
                  </a:cubicBezTo>
                  <a:cubicBezTo>
                    <a:pt x="33584" y="112470"/>
                    <a:pt x="33623" y="110701"/>
                    <a:pt x="33661" y="108931"/>
                  </a:cubicBezTo>
                  <a:cubicBezTo>
                    <a:pt x="33700" y="108055"/>
                    <a:pt x="33759" y="107161"/>
                    <a:pt x="33759" y="106286"/>
                  </a:cubicBezTo>
                  <a:cubicBezTo>
                    <a:pt x="33759" y="105838"/>
                    <a:pt x="33700" y="105391"/>
                    <a:pt x="33739" y="104963"/>
                  </a:cubicBezTo>
                  <a:cubicBezTo>
                    <a:pt x="33759" y="104516"/>
                    <a:pt x="33817" y="104088"/>
                    <a:pt x="33914" y="103640"/>
                  </a:cubicBezTo>
                  <a:cubicBezTo>
                    <a:pt x="33992" y="103213"/>
                    <a:pt x="34070" y="102785"/>
                    <a:pt x="34109" y="102337"/>
                  </a:cubicBezTo>
                  <a:cubicBezTo>
                    <a:pt x="34148" y="101890"/>
                    <a:pt x="34109" y="101443"/>
                    <a:pt x="34050" y="101015"/>
                  </a:cubicBezTo>
                  <a:cubicBezTo>
                    <a:pt x="33914" y="100140"/>
                    <a:pt x="33584" y="99284"/>
                    <a:pt x="33059" y="98564"/>
                  </a:cubicBezTo>
                  <a:cubicBezTo>
                    <a:pt x="32514" y="97864"/>
                    <a:pt x="31853" y="97261"/>
                    <a:pt x="31114" y="96755"/>
                  </a:cubicBezTo>
                  <a:cubicBezTo>
                    <a:pt x="30394" y="96250"/>
                    <a:pt x="29635" y="95783"/>
                    <a:pt x="28916" y="95297"/>
                  </a:cubicBezTo>
                  <a:cubicBezTo>
                    <a:pt x="28157" y="94830"/>
                    <a:pt x="27457" y="94305"/>
                    <a:pt x="26815" y="93702"/>
                  </a:cubicBezTo>
                  <a:cubicBezTo>
                    <a:pt x="26485" y="93391"/>
                    <a:pt x="26212" y="93041"/>
                    <a:pt x="25998" y="92671"/>
                  </a:cubicBezTo>
                  <a:cubicBezTo>
                    <a:pt x="25901" y="92477"/>
                    <a:pt x="25823" y="92263"/>
                    <a:pt x="25746" y="92049"/>
                  </a:cubicBezTo>
                  <a:cubicBezTo>
                    <a:pt x="25687" y="91854"/>
                    <a:pt x="25648" y="91621"/>
                    <a:pt x="25629" y="91407"/>
                  </a:cubicBezTo>
                  <a:cubicBezTo>
                    <a:pt x="25590" y="90979"/>
                    <a:pt x="25648" y="90532"/>
                    <a:pt x="25784" y="90123"/>
                  </a:cubicBezTo>
                  <a:cubicBezTo>
                    <a:pt x="25921" y="89695"/>
                    <a:pt x="26096" y="89287"/>
                    <a:pt x="26212" y="88859"/>
                  </a:cubicBezTo>
                  <a:cubicBezTo>
                    <a:pt x="26426" y="88003"/>
                    <a:pt x="26485" y="87109"/>
                    <a:pt x="26407" y="86214"/>
                  </a:cubicBezTo>
                  <a:cubicBezTo>
                    <a:pt x="26348" y="85339"/>
                    <a:pt x="26212" y="84464"/>
                    <a:pt x="25998" y="83608"/>
                  </a:cubicBezTo>
                  <a:cubicBezTo>
                    <a:pt x="25784" y="82752"/>
                    <a:pt x="25512" y="81896"/>
                    <a:pt x="25201" y="81079"/>
                  </a:cubicBezTo>
                  <a:cubicBezTo>
                    <a:pt x="24598" y="79407"/>
                    <a:pt x="23840" y="77792"/>
                    <a:pt x="23120" y="76198"/>
                  </a:cubicBezTo>
                  <a:cubicBezTo>
                    <a:pt x="22750" y="75400"/>
                    <a:pt x="22381" y="74583"/>
                    <a:pt x="22031" y="73786"/>
                  </a:cubicBezTo>
                  <a:lnTo>
                    <a:pt x="20980" y="71355"/>
                  </a:lnTo>
                  <a:cubicBezTo>
                    <a:pt x="20280" y="69721"/>
                    <a:pt x="19561" y="68107"/>
                    <a:pt x="18977" y="66454"/>
                  </a:cubicBezTo>
                  <a:cubicBezTo>
                    <a:pt x="18413" y="64761"/>
                    <a:pt x="18102" y="63011"/>
                    <a:pt x="18024" y="61261"/>
                  </a:cubicBezTo>
                  <a:cubicBezTo>
                    <a:pt x="17946" y="59491"/>
                    <a:pt x="18063" y="57721"/>
                    <a:pt x="18374" y="55990"/>
                  </a:cubicBezTo>
                  <a:cubicBezTo>
                    <a:pt x="18472" y="55542"/>
                    <a:pt x="18549" y="55115"/>
                    <a:pt x="18666" y="54687"/>
                  </a:cubicBezTo>
                  <a:cubicBezTo>
                    <a:pt x="18724" y="54473"/>
                    <a:pt x="18783" y="54259"/>
                    <a:pt x="18860" y="54064"/>
                  </a:cubicBezTo>
                  <a:cubicBezTo>
                    <a:pt x="18919" y="53850"/>
                    <a:pt x="18977" y="53636"/>
                    <a:pt x="19074" y="53442"/>
                  </a:cubicBezTo>
                  <a:cubicBezTo>
                    <a:pt x="19444" y="52625"/>
                    <a:pt x="19872" y="51867"/>
                    <a:pt x="20397" y="51147"/>
                  </a:cubicBezTo>
                  <a:cubicBezTo>
                    <a:pt x="21447" y="49727"/>
                    <a:pt x="22575" y="48385"/>
                    <a:pt x="23801" y="47102"/>
                  </a:cubicBezTo>
                  <a:cubicBezTo>
                    <a:pt x="25006" y="45798"/>
                    <a:pt x="26212" y="44515"/>
                    <a:pt x="27340" y="43153"/>
                  </a:cubicBezTo>
                  <a:cubicBezTo>
                    <a:pt x="28449" y="41772"/>
                    <a:pt x="29480" y="40333"/>
                    <a:pt x="30375" y="38797"/>
                  </a:cubicBezTo>
                  <a:cubicBezTo>
                    <a:pt x="30608" y="38427"/>
                    <a:pt x="30822" y="38038"/>
                    <a:pt x="31016" y="37630"/>
                  </a:cubicBezTo>
                  <a:cubicBezTo>
                    <a:pt x="31211" y="37241"/>
                    <a:pt x="31405" y="36852"/>
                    <a:pt x="31580" y="36443"/>
                  </a:cubicBezTo>
                  <a:cubicBezTo>
                    <a:pt x="31950" y="35626"/>
                    <a:pt x="32261" y="34810"/>
                    <a:pt x="32514" y="33954"/>
                  </a:cubicBezTo>
                  <a:cubicBezTo>
                    <a:pt x="33039" y="32262"/>
                    <a:pt x="33292" y="30492"/>
                    <a:pt x="33253" y="28722"/>
                  </a:cubicBezTo>
                  <a:cubicBezTo>
                    <a:pt x="33234" y="27827"/>
                    <a:pt x="33117" y="26952"/>
                    <a:pt x="32903" y="26096"/>
                  </a:cubicBezTo>
                  <a:cubicBezTo>
                    <a:pt x="32806" y="25649"/>
                    <a:pt x="32670" y="25241"/>
                    <a:pt x="32475" y="24832"/>
                  </a:cubicBezTo>
                  <a:cubicBezTo>
                    <a:pt x="32261" y="24443"/>
                    <a:pt x="32008" y="24074"/>
                    <a:pt x="31736" y="23724"/>
                  </a:cubicBezTo>
                  <a:cubicBezTo>
                    <a:pt x="30647" y="22323"/>
                    <a:pt x="29266" y="21195"/>
                    <a:pt x="28079" y="19892"/>
                  </a:cubicBezTo>
                  <a:cubicBezTo>
                    <a:pt x="27457" y="19250"/>
                    <a:pt x="26757" y="18725"/>
                    <a:pt x="25979" y="18278"/>
                  </a:cubicBezTo>
                  <a:cubicBezTo>
                    <a:pt x="25201" y="17850"/>
                    <a:pt x="24384" y="17480"/>
                    <a:pt x="23548" y="17227"/>
                  </a:cubicBezTo>
                  <a:cubicBezTo>
                    <a:pt x="22711" y="16936"/>
                    <a:pt x="21836" y="16741"/>
                    <a:pt x="20942" y="16683"/>
                  </a:cubicBezTo>
                  <a:cubicBezTo>
                    <a:pt x="20066" y="16605"/>
                    <a:pt x="19191" y="16508"/>
                    <a:pt x="18316" y="16411"/>
                  </a:cubicBezTo>
                  <a:cubicBezTo>
                    <a:pt x="17441" y="16294"/>
                    <a:pt x="16565" y="16158"/>
                    <a:pt x="15710" y="15963"/>
                  </a:cubicBezTo>
                  <a:cubicBezTo>
                    <a:pt x="14834" y="15788"/>
                    <a:pt x="13979" y="15535"/>
                    <a:pt x="13142" y="15263"/>
                  </a:cubicBezTo>
                  <a:cubicBezTo>
                    <a:pt x="12366" y="14992"/>
                    <a:pt x="11605" y="14704"/>
                    <a:pt x="10847" y="1438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48000" y="1132325"/>
              <a:ext cx="945275" cy="3476575"/>
            </a:xfrm>
            <a:custGeom>
              <a:avLst/>
              <a:gdLst/>
              <a:ahLst/>
              <a:cxnLst/>
              <a:rect l="l" t="t" r="r" b="b"/>
              <a:pathLst>
                <a:path w="37811" h="139063" extrusionOk="0">
                  <a:moveTo>
                    <a:pt x="1" y="1"/>
                  </a:moveTo>
                  <a:lnTo>
                    <a:pt x="1" y="1"/>
                  </a:lnTo>
                  <a:cubicBezTo>
                    <a:pt x="429" y="1732"/>
                    <a:pt x="973" y="3404"/>
                    <a:pt x="1615" y="5057"/>
                  </a:cubicBezTo>
                  <a:cubicBezTo>
                    <a:pt x="973" y="3404"/>
                    <a:pt x="448" y="1712"/>
                    <a:pt x="1" y="1"/>
                  </a:cubicBezTo>
                  <a:close/>
                  <a:moveTo>
                    <a:pt x="1615" y="5057"/>
                  </a:moveTo>
                  <a:lnTo>
                    <a:pt x="1615" y="5057"/>
                  </a:lnTo>
                  <a:cubicBezTo>
                    <a:pt x="2257" y="6691"/>
                    <a:pt x="3132" y="8247"/>
                    <a:pt x="4241" y="9628"/>
                  </a:cubicBezTo>
                  <a:cubicBezTo>
                    <a:pt x="3152" y="8247"/>
                    <a:pt x="2276" y="6691"/>
                    <a:pt x="1615" y="5057"/>
                  </a:cubicBezTo>
                  <a:close/>
                  <a:moveTo>
                    <a:pt x="4241" y="9628"/>
                  </a:moveTo>
                  <a:cubicBezTo>
                    <a:pt x="5330" y="11009"/>
                    <a:pt x="6633" y="12234"/>
                    <a:pt x="8072" y="13246"/>
                  </a:cubicBezTo>
                  <a:cubicBezTo>
                    <a:pt x="8811" y="13751"/>
                    <a:pt x="9570" y="14199"/>
                    <a:pt x="10367" y="14607"/>
                  </a:cubicBezTo>
                  <a:cubicBezTo>
                    <a:pt x="11145" y="14977"/>
                    <a:pt x="11962" y="15327"/>
                    <a:pt x="12798" y="15599"/>
                  </a:cubicBezTo>
                  <a:cubicBezTo>
                    <a:pt x="11982" y="15307"/>
                    <a:pt x="11165" y="14957"/>
                    <a:pt x="10367" y="14588"/>
                  </a:cubicBezTo>
                  <a:cubicBezTo>
                    <a:pt x="9570" y="14199"/>
                    <a:pt x="8811" y="13751"/>
                    <a:pt x="8092" y="13246"/>
                  </a:cubicBezTo>
                  <a:cubicBezTo>
                    <a:pt x="6633" y="12234"/>
                    <a:pt x="5349" y="11009"/>
                    <a:pt x="4241" y="9628"/>
                  </a:cubicBezTo>
                  <a:close/>
                  <a:moveTo>
                    <a:pt x="12799" y="15599"/>
                  </a:moveTo>
                  <a:cubicBezTo>
                    <a:pt x="14384" y="16170"/>
                    <a:pt x="16021" y="16584"/>
                    <a:pt x="17694" y="16808"/>
                  </a:cubicBezTo>
                  <a:lnTo>
                    <a:pt x="17694" y="16808"/>
                  </a:lnTo>
                  <a:cubicBezTo>
                    <a:pt x="16016" y="16570"/>
                    <a:pt x="14390" y="16173"/>
                    <a:pt x="12799" y="15599"/>
                  </a:cubicBezTo>
                  <a:close/>
                  <a:moveTo>
                    <a:pt x="17694" y="16808"/>
                  </a:moveTo>
                  <a:lnTo>
                    <a:pt x="17694" y="16808"/>
                  </a:lnTo>
                  <a:cubicBezTo>
                    <a:pt x="17780" y="16820"/>
                    <a:pt x="17866" y="16832"/>
                    <a:pt x="17953" y="16844"/>
                  </a:cubicBezTo>
                  <a:cubicBezTo>
                    <a:pt x="18808" y="16960"/>
                    <a:pt x="19703" y="17058"/>
                    <a:pt x="20578" y="17135"/>
                  </a:cubicBezTo>
                  <a:cubicBezTo>
                    <a:pt x="21026" y="17174"/>
                    <a:pt x="21453" y="17194"/>
                    <a:pt x="21901" y="17252"/>
                  </a:cubicBezTo>
                  <a:cubicBezTo>
                    <a:pt x="22329" y="17291"/>
                    <a:pt x="22776" y="17388"/>
                    <a:pt x="23204" y="17485"/>
                  </a:cubicBezTo>
                  <a:cubicBezTo>
                    <a:pt x="24915" y="17894"/>
                    <a:pt x="26530" y="18691"/>
                    <a:pt x="27911" y="19800"/>
                  </a:cubicBezTo>
                  <a:cubicBezTo>
                    <a:pt x="26549" y="18691"/>
                    <a:pt x="24935" y="17894"/>
                    <a:pt x="23223" y="17485"/>
                  </a:cubicBezTo>
                  <a:cubicBezTo>
                    <a:pt x="22795" y="17388"/>
                    <a:pt x="22348" y="17291"/>
                    <a:pt x="21920" y="17233"/>
                  </a:cubicBezTo>
                  <a:cubicBezTo>
                    <a:pt x="21473" y="17194"/>
                    <a:pt x="21045" y="17174"/>
                    <a:pt x="20598" y="17135"/>
                  </a:cubicBezTo>
                  <a:cubicBezTo>
                    <a:pt x="19722" y="17058"/>
                    <a:pt x="18847" y="16960"/>
                    <a:pt x="17972" y="16844"/>
                  </a:cubicBezTo>
                  <a:cubicBezTo>
                    <a:pt x="17879" y="16832"/>
                    <a:pt x="17787" y="16821"/>
                    <a:pt x="17694" y="16808"/>
                  </a:cubicBezTo>
                  <a:close/>
                  <a:moveTo>
                    <a:pt x="27911" y="19800"/>
                  </a:moveTo>
                  <a:lnTo>
                    <a:pt x="27911" y="19800"/>
                  </a:lnTo>
                  <a:cubicBezTo>
                    <a:pt x="28086" y="19956"/>
                    <a:pt x="28241" y="20111"/>
                    <a:pt x="28397" y="20267"/>
                  </a:cubicBezTo>
                  <a:cubicBezTo>
                    <a:pt x="28552" y="20422"/>
                    <a:pt x="28708" y="20578"/>
                    <a:pt x="28864" y="20753"/>
                  </a:cubicBezTo>
                  <a:cubicBezTo>
                    <a:pt x="28939" y="20833"/>
                    <a:pt x="29014" y="20915"/>
                    <a:pt x="29090" y="20997"/>
                  </a:cubicBezTo>
                  <a:lnTo>
                    <a:pt x="29090" y="20997"/>
                  </a:lnTo>
                  <a:cubicBezTo>
                    <a:pt x="29014" y="20911"/>
                    <a:pt x="28939" y="20824"/>
                    <a:pt x="28864" y="20733"/>
                  </a:cubicBezTo>
                  <a:cubicBezTo>
                    <a:pt x="28708" y="20578"/>
                    <a:pt x="28552" y="20422"/>
                    <a:pt x="28397" y="20247"/>
                  </a:cubicBezTo>
                  <a:cubicBezTo>
                    <a:pt x="28261" y="20092"/>
                    <a:pt x="28086" y="19956"/>
                    <a:pt x="27911" y="19800"/>
                  </a:cubicBezTo>
                  <a:close/>
                  <a:moveTo>
                    <a:pt x="29090" y="20997"/>
                  </a:moveTo>
                  <a:cubicBezTo>
                    <a:pt x="29191" y="21113"/>
                    <a:pt x="29294" y="21225"/>
                    <a:pt x="29398" y="21335"/>
                  </a:cubicBezTo>
                  <a:lnTo>
                    <a:pt x="29398" y="21335"/>
                  </a:lnTo>
                  <a:cubicBezTo>
                    <a:pt x="29294" y="21221"/>
                    <a:pt x="29191" y="21108"/>
                    <a:pt x="29090" y="20997"/>
                  </a:cubicBezTo>
                  <a:close/>
                  <a:moveTo>
                    <a:pt x="29398" y="21335"/>
                  </a:moveTo>
                  <a:lnTo>
                    <a:pt x="29398" y="21335"/>
                  </a:lnTo>
                  <a:cubicBezTo>
                    <a:pt x="29516" y="21464"/>
                    <a:pt x="29635" y="21595"/>
                    <a:pt x="29758" y="21725"/>
                  </a:cubicBezTo>
                  <a:cubicBezTo>
                    <a:pt x="30381" y="22348"/>
                    <a:pt x="31003" y="22970"/>
                    <a:pt x="31587" y="23651"/>
                  </a:cubicBezTo>
                  <a:cubicBezTo>
                    <a:pt x="31003" y="22970"/>
                    <a:pt x="30381" y="22348"/>
                    <a:pt x="29758" y="21706"/>
                  </a:cubicBezTo>
                  <a:cubicBezTo>
                    <a:pt x="29635" y="21583"/>
                    <a:pt x="29516" y="21460"/>
                    <a:pt x="29398" y="21335"/>
                  </a:cubicBezTo>
                  <a:close/>
                  <a:moveTo>
                    <a:pt x="31592" y="23658"/>
                  </a:moveTo>
                  <a:cubicBezTo>
                    <a:pt x="31863" y="23986"/>
                    <a:pt x="32133" y="24334"/>
                    <a:pt x="32384" y="24701"/>
                  </a:cubicBezTo>
                  <a:cubicBezTo>
                    <a:pt x="32531" y="24916"/>
                    <a:pt x="32658" y="25137"/>
                    <a:pt x="32773" y="25364"/>
                  </a:cubicBezTo>
                  <a:lnTo>
                    <a:pt x="32773" y="25364"/>
                  </a:lnTo>
                  <a:cubicBezTo>
                    <a:pt x="32656" y="25130"/>
                    <a:pt x="32523" y="24902"/>
                    <a:pt x="32384" y="24682"/>
                  </a:cubicBezTo>
                  <a:cubicBezTo>
                    <a:pt x="32133" y="24334"/>
                    <a:pt x="31863" y="23986"/>
                    <a:pt x="31592" y="23658"/>
                  </a:cubicBezTo>
                  <a:close/>
                  <a:moveTo>
                    <a:pt x="32773" y="25364"/>
                  </a:moveTo>
                  <a:cubicBezTo>
                    <a:pt x="32852" y="25522"/>
                    <a:pt x="32924" y="25684"/>
                    <a:pt x="32987" y="25849"/>
                  </a:cubicBezTo>
                  <a:cubicBezTo>
                    <a:pt x="33279" y="26704"/>
                    <a:pt x="33434" y="27560"/>
                    <a:pt x="33473" y="28435"/>
                  </a:cubicBezTo>
                  <a:cubicBezTo>
                    <a:pt x="33532" y="29330"/>
                    <a:pt x="33512" y="30205"/>
                    <a:pt x="33434" y="31080"/>
                  </a:cubicBezTo>
                  <a:cubicBezTo>
                    <a:pt x="33337" y="31956"/>
                    <a:pt x="33181" y="32831"/>
                    <a:pt x="32948" y="33687"/>
                  </a:cubicBezTo>
                  <a:cubicBezTo>
                    <a:pt x="32715" y="34542"/>
                    <a:pt x="32423" y="35379"/>
                    <a:pt x="32092" y="36176"/>
                  </a:cubicBezTo>
                  <a:cubicBezTo>
                    <a:pt x="31917" y="36585"/>
                    <a:pt x="31742" y="36993"/>
                    <a:pt x="31548" y="37382"/>
                  </a:cubicBezTo>
                  <a:cubicBezTo>
                    <a:pt x="31334" y="37771"/>
                    <a:pt x="31139" y="38179"/>
                    <a:pt x="30925" y="38549"/>
                  </a:cubicBezTo>
                  <a:cubicBezTo>
                    <a:pt x="30050" y="40085"/>
                    <a:pt x="29058" y="41564"/>
                    <a:pt x="27950" y="42925"/>
                  </a:cubicBezTo>
                  <a:cubicBezTo>
                    <a:pt x="26841" y="44306"/>
                    <a:pt x="25635" y="45590"/>
                    <a:pt x="24429" y="46873"/>
                  </a:cubicBezTo>
                  <a:cubicBezTo>
                    <a:pt x="23223" y="48157"/>
                    <a:pt x="21979" y="49441"/>
                    <a:pt x="20889" y="50821"/>
                  </a:cubicBezTo>
                  <a:cubicBezTo>
                    <a:pt x="20325" y="51502"/>
                    <a:pt x="19820" y="52241"/>
                    <a:pt x="19392" y="53000"/>
                  </a:cubicBezTo>
                  <a:cubicBezTo>
                    <a:pt x="19158" y="53389"/>
                    <a:pt x="18964" y="53797"/>
                    <a:pt x="18828" y="54225"/>
                  </a:cubicBezTo>
                  <a:cubicBezTo>
                    <a:pt x="18692" y="54634"/>
                    <a:pt x="18556" y="55061"/>
                    <a:pt x="18439" y="55489"/>
                  </a:cubicBezTo>
                  <a:cubicBezTo>
                    <a:pt x="18011" y="57220"/>
                    <a:pt x="17797" y="58971"/>
                    <a:pt x="17778" y="60741"/>
                  </a:cubicBezTo>
                  <a:cubicBezTo>
                    <a:pt x="17758" y="62510"/>
                    <a:pt x="17972" y="64280"/>
                    <a:pt x="18439" y="65992"/>
                  </a:cubicBezTo>
                  <a:cubicBezTo>
                    <a:pt x="18672" y="66848"/>
                    <a:pt x="18983" y="67684"/>
                    <a:pt x="19314" y="68501"/>
                  </a:cubicBezTo>
                  <a:cubicBezTo>
                    <a:pt x="19625" y="69318"/>
                    <a:pt x="19975" y="70135"/>
                    <a:pt x="20306" y="70951"/>
                  </a:cubicBezTo>
                  <a:cubicBezTo>
                    <a:pt x="21006" y="72566"/>
                    <a:pt x="21687" y="74199"/>
                    <a:pt x="22426" y="75814"/>
                  </a:cubicBezTo>
                  <a:cubicBezTo>
                    <a:pt x="23165" y="77409"/>
                    <a:pt x="23904" y="79023"/>
                    <a:pt x="24565" y="80657"/>
                  </a:cubicBezTo>
                  <a:cubicBezTo>
                    <a:pt x="25266" y="82271"/>
                    <a:pt x="25752" y="83963"/>
                    <a:pt x="26063" y="85713"/>
                  </a:cubicBezTo>
                  <a:cubicBezTo>
                    <a:pt x="26199" y="86589"/>
                    <a:pt x="26238" y="87464"/>
                    <a:pt x="26160" y="88339"/>
                  </a:cubicBezTo>
                  <a:cubicBezTo>
                    <a:pt x="26121" y="88786"/>
                    <a:pt x="26024" y="89214"/>
                    <a:pt x="25907" y="89642"/>
                  </a:cubicBezTo>
                  <a:cubicBezTo>
                    <a:pt x="25752" y="90051"/>
                    <a:pt x="25674" y="90498"/>
                    <a:pt x="25655" y="90945"/>
                  </a:cubicBezTo>
                  <a:cubicBezTo>
                    <a:pt x="25655" y="91393"/>
                    <a:pt x="25752" y="91820"/>
                    <a:pt x="25927" y="92229"/>
                  </a:cubicBezTo>
                  <a:cubicBezTo>
                    <a:pt x="26102" y="92637"/>
                    <a:pt x="26355" y="93026"/>
                    <a:pt x="26646" y="93338"/>
                  </a:cubicBezTo>
                  <a:cubicBezTo>
                    <a:pt x="27269" y="93979"/>
                    <a:pt x="27969" y="94524"/>
                    <a:pt x="28728" y="94991"/>
                  </a:cubicBezTo>
                  <a:cubicBezTo>
                    <a:pt x="29467" y="95457"/>
                    <a:pt x="30245" y="95905"/>
                    <a:pt x="30964" y="96391"/>
                  </a:cubicBezTo>
                  <a:cubicBezTo>
                    <a:pt x="31723" y="96858"/>
                    <a:pt x="32403" y="97402"/>
                    <a:pt x="33026" y="98044"/>
                  </a:cubicBezTo>
                  <a:cubicBezTo>
                    <a:pt x="34212" y="99386"/>
                    <a:pt x="34737" y="101176"/>
                    <a:pt x="34465" y="102945"/>
                  </a:cubicBezTo>
                  <a:cubicBezTo>
                    <a:pt x="34426" y="103393"/>
                    <a:pt x="34368" y="103821"/>
                    <a:pt x="34368" y="104268"/>
                  </a:cubicBezTo>
                  <a:cubicBezTo>
                    <a:pt x="34348" y="104501"/>
                    <a:pt x="34368" y="104715"/>
                    <a:pt x="34387" y="104929"/>
                  </a:cubicBezTo>
                  <a:cubicBezTo>
                    <a:pt x="34407" y="105163"/>
                    <a:pt x="34446" y="105377"/>
                    <a:pt x="34465" y="105591"/>
                  </a:cubicBezTo>
                  <a:cubicBezTo>
                    <a:pt x="34523" y="106466"/>
                    <a:pt x="34504" y="107360"/>
                    <a:pt x="34523" y="108236"/>
                  </a:cubicBezTo>
                  <a:cubicBezTo>
                    <a:pt x="34562" y="110006"/>
                    <a:pt x="34582" y="111775"/>
                    <a:pt x="34523" y="113526"/>
                  </a:cubicBezTo>
                  <a:cubicBezTo>
                    <a:pt x="34485" y="114420"/>
                    <a:pt x="34426" y="115296"/>
                    <a:pt x="34368" y="116171"/>
                  </a:cubicBezTo>
                  <a:cubicBezTo>
                    <a:pt x="34290" y="117066"/>
                    <a:pt x="34173" y="117941"/>
                    <a:pt x="34076" y="118816"/>
                  </a:cubicBezTo>
                  <a:cubicBezTo>
                    <a:pt x="33668" y="122317"/>
                    <a:pt x="33454" y="125857"/>
                    <a:pt x="33882" y="129377"/>
                  </a:cubicBezTo>
                  <a:cubicBezTo>
                    <a:pt x="34096" y="131127"/>
                    <a:pt x="34523" y="132858"/>
                    <a:pt x="35146" y="134512"/>
                  </a:cubicBezTo>
                  <a:cubicBezTo>
                    <a:pt x="35788" y="136165"/>
                    <a:pt x="36682" y="137701"/>
                    <a:pt x="37810" y="139063"/>
                  </a:cubicBezTo>
                  <a:cubicBezTo>
                    <a:pt x="36702" y="137682"/>
                    <a:pt x="35807" y="136145"/>
                    <a:pt x="35165" y="134492"/>
                  </a:cubicBezTo>
                  <a:cubicBezTo>
                    <a:pt x="34543" y="132839"/>
                    <a:pt x="34134" y="131108"/>
                    <a:pt x="33920" y="129358"/>
                  </a:cubicBezTo>
                  <a:cubicBezTo>
                    <a:pt x="33493" y="125857"/>
                    <a:pt x="33707" y="122297"/>
                    <a:pt x="34115" y="118797"/>
                  </a:cubicBezTo>
                  <a:cubicBezTo>
                    <a:pt x="34212" y="117921"/>
                    <a:pt x="34329" y="117046"/>
                    <a:pt x="34407" y="116171"/>
                  </a:cubicBezTo>
                  <a:cubicBezTo>
                    <a:pt x="34485" y="115276"/>
                    <a:pt x="34523" y="114401"/>
                    <a:pt x="34562" y="113526"/>
                  </a:cubicBezTo>
                  <a:cubicBezTo>
                    <a:pt x="34621" y="111756"/>
                    <a:pt x="34601" y="109986"/>
                    <a:pt x="34562" y="108216"/>
                  </a:cubicBezTo>
                  <a:cubicBezTo>
                    <a:pt x="34543" y="107341"/>
                    <a:pt x="34562" y="106466"/>
                    <a:pt x="34504" y="105571"/>
                  </a:cubicBezTo>
                  <a:cubicBezTo>
                    <a:pt x="34485" y="105357"/>
                    <a:pt x="34465" y="105143"/>
                    <a:pt x="34426" y="104910"/>
                  </a:cubicBezTo>
                  <a:cubicBezTo>
                    <a:pt x="34407" y="104696"/>
                    <a:pt x="34407" y="104482"/>
                    <a:pt x="34407" y="104268"/>
                  </a:cubicBezTo>
                  <a:cubicBezTo>
                    <a:pt x="34407" y="103821"/>
                    <a:pt x="34465" y="103373"/>
                    <a:pt x="34504" y="102945"/>
                  </a:cubicBezTo>
                  <a:cubicBezTo>
                    <a:pt x="34796" y="101156"/>
                    <a:pt x="34251" y="99347"/>
                    <a:pt x="33045" y="98005"/>
                  </a:cubicBezTo>
                  <a:cubicBezTo>
                    <a:pt x="32442" y="97364"/>
                    <a:pt x="31742" y="96819"/>
                    <a:pt x="31003" y="96352"/>
                  </a:cubicBezTo>
                  <a:cubicBezTo>
                    <a:pt x="30264" y="95866"/>
                    <a:pt x="29486" y="95419"/>
                    <a:pt x="28747" y="94932"/>
                  </a:cubicBezTo>
                  <a:cubicBezTo>
                    <a:pt x="28008" y="94485"/>
                    <a:pt x="27308" y="93921"/>
                    <a:pt x="26685" y="93299"/>
                  </a:cubicBezTo>
                  <a:cubicBezTo>
                    <a:pt x="26394" y="92987"/>
                    <a:pt x="26141" y="92618"/>
                    <a:pt x="25966" y="92209"/>
                  </a:cubicBezTo>
                  <a:cubicBezTo>
                    <a:pt x="25791" y="91820"/>
                    <a:pt x="25693" y="91393"/>
                    <a:pt x="25693" y="90965"/>
                  </a:cubicBezTo>
                  <a:cubicBezTo>
                    <a:pt x="25713" y="90517"/>
                    <a:pt x="25791" y="90089"/>
                    <a:pt x="25927" y="89681"/>
                  </a:cubicBezTo>
                  <a:cubicBezTo>
                    <a:pt x="26063" y="89253"/>
                    <a:pt x="26141" y="88825"/>
                    <a:pt x="26199" y="88378"/>
                  </a:cubicBezTo>
                  <a:cubicBezTo>
                    <a:pt x="26277" y="87483"/>
                    <a:pt x="26238" y="86608"/>
                    <a:pt x="26102" y="85733"/>
                  </a:cubicBezTo>
                  <a:cubicBezTo>
                    <a:pt x="25791" y="83982"/>
                    <a:pt x="25285" y="82290"/>
                    <a:pt x="24604" y="80657"/>
                  </a:cubicBezTo>
                  <a:cubicBezTo>
                    <a:pt x="23943" y="79023"/>
                    <a:pt x="23204" y="77409"/>
                    <a:pt x="22445" y="75814"/>
                  </a:cubicBezTo>
                  <a:cubicBezTo>
                    <a:pt x="21706" y="74219"/>
                    <a:pt x="21045" y="72566"/>
                    <a:pt x="20345" y="70951"/>
                  </a:cubicBezTo>
                  <a:cubicBezTo>
                    <a:pt x="20014" y="70135"/>
                    <a:pt x="19664" y="69318"/>
                    <a:pt x="19353" y="68501"/>
                  </a:cubicBezTo>
                  <a:cubicBezTo>
                    <a:pt x="19022" y="67684"/>
                    <a:pt x="18731" y="66848"/>
                    <a:pt x="18478" y="66011"/>
                  </a:cubicBezTo>
                  <a:cubicBezTo>
                    <a:pt x="18030" y="64300"/>
                    <a:pt x="17816" y="62530"/>
                    <a:pt x="17836" y="60779"/>
                  </a:cubicBezTo>
                  <a:cubicBezTo>
                    <a:pt x="17855" y="59010"/>
                    <a:pt x="18069" y="57240"/>
                    <a:pt x="18497" y="55528"/>
                  </a:cubicBezTo>
                  <a:cubicBezTo>
                    <a:pt x="18594" y="55100"/>
                    <a:pt x="18731" y="54692"/>
                    <a:pt x="18867" y="54264"/>
                  </a:cubicBezTo>
                  <a:cubicBezTo>
                    <a:pt x="19022" y="53856"/>
                    <a:pt x="19197" y="53467"/>
                    <a:pt x="19431" y="53078"/>
                  </a:cubicBezTo>
                  <a:cubicBezTo>
                    <a:pt x="19859" y="52319"/>
                    <a:pt x="20364" y="51580"/>
                    <a:pt x="20909" y="50899"/>
                  </a:cubicBezTo>
                  <a:cubicBezTo>
                    <a:pt x="22017" y="49518"/>
                    <a:pt x="23243" y="48235"/>
                    <a:pt x="24449" y="46951"/>
                  </a:cubicBezTo>
                  <a:cubicBezTo>
                    <a:pt x="25655" y="45667"/>
                    <a:pt x="26860" y="44384"/>
                    <a:pt x="27969" y="43003"/>
                  </a:cubicBezTo>
                  <a:cubicBezTo>
                    <a:pt x="29078" y="41622"/>
                    <a:pt x="30070" y="40163"/>
                    <a:pt x="30945" y="38627"/>
                  </a:cubicBezTo>
                  <a:cubicBezTo>
                    <a:pt x="31178" y="38238"/>
                    <a:pt x="31373" y="37868"/>
                    <a:pt x="31567" y="37440"/>
                  </a:cubicBezTo>
                  <a:cubicBezTo>
                    <a:pt x="31742" y="37032"/>
                    <a:pt x="31956" y="36643"/>
                    <a:pt x="32112" y="36235"/>
                  </a:cubicBezTo>
                  <a:cubicBezTo>
                    <a:pt x="32462" y="35418"/>
                    <a:pt x="32734" y="34581"/>
                    <a:pt x="32967" y="33726"/>
                  </a:cubicBezTo>
                  <a:cubicBezTo>
                    <a:pt x="33201" y="32870"/>
                    <a:pt x="33376" y="31995"/>
                    <a:pt x="33454" y="31119"/>
                  </a:cubicBezTo>
                  <a:cubicBezTo>
                    <a:pt x="33551" y="30244"/>
                    <a:pt x="33570" y="29349"/>
                    <a:pt x="33493" y="28474"/>
                  </a:cubicBezTo>
                  <a:cubicBezTo>
                    <a:pt x="33454" y="27580"/>
                    <a:pt x="33279" y="26724"/>
                    <a:pt x="33006" y="25868"/>
                  </a:cubicBezTo>
                  <a:cubicBezTo>
                    <a:pt x="32933" y="25697"/>
                    <a:pt x="32856" y="25529"/>
                    <a:pt x="32773" y="2536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46700" y="1136875"/>
              <a:ext cx="911075" cy="3343175"/>
            </a:xfrm>
            <a:custGeom>
              <a:avLst/>
              <a:gdLst/>
              <a:ahLst/>
              <a:cxnLst/>
              <a:rect l="l" t="t" r="r" b="b"/>
              <a:pathLst>
                <a:path w="36443" h="133727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1722"/>
                    <a:pt x="912" y="3406"/>
                    <a:pt x="1512" y="5050"/>
                  </a:cubicBezTo>
                  <a:cubicBezTo>
                    <a:pt x="2134" y="6704"/>
                    <a:pt x="2970" y="8279"/>
                    <a:pt x="4040" y="9699"/>
                  </a:cubicBezTo>
                  <a:cubicBezTo>
                    <a:pt x="6179" y="12519"/>
                    <a:pt x="9097" y="14678"/>
                    <a:pt x="12442" y="15864"/>
                  </a:cubicBezTo>
                  <a:cubicBezTo>
                    <a:pt x="14095" y="16506"/>
                    <a:pt x="15807" y="16953"/>
                    <a:pt x="17557" y="17226"/>
                  </a:cubicBezTo>
                  <a:cubicBezTo>
                    <a:pt x="18432" y="17362"/>
                    <a:pt x="19308" y="17440"/>
                    <a:pt x="20183" y="17537"/>
                  </a:cubicBezTo>
                  <a:lnTo>
                    <a:pt x="21505" y="17634"/>
                  </a:lnTo>
                  <a:cubicBezTo>
                    <a:pt x="22828" y="17712"/>
                    <a:pt x="24151" y="18004"/>
                    <a:pt x="25376" y="18529"/>
                  </a:cubicBezTo>
                  <a:cubicBezTo>
                    <a:pt x="26193" y="18859"/>
                    <a:pt x="26971" y="19287"/>
                    <a:pt x="27710" y="19774"/>
                  </a:cubicBezTo>
                  <a:cubicBezTo>
                    <a:pt x="27885" y="19910"/>
                    <a:pt x="28060" y="20026"/>
                    <a:pt x="28235" y="20182"/>
                  </a:cubicBezTo>
                  <a:lnTo>
                    <a:pt x="28468" y="20396"/>
                  </a:lnTo>
                  <a:lnTo>
                    <a:pt x="28721" y="20610"/>
                  </a:lnTo>
                  <a:cubicBezTo>
                    <a:pt x="29032" y="20921"/>
                    <a:pt x="29305" y="21252"/>
                    <a:pt x="29596" y="21582"/>
                  </a:cubicBezTo>
                  <a:cubicBezTo>
                    <a:pt x="30199" y="22244"/>
                    <a:pt x="30802" y="22866"/>
                    <a:pt x="31386" y="23527"/>
                  </a:cubicBezTo>
                  <a:cubicBezTo>
                    <a:pt x="31989" y="24188"/>
                    <a:pt x="32514" y="24889"/>
                    <a:pt x="32961" y="25647"/>
                  </a:cubicBezTo>
                  <a:cubicBezTo>
                    <a:pt x="33175" y="26036"/>
                    <a:pt x="33331" y="26445"/>
                    <a:pt x="33447" y="26872"/>
                  </a:cubicBezTo>
                  <a:cubicBezTo>
                    <a:pt x="33545" y="27300"/>
                    <a:pt x="33642" y="27728"/>
                    <a:pt x="33681" y="28176"/>
                  </a:cubicBezTo>
                  <a:cubicBezTo>
                    <a:pt x="33797" y="29051"/>
                    <a:pt x="33817" y="29926"/>
                    <a:pt x="33739" y="30801"/>
                  </a:cubicBezTo>
                  <a:cubicBezTo>
                    <a:pt x="33681" y="31696"/>
                    <a:pt x="33564" y="32552"/>
                    <a:pt x="33350" y="33427"/>
                  </a:cubicBezTo>
                  <a:cubicBezTo>
                    <a:pt x="33156" y="34283"/>
                    <a:pt x="32883" y="35119"/>
                    <a:pt x="32553" y="35936"/>
                  </a:cubicBezTo>
                  <a:cubicBezTo>
                    <a:pt x="32242" y="36753"/>
                    <a:pt x="31872" y="37570"/>
                    <a:pt x="31444" y="38328"/>
                  </a:cubicBezTo>
                  <a:cubicBezTo>
                    <a:pt x="30608" y="39884"/>
                    <a:pt x="29635" y="41362"/>
                    <a:pt x="28527" y="42743"/>
                  </a:cubicBezTo>
                  <a:cubicBezTo>
                    <a:pt x="27457" y="44124"/>
                    <a:pt x="26251" y="45427"/>
                    <a:pt x="25026" y="46691"/>
                  </a:cubicBezTo>
                  <a:cubicBezTo>
                    <a:pt x="23800" y="47975"/>
                    <a:pt x="22556" y="49220"/>
                    <a:pt x="21389" y="50562"/>
                  </a:cubicBezTo>
                  <a:cubicBezTo>
                    <a:pt x="20805" y="51223"/>
                    <a:pt x="20261" y="51923"/>
                    <a:pt x="19774" y="52643"/>
                  </a:cubicBezTo>
                  <a:cubicBezTo>
                    <a:pt x="19522" y="53012"/>
                    <a:pt x="19288" y="53401"/>
                    <a:pt x="19094" y="53790"/>
                  </a:cubicBezTo>
                  <a:cubicBezTo>
                    <a:pt x="18977" y="53985"/>
                    <a:pt x="18880" y="54179"/>
                    <a:pt x="18802" y="54393"/>
                  </a:cubicBezTo>
                  <a:cubicBezTo>
                    <a:pt x="18724" y="54588"/>
                    <a:pt x="18646" y="54802"/>
                    <a:pt x="18588" y="55016"/>
                  </a:cubicBezTo>
                  <a:cubicBezTo>
                    <a:pt x="18043" y="56708"/>
                    <a:pt x="17713" y="58439"/>
                    <a:pt x="17616" y="60208"/>
                  </a:cubicBezTo>
                  <a:cubicBezTo>
                    <a:pt x="17499" y="61978"/>
                    <a:pt x="17616" y="63748"/>
                    <a:pt x="17966" y="65499"/>
                  </a:cubicBezTo>
                  <a:cubicBezTo>
                    <a:pt x="18141" y="66354"/>
                    <a:pt x="18394" y="67210"/>
                    <a:pt x="18705" y="68027"/>
                  </a:cubicBezTo>
                  <a:cubicBezTo>
                    <a:pt x="19016" y="68863"/>
                    <a:pt x="19327" y="69680"/>
                    <a:pt x="19658" y="70497"/>
                  </a:cubicBezTo>
                  <a:lnTo>
                    <a:pt x="20708" y="72948"/>
                  </a:lnTo>
                  <a:cubicBezTo>
                    <a:pt x="21039" y="73765"/>
                    <a:pt x="21389" y="74581"/>
                    <a:pt x="21758" y="75379"/>
                  </a:cubicBezTo>
                  <a:cubicBezTo>
                    <a:pt x="22478" y="76993"/>
                    <a:pt x="23236" y="78569"/>
                    <a:pt x="23937" y="80202"/>
                  </a:cubicBezTo>
                  <a:cubicBezTo>
                    <a:pt x="24656" y="81817"/>
                    <a:pt x="25240" y="83470"/>
                    <a:pt x="25648" y="85201"/>
                  </a:cubicBezTo>
                  <a:cubicBezTo>
                    <a:pt x="25862" y="86057"/>
                    <a:pt x="25979" y="86932"/>
                    <a:pt x="26018" y="87807"/>
                  </a:cubicBezTo>
                  <a:cubicBezTo>
                    <a:pt x="26018" y="88254"/>
                    <a:pt x="25998" y="88682"/>
                    <a:pt x="25940" y="89130"/>
                  </a:cubicBezTo>
                  <a:cubicBezTo>
                    <a:pt x="25862" y="89557"/>
                    <a:pt x="25745" y="89985"/>
                    <a:pt x="25726" y="90433"/>
                  </a:cubicBezTo>
                  <a:cubicBezTo>
                    <a:pt x="25668" y="91327"/>
                    <a:pt x="25959" y="92202"/>
                    <a:pt x="26523" y="92903"/>
                  </a:cubicBezTo>
                  <a:cubicBezTo>
                    <a:pt x="27126" y="93564"/>
                    <a:pt x="27807" y="94128"/>
                    <a:pt x="28566" y="94575"/>
                  </a:cubicBezTo>
                  <a:cubicBezTo>
                    <a:pt x="29305" y="95062"/>
                    <a:pt x="30083" y="95489"/>
                    <a:pt x="30841" y="95956"/>
                  </a:cubicBezTo>
                  <a:cubicBezTo>
                    <a:pt x="31600" y="96384"/>
                    <a:pt x="32319" y="96909"/>
                    <a:pt x="32981" y="97493"/>
                  </a:cubicBezTo>
                  <a:cubicBezTo>
                    <a:pt x="34303" y="98679"/>
                    <a:pt x="35042" y="100391"/>
                    <a:pt x="35003" y="102180"/>
                  </a:cubicBezTo>
                  <a:cubicBezTo>
                    <a:pt x="35003" y="102627"/>
                    <a:pt x="34984" y="103075"/>
                    <a:pt x="35003" y="103503"/>
                  </a:cubicBezTo>
                  <a:cubicBezTo>
                    <a:pt x="35003" y="103950"/>
                    <a:pt x="35062" y="104397"/>
                    <a:pt x="35159" y="104825"/>
                  </a:cubicBezTo>
                  <a:cubicBezTo>
                    <a:pt x="35295" y="105700"/>
                    <a:pt x="35315" y="106575"/>
                    <a:pt x="35373" y="107451"/>
                  </a:cubicBezTo>
                  <a:cubicBezTo>
                    <a:pt x="35490" y="109221"/>
                    <a:pt x="35587" y="110990"/>
                    <a:pt x="35587" y="112741"/>
                  </a:cubicBezTo>
                  <a:cubicBezTo>
                    <a:pt x="35587" y="113477"/>
                    <a:pt x="35574" y="114200"/>
                    <a:pt x="35536" y="114921"/>
                  </a:cubicBezTo>
                  <a:lnTo>
                    <a:pt x="35536" y="114921"/>
                  </a:lnTo>
                  <a:cubicBezTo>
                    <a:pt x="35579" y="114180"/>
                    <a:pt x="35606" y="113448"/>
                    <a:pt x="35606" y="112702"/>
                  </a:cubicBezTo>
                  <a:cubicBezTo>
                    <a:pt x="35606" y="110952"/>
                    <a:pt x="35509" y="109182"/>
                    <a:pt x="35392" y="107412"/>
                  </a:cubicBezTo>
                  <a:cubicBezTo>
                    <a:pt x="35334" y="106537"/>
                    <a:pt x="35315" y="105661"/>
                    <a:pt x="35178" y="104786"/>
                  </a:cubicBezTo>
                  <a:cubicBezTo>
                    <a:pt x="35081" y="104358"/>
                    <a:pt x="35023" y="103911"/>
                    <a:pt x="35023" y="103464"/>
                  </a:cubicBezTo>
                  <a:cubicBezTo>
                    <a:pt x="35003" y="103036"/>
                    <a:pt x="35023" y="102588"/>
                    <a:pt x="35023" y="102141"/>
                  </a:cubicBezTo>
                  <a:cubicBezTo>
                    <a:pt x="35062" y="100352"/>
                    <a:pt x="34323" y="98621"/>
                    <a:pt x="33000" y="97415"/>
                  </a:cubicBezTo>
                  <a:cubicBezTo>
                    <a:pt x="32319" y="96851"/>
                    <a:pt x="31600" y="96326"/>
                    <a:pt x="30841" y="95878"/>
                  </a:cubicBezTo>
                  <a:cubicBezTo>
                    <a:pt x="30083" y="95431"/>
                    <a:pt x="29324" y="95003"/>
                    <a:pt x="28585" y="94517"/>
                  </a:cubicBezTo>
                  <a:cubicBezTo>
                    <a:pt x="27826" y="94050"/>
                    <a:pt x="27146" y="93486"/>
                    <a:pt x="26562" y="92844"/>
                  </a:cubicBezTo>
                  <a:cubicBezTo>
                    <a:pt x="25979" y="92164"/>
                    <a:pt x="25707" y="91288"/>
                    <a:pt x="25745" y="90413"/>
                  </a:cubicBezTo>
                  <a:cubicBezTo>
                    <a:pt x="25784" y="89966"/>
                    <a:pt x="25901" y="89538"/>
                    <a:pt x="25959" y="89110"/>
                  </a:cubicBezTo>
                  <a:cubicBezTo>
                    <a:pt x="26037" y="88663"/>
                    <a:pt x="26057" y="88215"/>
                    <a:pt x="26037" y="87788"/>
                  </a:cubicBezTo>
                  <a:cubicBezTo>
                    <a:pt x="26018" y="86893"/>
                    <a:pt x="25901" y="86018"/>
                    <a:pt x="25687" y="85162"/>
                  </a:cubicBezTo>
                  <a:cubicBezTo>
                    <a:pt x="25279" y="83431"/>
                    <a:pt x="24695" y="81758"/>
                    <a:pt x="23976" y="80144"/>
                  </a:cubicBezTo>
                  <a:cubicBezTo>
                    <a:pt x="23275" y="78530"/>
                    <a:pt x="22517" y="76935"/>
                    <a:pt x="21797" y="75321"/>
                  </a:cubicBezTo>
                  <a:cubicBezTo>
                    <a:pt x="21428" y="74523"/>
                    <a:pt x="21078" y="73706"/>
                    <a:pt x="20747" y="72889"/>
                  </a:cubicBezTo>
                  <a:lnTo>
                    <a:pt x="19736" y="70439"/>
                  </a:lnTo>
                  <a:cubicBezTo>
                    <a:pt x="19405" y="69622"/>
                    <a:pt x="19094" y="68805"/>
                    <a:pt x="18783" y="67988"/>
                  </a:cubicBezTo>
                  <a:cubicBezTo>
                    <a:pt x="18471" y="67152"/>
                    <a:pt x="18219" y="66316"/>
                    <a:pt x="18043" y="65440"/>
                  </a:cubicBezTo>
                  <a:cubicBezTo>
                    <a:pt x="17693" y="63729"/>
                    <a:pt x="17577" y="61959"/>
                    <a:pt x="17693" y="60189"/>
                  </a:cubicBezTo>
                  <a:cubicBezTo>
                    <a:pt x="17791" y="58439"/>
                    <a:pt x="18121" y="56688"/>
                    <a:pt x="18646" y="55016"/>
                  </a:cubicBezTo>
                  <a:cubicBezTo>
                    <a:pt x="18724" y="54802"/>
                    <a:pt x="18802" y="54588"/>
                    <a:pt x="18860" y="54393"/>
                  </a:cubicBezTo>
                  <a:cubicBezTo>
                    <a:pt x="18938" y="54179"/>
                    <a:pt x="19035" y="53985"/>
                    <a:pt x="19152" y="53790"/>
                  </a:cubicBezTo>
                  <a:cubicBezTo>
                    <a:pt x="19347" y="53401"/>
                    <a:pt x="19580" y="53032"/>
                    <a:pt x="19833" y="52662"/>
                  </a:cubicBezTo>
                  <a:cubicBezTo>
                    <a:pt x="20319" y="51923"/>
                    <a:pt x="20864" y="51223"/>
                    <a:pt x="21447" y="50581"/>
                  </a:cubicBezTo>
                  <a:cubicBezTo>
                    <a:pt x="22595" y="49239"/>
                    <a:pt x="23839" y="47994"/>
                    <a:pt x="25065" y="46711"/>
                  </a:cubicBezTo>
                  <a:cubicBezTo>
                    <a:pt x="26290" y="45447"/>
                    <a:pt x="27476" y="44143"/>
                    <a:pt x="28566" y="42743"/>
                  </a:cubicBezTo>
                  <a:cubicBezTo>
                    <a:pt x="29674" y="41362"/>
                    <a:pt x="30647" y="39884"/>
                    <a:pt x="31483" y="38328"/>
                  </a:cubicBezTo>
                  <a:cubicBezTo>
                    <a:pt x="31911" y="37550"/>
                    <a:pt x="32280" y="36753"/>
                    <a:pt x="32611" y="35936"/>
                  </a:cubicBezTo>
                  <a:cubicBezTo>
                    <a:pt x="32922" y="35100"/>
                    <a:pt x="33195" y="34263"/>
                    <a:pt x="33389" y="33407"/>
                  </a:cubicBezTo>
                  <a:cubicBezTo>
                    <a:pt x="33603" y="32552"/>
                    <a:pt x="33720" y="31657"/>
                    <a:pt x="33778" y="30782"/>
                  </a:cubicBezTo>
                  <a:cubicBezTo>
                    <a:pt x="33856" y="29907"/>
                    <a:pt x="33836" y="29012"/>
                    <a:pt x="33720" y="28137"/>
                  </a:cubicBezTo>
                  <a:cubicBezTo>
                    <a:pt x="33681" y="27689"/>
                    <a:pt x="33584" y="27261"/>
                    <a:pt x="33486" y="26834"/>
                  </a:cubicBezTo>
                  <a:cubicBezTo>
                    <a:pt x="33370" y="26406"/>
                    <a:pt x="33195" y="25997"/>
                    <a:pt x="32981" y="25628"/>
                  </a:cubicBezTo>
                  <a:cubicBezTo>
                    <a:pt x="32533" y="24850"/>
                    <a:pt x="32008" y="24150"/>
                    <a:pt x="31405" y="23488"/>
                  </a:cubicBezTo>
                  <a:cubicBezTo>
                    <a:pt x="30822" y="22846"/>
                    <a:pt x="30199" y="22205"/>
                    <a:pt x="29616" y="21543"/>
                  </a:cubicBezTo>
                  <a:cubicBezTo>
                    <a:pt x="29324" y="21232"/>
                    <a:pt x="29052" y="20882"/>
                    <a:pt x="28721" y="20571"/>
                  </a:cubicBezTo>
                  <a:lnTo>
                    <a:pt x="28488" y="20357"/>
                  </a:lnTo>
                  <a:lnTo>
                    <a:pt x="28215" y="20143"/>
                  </a:lnTo>
                  <a:cubicBezTo>
                    <a:pt x="28060" y="19987"/>
                    <a:pt x="27865" y="19871"/>
                    <a:pt x="27690" y="19735"/>
                  </a:cubicBezTo>
                  <a:cubicBezTo>
                    <a:pt x="26971" y="19229"/>
                    <a:pt x="26193" y="18821"/>
                    <a:pt x="25356" y="18490"/>
                  </a:cubicBezTo>
                  <a:cubicBezTo>
                    <a:pt x="24131" y="17984"/>
                    <a:pt x="22828" y="17673"/>
                    <a:pt x="21505" y="17615"/>
                  </a:cubicBezTo>
                  <a:lnTo>
                    <a:pt x="20183" y="17517"/>
                  </a:lnTo>
                  <a:cubicBezTo>
                    <a:pt x="19308" y="17440"/>
                    <a:pt x="18432" y="17342"/>
                    <a:pt x="17557" y="17206"/>
                  </a:cubicBezTo>
                  <a:cubicBezTo>
                    <a:pt x="15807" y="16934"/>
                    <a:pt x="14095" y="16487"/>
                    <a:pt x="12462" y="15864"/>
                  </a:cubicBezTo>
                  <a:cubicBezTo>
                    <a:pt x="9097" y="14658"/>
                    <a:pt x="6179" y="12519"/>
                    <a:pt x="4040" y="9679"/>
                  </a:cubicBezTo>
                  <a:cubicBezTo>
                    <a:pt x="2990" y="8260"/>
                    <a:pt x="2134" y="6704"/>
                    <a:pt x="1531" y="5050"/>
                  </a:cubicBezTo>
                  <a:cubicBezTo>
                    <a:pt x="912" y="3406"/>
                    <a:pt x="408" y="1722"/>
                    <a:pt x="1" y="1"/>
                  </a:cubicBezTo>
                  <a:close/>
                  <a:moveTo>
                    <a:pt x="35536" y="114921"/>
                  </a:moveTo>
                  <a:cubicBezTo>
                    <a:pt x="35528" y="115069"/>
                    <a:pt x="35519" y="115218"/>
                    <a:pt x="35509" y="115367"/>
                  </a:cubicBezTo>
                  <a:cubicBezTo>
                    <a:pt x="35498" y="115526"/>
                    <a:pt x="35487" y="115686"/>
                    <a:pt x="35475" y="115845"/>
                  </a:cubicBezTo>
                  <a:lnTo>
                    <a:pt x="35475" y="115845"/>
                  </a:lnTo>
                  <a:cubicBezTo>
                    <a:pt x="35487" y="115692"/>
                    <a:pt x="35499" y="115539"/>
                    <a:pt x="35509" y="115386"/>
                  </a:cubicBezTo>
                  <a:cubicBezTo>
                    <a:pt x="35519" y="115231"/>
                    <a:pt x="35528" y="115076"/>
                    <a:pt x="35536" y="114921"/>
                  </a:cubicBezTo>
                  <a:close/>
                  <a:moveTo>
                    <a:pt x="35475" y="115845"/>
                  </a:moveTo>
                  <a:cubicBezTo>
                    <a:pt x="35417" y="116573"/>
                    <a:pt x="35336" y="117308"/>
                    <a:pt x="35256" y="118031"/>
                  </a:cubicBezTo>
                  <a:cubicBezTo>
                    <a:pt x="34926" y="121551"/>
                    <a:pt x="34731" y="125091"/>
                    <a:pt x="35178" y="128592"/>
                  </a:cubicBezTo>
                  <a:cubicBezTo>
                    <a:pt x="35392" y="130342"/>
                    <a:pt x="35820" y="132073"/>
                    <a:pt x="36443" y="133727"/>
                  </a:cubicBezTo>
                  <a:cubicBezTo>
                    <a:pt x="35820" y="132054"/>
                    <a:pt x="35392" y="130323"/>
                    <a:pt x="35178" y="128553"/>
                  </a:cubicBezTo>
                  <a:cubicBezTo>
                    <a:pt x="34731" y="125052"/>
                    <a:pt x="34926" y="121493"/>
                    <a:pt x="35276" y="117992"/>
                  </a:cubicBezTo>
                  <a:cubicBezTo>
                    <a:pt x="35355" y="117277"/>
                    <a:pt x="35422" y="116561"/>
                    <a:pt x="35475" y="115845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45100" y="1140175"/>
              <a:ext cx="1008950" cy="3439550"/>
            </a:xfrm>
            <a:custGeom>
              <a:avLst/>
              <a:gdLst/>
              <a:ahLst/>
              <a:cxnLst/>
              <a:rect l="l" t="t" r="r" b="b"/>
              <a:pathLst>
                <a:path w="40358" h="137582" extrusionOk="0">
                  <a:moveTo>
                    <a:pt x="1" y="0"/>
                  </a:moveTo>
                  <a:cubicBezTo>
                    <a:pt x="390" y="1730"/>
                    <a:pt x="876" y="3441"/>
                    <a:pt x="1459" y="5113"/>
                  </a:cubicBezTo>
                  <a:cubicBezTo>
                    <a:pt x="2023" y="6766"/>
                    <a:pt x="2840" y="8342"/>
                    <a:pt x="3851" y="9781"/>
                  </a:cubicBezTo>
                  <a:cubicBezTo>
                    <a:pt x="5932" y="12679"/>
                    <a:pt x="8791" y="14896"/>
                    <a:pt x="12117" y="16180"/>
                  </a:cubicBezTo>
                  <a:cubicBezTo>
                    <a:pt x="13770" y="16841"/>
                    <a:pt x="15462" y="17327"/>
                    <a:pt x="17213" y="17638"/>
                  </a:cubicBezTo>
                  <a:cubicBezTo>
                    <a:pt x="18944" y="17930"/>
                    <a:pt x="20714" y="18047"/>
                    <a:pt x="22484" y="18183"/>
                  </a:cubicBezTo>
                  <a:cubicBezTo>
                    <a:pt x="23359" y="18261"/>
                    <a:pt x="24215" y="18455"/>
                    <a:pt x="25051" y="18727"/>
                  </a:cubicBezTo>
                  <a:cubicBezTo>
                    <a:pt x="24215" y="18436"/>
                    <a:pt x="23359" y="18241"/>
                    <a:pt x="22484" y="18144"/>
                  </a:cubicBezTo>
                  <a:cubicBezTo>
                    <a:pt x="20714" y="18027"/>
                    <a:pt x="18963" y="17911"/>
                    <a:pt x="17213" y="17619"/>
                  </a:cubicBezTo>
                  <a:cubicBezTo>
                    <a:pt x="15482" y="17308"/>
                    <a:pt x="13770" y="16821"/>
                    <a:pt x="12137" y="16180"/>
                  </a:cubicBezTo>
                  <a:cubicBezTo>
                    <a:pt x="8811" y="14896"/>
                    <a:pt x="5952" y="12679"/>
                    <a:pt x="3871" y="9781"/>
                  </a:cubicBezTo>
                  <a:cubicBezTo>
                    <a:pt x="2859" y="8342"/>
                    <a:pt x="2042" y="6766"/>
                    <a:pt x="1459" y="5093"/>
                  </a:cubicBezTo>
                  <a:cubicBezTo>
                    <a:pt x="876" y="3422"/>
                    <a:pt x="390" y="1730"/>
                    <a:pt x="1" y="0"/>
                  </a:cubicBezTo>
                  <a:close/>
                  <a:moveTo>
                    <a:pt x="25051" y="18728"/>
                  </a:moveTo>
                  <a:cubicBezTo>
                    <a:pt x="25887" y="19000"/>
                    <a:pt x="26704" y="19369"/>
                    <a:pt x="27463" y="19817"/>
                  </a:cubicBezTo>
                  <a:cubicBezTo>
                    <a:pt x="26704" y="19350"/>
                    <a:pt x="25887" y="19000"/>
                    <a:pt x="25051" y="18728"/>
                  </a:cubicBezTo>
                  <a:close/>
                  <a:moveTo>
                    <a:pt x="27463" y="19817"/>
                  </a:moveTo>
                  <a:cubicBezTo>
                    <a:pt x="28221" y="20264"/>
                    <a:pt x="28921" y="20808"/>
                    <a:pt x="29524" y="21450"/>
                  </a:cubicBezTo>
                  <a:cubicBezTo>
                    <a:pt x="29816" y="21781"/>
                    <a:pt x="30088" y="22131"/>
                    <a:pt x="30380" y="22462"/>
                  </a:cubicBezTo>
                  <a:lnTo>
                    <a:pt x="31255" y="23454"/>
                  </a:lnTo>
                  <a:cubicBezTo>
                    <a:pt x="31839" y="24115"/>
                    <a:pt x="32383" y="24815"/>
                    <a:pt x="32889" y="25535"/>
                  </a:cubicBezTo>
                  <a:cubicBezTo>
                    <a:pt x="33142" y="25904"/>
                    <a:pt x="33336" y="26293"/>
                    <a:pt x="33531" y="26682"/>
                  </a:cubicBezTo>
                  <a:cubicBezTo>
                    <a:pt x="33686" y="27091"/>
                    <a:pt x="33823" y="27518"/>
                    <a:pt x="33900" y="27946"/>
                  </a:cubicBezTo>
                  <a:cubicBezTo>
                    <a:pt x="34036" y="28822"/>
                    <a:pt x="34095" y="29697"/>
                    <a:pt x="34075" y="30591"/>
                  </a:cubicBezTo>
                  <a:cubicBezTo>
                    <a:pt x="34056" y="31019"/>
                    <a:pt x="34017" y="31467"/>
                    <a:pt x="33978" y="31895"/>
                  </a:cubicBezTo>
                  <a:lnTo>
                    <a:pt x="33881" y="32556"/>
                  </a:lnTo>
                  <a:cubicBezTo>
                    <a:pt x="33842" y="32770"/>
                    <a:pt x="33803" y="32984"/>
                    <a:pt x="33764" y="33198"/>
                  </a:cubicBezTo>
                  <a:cubicBezTo>
                    <a:pt x="33589" y="34073"/>
                    <a:pt x="33336" y="34929"/>
                    <a:pt x="33025" y="35745"/>
                  </a:cubicBezTo>
                  <a:cubicBezTo>
                    <a:pt x="32733" y="36582"/>
                    <a:pt x="32383" y="37379"/>
                    <a:pt x="31975" y="38177"/>
                  </a:cubicBezTo>
                  <a:cubicBezTo>
                    <a:pt x="31566" y="38955"/>
                    <a:pt x="31119" y="39713"/>
                    <a:pt x="30633" y="40452"/>
                  </a:cubicBezTo>
                  <a:cubicBezTo>
                    <a:pt x="30166" y="41191"/>
                    <a:pt x="29641" y="41911"/>
                    <a:pt x="29116" y="42611"/>
                  </a:cubicBezTo>
                  <a:cubicBezTo>
                    <a:pt x="26976" y="45431"/>
                    <a:pt x="24351" y="47823"/>
                    <a:pt x="21920" y="50391"/>
                  </a:cubicBezTo>
                  <a:cubicBezTo>
                    <a:pt x="20733" y="51694"/>
                    <a:pt x="19566" y="53055"/>
                    <a:pt x="18788" y="54650"/>
                  </a:cubicBezTo>
                  <a:cubicBezTo>
                    <a:pt x="17505" y="57957"/>
                    <a:pt x="17077" y="61555"/>
                    <a:pt x="17582" y="65075"/>
                  </a:cubicBezTo>
                  <a:cubicBezTo>
                    <a:pt x="17699" y="65950"/>
                    <a:pt x="17913" y="66806"/>
                    <a:pt x="18205" y="67642"/>
                  </a:cubicBezTo>
                  <a:cubicBezTo>
                    <a:pt x="18477" y="68498"/>
                    <a:pt x="18788" y="69315"/>
                    <a:pt x="19099" y="70151"/>
                  </a:cubicBezTo>
                  <a:cubicBezTo>
                    <a:pt x="19411" y="70968"/>
                    <a:pt x="19741" y="71785"/>
                    <a:pt x="20072" y="72602"/>
                  </a:cubicBezTo>
                  <a:cubicBezTo>
                    <a:pt x="20402" y="73419"/>
                    <a:pt x="20714" y="74236"/>
                    <a:pt x="21083" y="75052"/>
                  </a:cubicBezTo>
                  <a:cubicBezTo>
                    <a:pt x="21803" y="76667"/>
                    <a:pt x="22561" y="78242"/>
                    <a:pt x="23300" y="79856"/>
                  </a:cubicBezTo>
                  <a:cubicBezTo>
                    <a:pt x="23651" y="80654"/>
                    <a:pt x="24001" y="81471"/>
                    <a:pt x="24331" y="82288"/>
                  </a:cubicBezTo>
                  <a:cubicBezTo>
                    <a:pt x="24642" y="83104"/>
                    <a:pt x="24934" y="83941"/>
                    <a:pt x="25187" y="84796"/>
                  </a:cubicBezTo>
                  <a:cubicBezTo>
                    <a:pt x="25654" y="86489"/>
                    <a:pt x="26004" y="88258"/>
                    <a:pt x="25712" y="90009"/>
                  </a:cubicBezTo>
                  <a:cubicBezTo>
                    <a:pt x="25673" y="90456"/>
                    <a:pt x="25712" y="90904"/>
                    <a:pt x="25829" y="91331"/>
                  </a:cubicBezTo>
                  <a:cubicBezTo>
                    <a:pt x="25887" y="91545"/>
                    <a:pt x="25965" y="91759"/>
                    <a:pt x="26062" y="91954"/>
                  </a:cubicBezTo>
                  <a:cubicBezTo>
                    <a:pt x="26160" y="92148"/>
                    <a:pt x="26276" y="92343"/>
                    <a:pt x="26412" y="92537"/>
                  </a:cubicBezTo>
                  <a:cubicBezTo>
                    <a:pt x="26957" y="93218"/>
                    <a:pt x="27638" y="93801"/>
                    <a:pt x="28396" y="94268"/>
                  </a:cubicBezTo>
                  <a:cubicBezTo>
                    <a:pt x="29874" y="95221"/>
                    <a:pt x="31508" y="95960"/>
                    <a:pt x="32908" y="97030"/>
                  </a:cubicBezTo>
                  <a:cubicBezTo>
                    <a:pt x="34328" y="98100"/>
                    <a:pt x="35242" y="99714"/>
                    <a:pt x="35456" y="101484"/>
                  </a:cubicBezTo>
                  <a:cubicBezTo>
                    <a:pt x="35515" y="101931"/>
                    <a:pt x="35515" y="102359"/>
                    <a:pt x="35554" y="102806"/>
                  </a:cubicBezTo>
                  <a:cubicBezTo>
                    <a:pt x="35592" y="103254"/>
                    <a:pt x="35670" y="103682"/>
                    <a:pt x="35787" y="104110"/>
                  </a:cubicBezTo>
                  <a:cubicBezTo>
                    <a:pt x="35981" y="104985"/>
                    <a:pt x="36118" y="105841"/>
                    <a:pt x="36195" y="106735"/>
                  </a:cubicBezTo>
                  <a:cubicBezTo>
                    <a:pt x="36390" y="108486"/>
                    <a:pt x="36565" y="110236"/>
                    <a:pt x="36604" y="112006"/>
                  </a:cubicBezTo>
                  <a:cubicBezTo>
                    <a:pt x="36662" y="113776"/>
                    <a:pt x="36604" y="115526"/>
                    <a:pt x="36429" y="117296"/>
                  </a:cubicBezTo>
                  <a:cubicBezTo>
                    <a:pt x="36137" y="120816"/>
                    <a:pt x="35981" y="124356"/>
                    <a:pt x="36448" y="127857"/>
                  </a:cubicBezTo>
                  <a:cubicBezTo>
                    <a:pt x="36682" y="129608"/>
                    <a:pt x="37109" y="131339"/>
                    <a:pt x="37712" y="132992"/>
                  </a:cubicBezTo>
                  <a:cubicBezTo>
                    <a:pt x="38354" y="134645"/>
                    <a:pt x="39249" y="136201"/>
                    <a:pt x="40358" y="137582"/>
                  </a:cubicBezTo>
                  <a:cubicBezTo>
                    <a:pt x="39249" y="136201"/>
                    <a:pt x="38374" y="134645"/>
                    <a:pt x="37751" y="132992"/>
                  </a:cubicBezTo>
                  <a:cubicBezTo>
                    <a:pt x="37129" y="131339"/>
                    <a:pt x="36721" y="129608"/>
                    <a:pt x="36487" y="127857"/>
                  </a:cubicBezTo>
                  <a:cubicBezTo>
                    <a:pt x="36020" y="124337"/>
                    <a:pt x="36176" y="120797"/>
                    <a:pt x="36468" y="117296"/>
                  </a:cubicBezTo>
                  <a:cubicBezTo>
                    <a:pt x="36662" y="115546"/>
                    <a:pt x="36721" y="113776"/>
                    <a:pt x="36662" y="112006"/>
                  </a:cubicBezTo>
                  <a:cubicBezTo>
                    <a:pt x="36604" y="110236"/>
                    <a:pt x="36448" y="108486"/>
                    <a:pt x="36234" y="106716"/>
                  </a:cubicBezTo>
                  <a:cubicBezTo>
                    <a:pt x="36137" y="104946"/>
                    <a:pt x="35515" y="103254"/>
                    <a:pt x="35515" y="101484"/>
                  </a:cubicBezTo>
                  <a:cubicBezTo>
                    <a:pt x="35301" y="99714"/>
                    <a:pt x="34367" y="98080"/>
                    <a:pt x="32947" y="96991"/>
                  </a:cubicBezTo>
                  <a:cubicBezTo>
                    <a:pt x="31547" y="95921"/>
                    <a:pt x="29913" y="95182"/>
                    <a:pt x="28435" y="94229"/>
                  </a:cubicBezTo>
                  <a:cubicBezTo>
                    <a:pt x="27677" y="93782"/>
                    <a:pt x="27015" y="93199"/>
                    <a:pt x="26451" y="92498"/>
                  </a:cubicBezTo>
                  <a:cubicBezTo>
                    <a:pt x="26335" y="92323"/>
                    <a:pt x="26218" y="92129"/>
                    <a:pt x="26121" y="91934"/>
                  </a:cubicBezTo>
                  <a:cubicBezTo>
                    <a:pt x="26043" y="91740"/>
                    <a:pt x="25965" y="91526"/>
                    <a:pt x="25907" y="91312"/>
                  </a:cubicBezTo>
                  <a:cubicBezTo>
                    <a:pt x="25771" y="90904"/>
                    <a:pt x="25751" y="90456"/>
                    <a:pt x="25790" y="90009"/>
                  </a:cubicBezTo>
                  <a:cubicBezTo>
                    <a:pt x="25829" y="89581"/>
                    <a:pt x="25887" y="89134"/>
                    <a:pt x="25887" y="88706"/>
                  </a:cubicBezTo>
                  <a:cubicBezTo>
                    <a:pt x="25887" y="88258"/>
                    <a:pt x="25868" y="87811"/>
                    <a:pt x="25809" y="87383"/>
                  </a:cubicBezTo>
                  <a:cubicBezTo>
                    <a:pt x="25673" y="86489"/>
                    <a:pt x="25498" y="85633"/>
                    <a:pt x="25245" y="84777"/>
                  </a:cubicBezTo>
                  <a:cubicBezTo>
                    <a:pt x="25012" y="83921"/>
                    <a:pt x="24701" y="83085"/>
                    <a:pt x="24390" y="82268"/>
                  </a:cubicBezTo>
                  <a:cubicBezTo>
                    <a:pt x="24059" y="81451"/>
                    <a:pt x="23709" y="80634"/>
                    <a:pt x="23359" y="79837"/>
                  </a:cubicBezTo>
                  <a:cubicBezTo>
                    <a:pt x="22639" y="78223"/>
                    <a:pt x="21861" y="76628"/>
                    <a:pt x="21142" y="75014"/>
                  </a:cubicBezTo>
                  <a:cubicBezTo>
                    <a:pt x="20791" y="74216"/>
                    <a:pt x="20461" y="73399"/>
                    <a:pt x="20130" y="72582"/>
                  </a:cubicBezTo>
                  <a:cubicBezTo>
                    <a:pt x="19819" y="71765"/>
                    <a:pt x="19488" y="70949"/>
                    <a:pt x="19158" y="70112"/>
                  </a:cubicBezTo>
                  <a:cubicBezTo>
                    <a:pt x="18847" y="69295"/>
                    <a:pt x="18555" y="68459"/>
                    <a:pt x="18263" y="67623"/>
                  </a:cubicBezTo>
                  <a:cubicBezTo>
                    <a:pt x="17991" y="66786"/>
                    <a:pt x="17777" y="65931"/>
                    <a:pt x="17621" y="65075"/>
                  </a:cubicBezTo>
                  <a:cubicBezTo>
                    <a:pt x="17154" y="61555"/>
                    <a:pt x="17563" y="57995"/>
                    <a:pt x="18847" y="54689"/>
                  </a:cubicBezTo>
                  <a:cubicBezTo>
                    <a:pt x="19022" y="54281"/>
                    <a:pt x="19236" y="53892"/>
                    <a:pt x="19488" y="53542"/>
                  </a:cubicBezTo>
                  <a:cubicBezTo>
                    <a:pt x="19722" y="53172"/>
                    <a:pt x="19975" y="52802"/>
                    <a:pt x="20247" y="52452"/>
                  </a:cubicBezTo>
                  <a:cubicBezTo>
                    <a:pt x="20791" y="51752"/>
                    <a:pt x="21356" y="51091"/>
                    <a:pt x="21958" y="50449"/>
                  </a:cubicBezTo>
                  <a:cubicBezTo>
                    <a:pt x="24370" y="47882"/>
                    <a:pt x="26996" y="45490"/>
                    <a:pt x="29155" y="42669"/>
                  </a:cubicBezTo>
                  <a:cubicBezTo>
                    <a:pt x="29680" y="41969"/>
                    <a:pt x="30186" y="41250"/>
                    <a:pt x="30672" y="40511"/>
                  </a:cubicBezTo>
                  <a:cubicBezTo>
                    <a:pt x="31158" y="39771"/>
                    <a:pt x="31605" y="38994"/>
                    <a:pt x="32014" y="38216"/>
                  </a:cubicBezTo>
                  <a:cubicBezTo>
                    <a:pt x="32422" y="37418"/>
                    <a:pt x="32772" y="36621"/>
                    <a:pt x="33064" y="35784"/>
                  </a:cubicBezTo>
                  <a:cubicBezTo>
                    <a:pt x="33375" y="34948"/>
                    <a:pt x="33628" y="34092"/>
                    <a:pt x="33803" y="33237"/>
                  </a:cubicBezTo>
                  <a:cubicBezTo>
                    <a:pt x="33842" y="33023"/>
                    <a:pt x="33881" y="32789"/>
                    <a:pt x="33920" y="32575"/>
                  </a:cubicBezTo>
                  <a:lnTo>
                    <a:pt x="34017" y="31914"/>
                  </a:lnTo>
                  <a:cubicBezTo>
                    <a:pt x="34056" y="31486"/>
                    <a:pt x="34095" y="31039"/>
                    <a:pt x="34095" y="30591"/>
                  </a:cubicBezTo>
                  <a:cubicBezTo>
                    <a:pt x="34134" y="29716"/>
                    <a:pt x="34075" y="28822"/>
                    <a:pt x="33920" y="27966"/>
                  </a:cubicBezTo>
                  <a:cubicBezTo>
                    <a:pt x="33861" y="27518"/>
                    <a:pt x="33725" y="27091"/>
                    <a:pt x="33550" y="26682"/>
                  </a:cubicBezTo>
                  <a:cubicBezTo>
                    <a:pt x="33375" y="26293"/>
                    <a:pt x="33161" y="25904"/>
                    <a:pt x="32908" y="25535"/>
                  </a:cubicBezTo>
                  <a:cubicBezTo>
                    <a:pt x="32403" y="24796"/>
                    <a:pt x="31858" y="24115"/>
                    <a:pt x="31275" y="23454"/>
                  </a:cubicBezTo>
                  <a:lnTo>
                    <a:pt x="30399" y="22462"/>
                  </a:lnTo>
                  <a:cubicBezTo>
                    <a:pt x="30108" y="22131"/>
                    <a:pt x="29835" y="21781"/>
                    <a:pt x="29544" y="21450"/>
                  </a:cubicBezTo>
                  <a:cubicBezTo>
                    <a:pt x="28941" y="20808"/>
                    <a:pt x="28241" y="20244"/>
                    <a:pt x="27463" y="19817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78150" y="1271875"/>
              <a:ext cx="1006525" cy="3293750"/>
            </a:xfrm>
            <a:custGeom>
              <a:avLst/>
              <a:gdLst/>
              <a:ahLst/>
              <a:cxnLst/>
              <a:rect l="l" t="t" r="r" b="b"/>
              <a:pathLst>
                <a:path w="40261" h="131750" extrusionOk="0">
                  <a:moveTo>
                    <a:pt x="1" y="1"/>
                  </a:moveTo>
                  <a:cubicBezTo>
                    <a:pt x="545" y="1693"/>
                    <a:pt x="1323" y="3287"/>
                    <a:pt x="2315" y="4766"/>
                  </a:cubicBezTo>
                  <a:cubicBezTo>
                    <a:pt x="4299" y="7702"/>
                    <a:pt x="7119" y="9997"/>
                    <a:pt x="10387" y="11378"/>
                  </a:cubicBezTo>
                  <a:cubicBezTo>
                    <a:pt x="12020" y="12059"/>
                    <a:pt x="13712" y="12584"/>
                    <a:pt x="15443" y="12934"/>
                  </a:cubicBezTo>
                  <a:cubicBezTo>
                    <a:pt x="17194" y="13226"/>
                    <a:pt x="18964" y="13421"/>
                    <a:pt x="20714" y="13498"/>
                  </a:cubicBezTo>
                  <a:cubicBezTo>
                    <a:pt x="22484" y="13576"/>
                    <a:pt x="24235" y="14023"/>
                    <a:pt x="25810" y="14821"/>
                  </a:cubicBezTo>
                  <a:cubicBezTo>
                    <a:pt x="26607" y="15210"/>
                    <a:pt x="27327" y="15696"/>
                    <a:pt x="27988" y="16280"/>
                  </a:cubicBezTo>
                  <a:cubicBezTo>
                    <a:pt x="28669" y="16844"/>
                    <a:pt x="29175" y="17583"/>
                    <a:pt x="29739" y="18263"/>
                  </a:cubicBezTo>
                  <a:cubicBezTo>
                    <a:pt x="30303" y="18944"/>
                    <a:pt x="30886" y="19625"/>
                    <a:pt x="31392" y="20325"/>
                  </a:cubicBezTo>
                  <a:cubicBezTo>
                    <a:pt x="31937" y="21025"/>
                    <a:pt x="32345" y="21823"/>
                    <a:pt x="32637" y="22659"/>
                  </a:cubicBezTo>
                  <a:cubicBezTo>
                    <a:pt x="32851" y="23515"/>
                    <a:pt x="32967" y="24390"/>
                    <a:pt x="32948" y="25265"/>
                  </a:cubicBezTo>
                  <a:cubicBezTo>
                    <a:pt x="32948" y="26160"/>
                    <a:pt x="32890" y="27035"/>
                    <a:pt x="32734" y="27910"/>
                  </a:cubicBezTo>
                  <a:cubicBezTo>
                    <a:pt x="32423" y="29641"/>
                    <a:pt x="31859" y="31333"/>
                    <a:pt x="31081" y="32909"/>
                  </a:cubicBezTo>
                  <a:cubicBezTo>
                    <a:pt x="30692" y="33706"/>
                    <a:pt x="30244" y="34484"/>
                    <a:pt x="29778" y="35223"/>
                  </a:cubicBezTo>
                  <a:cubicBezTo>
                    <a:pt x="29311" y="35962"/>
                    <a:pt x="28805" y="36701"/>
                    <a:pt x="28280" y="37401"/>
                  </a:cubicBezTo>
                  <a:cubicBezTo>
                    <a:pt x="26160" y="40222"/>
                    <a:pt x="23534" y="42633"/>
                    <a:pt x="21045" y="45142"/>
                  </a:cubicBezTo>
                  <a:cubicBezTo>
                    <a:pt x="19820" y="46406"/>
                    <a:pt x="18614" y="47710"/>
                    <a:pt x="17680" y="49227"/>
                  </a:cubicBezTo>
                  <a:cubicBezTo>
                    <a:pt x="17563" y="49402"/>
                    <a:pt x="17447" y="49596"/>
                    <a:pt x="17350" y="49810"/>
                  </a:cubicBezTo>
                  <a:cubicBezTo>
                    <a:pt x="17272" y="50005"/>
                    <a:pt x="17194" y="50218"/>
                    <a:pt x="17116" y="50413"/>
                  </a:cubicBezTo>
                  <a:cubicBezTo>
                    <a:pt x="16961" y="50841"/>
                    <a:pt x="16805" y="51249"/>
                    <a:pt x="16688" y="51677"/>
                  </a:cubicBezTo>
                  <a:cubicBezTo>
                    <a:pt x="15910" y="54225"/>
                    <a:pt x="15619" y="56890"/>
                    <a:pt x="15852" y="59554"/>
                  </a:cubicBezTo>
                  <a:cubicBezTo>
                    <a:pt x="15930" y="60429"/>
                    <a:pt x="16105" y="61305"/>
                    <a:pt x="16338" y="62160"/>
                  </a:cubicBezTo>
                  <a:cubicBezTo>
                    <a:pt x="16591" y="63016"/>
                    <a:pt x="16863" y="63852"/>
                    <a:pt x="17174" y="64689"/>
                  </a:cubicBezTo>
                  <a:cubicBezTo>
                    <a:pt x="17777" y="66342"/>
                    <a:pt x="18419" y="67995"/>
                    <a:pt x="19119" y="69609"/>
                  </a:cubicBezTo>
                  <a:cubicBezTo>
                    <a:pt x="19820" y="71243"/>
                    <a:pt x="20598" y="72838"/>
                    <a:pt x="21317" y="74433"/>
                  </a:cubicBezTo>
                  <a:cubicBezTo>
                    <a:pt x="22056" y="76047"/>
                    <a:pt x="22776" y="77661"/>
                    <a:pt x="23359" y="79334"/>
                  </a:cubicBezTo>
                  <a:cubicBezTo>
                    <a:pt x="23632" y="80170"/>
                    <a:pt x="23865" y="81026"/>
                    <a:pt x="24060" y="81882"/>
                  </a:cubicBezTo>
                  <a:cubicBezTo>
                    <a:pt x="24254" y="82738"/>
                    <a:pt x="24351" y="83632"/>
                    <a:pt x="24332" y="84507"/>
                  </a:cubicBezTo>
                  <a:cubicBezTo>
                    <a:pt x="24293" y="84955"/>
                    <a:pt x="24332" y="85402"/>
                    <a:pt x="24429" y="85830"/>
                  </a:cubicBezTo>
                  <a:cubicBezTo>
                    <a:pt x="24546" y="86258"/>
                    <a:pt x="24721" y="86666"/>
                    <a:pt x="24954" y="87055"/>
                  </a:cubicBezTo>
                  <a:cubicBezTo>
                    <a:pt x="25460" y="87775"/>
                    <a:pt x="26121" y="88378"/>
                    <a:pt x="26899" y="88845"/>
                  </a:cubicBezTo>
                  <a:cubicBezTo>
                    <a:pt x="28377" y="89798"/>
                    <a:pt x="30030" y="90498"/>
                    <a:pt x="31489" y="91490"/>
                  </a:cubicBezTo>
                  <a:cubicBezTo>
                    <a:pt x="32987" y="92462"/>
                    <a:pt x="34076" y="93960"/>
                    <a:pt x="34543" y="95691"/>
                  </a:cubicBezTo>
                  <a:cubicBezTo>
                    <a:pt x="34659" y="96119"/>
                    <a:pt x="34718" y="96547"/>
                    <a:pt x="34776" y="96994"/>
                  </a:cubicBezTo>
                  <a:cubicBezTo>
                    <a:pt x="34854" y="97422"/>
                    <a:pt x="34951" y="97850"/>
                    <a:pt x="35068" y="98278"/>
                  </a:cubicBezTo>
                  <a:cubicBezTo>
                    <a:pt x="35360" y="99114"/>
                    <a:pt x="35554" y="99989"/>
                    <a:pt x="35671" y="100864"/>
                  </a:cubicBezTo>
                  <a:cubicBezTo>
                    <a:pt x="35982" y="102595"/>
                    <a:pt x="36196" y="104346"/>
                    <a:pt x="36313" y="106116"/>
                  </a:cubicBezTo>
                  <a:cubicBezTo>
                    <a:pt x="36449" y="107885"/>
                    <a:pt x="36429" y="109655"/>
                    <a:pt x="36274" y="111406"/>
                  </a:cubicBezTo>
                  <a:cubicBezTo>
                    <a:pt x="36040" y="114926"/>
                    <a:pt x="35924" y="118485"/>
                    <a:pt x="36410" y="121986"/>
                  </a:cubicBezTo>
                  <a:cubicBezTo>
                    <a:pt x="35943" y="118485"/>
                    <a:pt x="36060" y="114926"/>
                    <a:pt x="36293" y="111406"/>
                  </a:cubicBezTo>
                  <a:cubicBezTo>
                    <a:pt x="36449" y="109655"/>
                    <a:pt x="36468" y="107885"/>
                    <a:pt x="36352" y="106116"/>
                  </a:cubicBezTo>
                  <a:cubicBezTo>
                    <a:pt x="36215" y="104346"/>
                    <a:pt x="36001" y="102595"/>
                    <a:pt x="35690" y="100845"/>
                  </a:cubicBezTo>
                  <a:cubicBezTo>
                    <a:pt x="35574" y="99970"/>
                    <a:pt x="35379" y="99114"/>
                    <a:pt x="35107" y="98278"/>
                  </a:cubicBezTo>
                  <a:cubicBezTo>
                    <a:pt x="34971" y="97850"/>
                    <a:pt x="34873" y="97422"/>
                    <a:pt x="34815" y="96974"/>
                  </a:cubicBezTo>
                  <a:cubicBezTo>
                    <a:pt x="34737" y="96547"/>
                    <a:pt x="34679" y="96099"/>
                    <a:pt x="34582" y="95671"/>
                  </a:cubicBezTo>
                  <a:cubicBezTo>
                    <a:pt x="34115" y="93940"/>
                    <a:pt x="33045" y="92443"/>
                    <a:pt x="31548" y="91451"/>
                  </a:cubicBezTo>
                  <a:cubicBezTo>
                    <a:pt x="30069" y="90459"/>
                    <a:pt x="28436" y="89759"/>
                    <a:pt x="26957" y="88806"/>
                  </a:cubicBezTo>
                  <a:cubicBezTo>
                    <a:pt x="26199" y="88358"/>
                    <a:pt x="25538" y="87756"/>
                    <a:pt x="25032" y="87016"/>
                  </a:cubicBezTo>
                  <a:cubicBezTo>
                    <a:pt x="24799" y="86647"/>
                    <a:pt x="24624" y="86238"/>
                    <a:pt x="24507" y="85811"/>
                  </a:cubicBezTo>
                  <a:cubicBezTo>
                    <a:pt x="24429" y="85383"/>
                    <a:pt x="24390" y="84935"/>
                    <a:pt x="24410" y="84488"/>
                  </a:cubicBezTo>
                  <a:cubicBezTo>
                    <a:pt x="24449" y="83613"/>
                    <a:pt x="24351" y="82718"/>
                    <a:pt x="24137" y="81862"/>
                  </a:cubicBezTo>
                  <a:cubicBezTo>
                    <a:pt x="23962" y="81007"/>
                    <a:pt x="23729" y="80151"/>
                    <a:pt x="23437" y="79295"/>
                  </a:cubicBezTo>
                  <a:cubicBezTo>
                    <a:pt x="22873" y="77622"/>
                    <a:pt x="22153" y="76008"/>
                    <a:pt x="21414" y="74413"/>
                  </a:cubicBezTo>
                  <a:cubicBezTo>
                    <a:pt x="20656" y="72799"/>
                    <a:pt x="19878" y="71224"/>
                    <a:pt x="19197" y="69590"/>
                  </a:cubicBezTo>
                  <a:cubicBezTo>
                    <a:pt x="18516" y="67956"/>
                    <a:pt x="17875" y="66303"/>
                    <a:pt x="17252" y="64650"/>
                  </a:cubicBezTo>
                  <a:cubicBezTo>
                    <a:pt x="16961" y="63813"/>
                    <a:pt x="16669" y="62977"/>
                    <a:pt x="16435" y="62141"/>
                  </a:cubicBezTo>
                  <a:cubicBezTo>
                    <a:pt x="16202" y="61285"/>
                    <a:pt x="16046" y="60410"/>
                    <a:pt x="15969" y="59535"/>
                  </a:cubicBezTo>
                  <a:cubicBezTo>
                    <a:pt x="15794" y="57784"/>
                    <a:pt x="15871" y="56014"/>
                    <a:pt x="16183" y="54264"/>
                  </a:cubicBezTo>
                  <a:cubicBezTo>
                    <a:pt x="16319" y="53389"/>
                    <a:pt x="16533" y="52533"/>
                    <a:pt x="16785" y="51697"/>
                  </a:cubicBezTo>
                  <a:cubicBezTo>
                    <a:pt x="16902" y="51269"/>
                    <a:pt x="17058" y="50860"/>
                    <a:pt x="17213" y="50452"/>
                  </a:cubicBezTo>
                  <a:cubicBezTo>
                    <a:pt x="17291" y="50238"/>
                    <a:pt x="17369" y="50024"/>
                    <a:pt x="17466" y="49829"/>
                  </a:cubicBezTo>
                  <a:cubicBezTo>
                    <a:pt x="17563" y="49635"/>
                    <a:pt x="17661" y="49440"/>
                    <a:pt x="17777" y="49246"/>
                  </a:cubicBezTo>
                  <a:cubicBezTo>
                    <a:pt x="18711" y="47748"/>
                    <a:pt x="19897" y="46445"/>
                    <a:pt x="21142" y="45181"/>
                  </a:cubicBezTo>
                  <a:cubicBezTo>
                    <a:pt x="23612" y="42672"/>
                    <a:pt x="26238" y="40260"/>
                    <a:pt x="28358" y="37421"/>
                  </a:cubicBezTo>
                  <a:cubicBezTo>
                    <a:pt x="28902" y="36721"/>
                    <a:pt x="29408" y="35982"/>
                    <a:pt x="29875" y="35243"/>
                  </a:cubicBezTo>
                  <a:cubicBezTo>
                    <a:pt x="30342" y="34484"/>
                    <a:pt x="30770" y="33726"/>
                    <a:pt x="31159" y="32928"/>
                  </a:cubicBezTo>
                  <a:cubicBezTo>
                    <a:pt x="31956" y="31333"/>
                    <a:pt x="32520" y="29641"/>
                    <a:pt x="32812" y="27910"/>
                  </a:cubicBezTo>
                  <a:cubicBezTo>
                    <a:pt x="32967" y="27035"/>
                    <a:pt x="33045" y="26140"/>
                    <a:pt x="33045" y="25265"/>
                  </a:cubicBezTo>
                  <a:cubicBezTo>
                    <a:pt x="33045" y="24370"/>
                    <a:pt x="32948" y="23495"/>
                    <a:pt x="32714" y="22639"/>
                  </a:cubicBezTo>
                  <a:cubicBezTo>
                    <a:pt x="32442" y="21784"/>
                    <a:pt x="32014" y="21006"/>
                    <a:pt x="31470" y="20306"/>
                  </a:cubicBezTo>
                  <a:cubicBezTo>
                    <a:pt x="30945" y="19586"/>
                    <a:pt x="30400" y="18905"/>
                    <a:pt x="29817" y="18224"/>
                  </a:cubicBezTo>
                  <a:cubicBezTo>
                    <a:pt x="29233" y="17563"/>
                    <a:pt x="28747" y="16824"/>
                    <a:pt x="28066" y="16241"/>
                  </a:cubicBezTo>
                  <a:cubicBezTo>
                    <a:pt x="27405" y="15657"/>
                    <a:pt x="26646" y="15171"/>
                    <a:pt x="25868" y="14782"/>
                  </a:cubicBezTo>
                  <a:cubicBezTo>
                    <a:pt x="24273" y="13985"/>
                    <a:pt x="22523" y="13537"/>
                    <a:pt x="20753" y="13459"/>
                  </a:cubicBezTo>
                  <a:cubicBezTo>
                    <a:pt x="18983" y="13382"/>
                    <a:pt x="17233" y="13187"/>
                    <a:pt x="15482" y="12895"/>
                  </a:cubicBezTo>
                  <a:cubicBezTo>
                    <a:pt x="13751" y="12545"/>
                    <a:pt x="12059" y="12020"/>
                    <a:pt x="10426" y="11339"/>
                  </a:cubicBezTo>
                  <a:cubicBezTo>
                    <a:pt x="7139" y="9978"/>
                    <a:pt x="4318" y="7683"/>
                    <a:pt x="2315" y="4746"/>
                  </a:cubicBezTo>
                  <a:cubicBezTo>
                    <a:pt x="1343" y="3268"/>
                    <a:pt x="565" y="1673"/>
                    <a:pt x="1" y="1"/>
                  </a:cubicBezTo>
                  <a:close/>
                  <a:moveTo>
                    <a:pt x="36415" y="122023"/>
                  </a:moveTo>
                  <a:cubicBezTo>
                    <a:pt x="36649" y="123780"/>
                    <a:pt x="37075" y="125479"/>
                    <a:pt x="37674" y="127121"/>
                  </a:cubicBezTo>
                  <a:cubicBezTo>
                    <a:pt x="38296" y="128793"/>
                    <a:pt x="39172" y="130349"/>
                    <a:pt x="40261" y="131750"/>
                  </a:cubicBezTo>
                  <a:cubicBezTo>
                    <a:pt x="39172" y="130349"/>
                    <a:pt x="38296" y="128793"/>
                    <a:pt x="37694" y="127121"/>
                  </a:cubicBezTo>
                  <a:cubicBezTo>
                    <a:pt x="37075" y="125479"/>
                    <a:pt x="36649" y="123780"/>
                    <a:pt x="36415" y="122023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642175" y="1147875"/>
              <a:ext cx="1071675" cy="3403175"/>
            </a:xfrm>
            <a:custGeom>
              <a:avLst/>
              <a:gdLst/>
              <a:ahLst/>
              <a:cxnLst/>
              <a:rect l="l" t="t" r="r" b="b"/>
              <a:pathLst>
                <a:path w="42867" h="136127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751"/>
                    <a:pt x="778" y="3463"/>
                    <a:pt x="1304" y="5155"/>
                  </a:cubicBezTo>
                  <a:cubicBezTo>
                    <a:pt x="1829" y="6847"/>
                    <a:pt x="2587" y="8461"/>
                    <a:pt x="3521" y="9959"/>
                  </a:cubicBezTo>
                  <a:cubicBezTo>
                    <a:pt x="5485" y="12954"/>
                    <a:pt x="8247" y="15308"/>
                    <a:pt x="11495" y="16766"/>
                  </a:cubicBezTo>
                  <a:cubicBezTo>
                    <a:pt x="8247" y="15308"/>
                    <a:pt x="5485" y="12935"/>
                    <a:pt x="3540" y="9959"/>
                  </a:cubicBezTo>
                  <a:cubicBezTo>
                    <a:pt x="2587" y="8461"/>
                    <a:pt x="1848" y="6847"/>
                    <a:pt x="1323" y="5155"/>
                  </a:cubicBezTo>
                  <a:cubicBezTo>
                    <a:pt x="778" y="3463"/>
                    <a:pt x="351" y="1751"/>
                    <a:pt x="0" y="1"/>
                  </a:cubicBezTo>
                  <a:close/>
                  <a:moveTo>
                    <a:pt x="11495" y="16766"/>
                  </a:moveTo>
                  <a:lnTo>
                    <a:pt x="11495" y="16766"/>
                  </a:lnTo>
                  <a:cubicBezTo>
                    <a:pt x="12312" y="17136"/>
                    <a:pt x="13129" y="17447"/>
                    <a:pt x="13985" y="17700"/>
                  </a:cubicBezTo>
                  <a:cubicBezTo>
                    <a:pt x="13148" y="17408"/>
                    <a:pt x="12312" y="17116"/>
                    <a:pt x="11495" y="16766"/>
                  </a:cubicBezTo>
                  <a:close/>
                  <a:moveTo>
                    <a:pt x="13985" y="17700"/>
                  </a:moveTo>
                  <a:cubicBezTo>
                    <a:pt x="14821" y="17992"/>
                    <a:pt x="15677" y="18225"/>
                    <a:pt x="16532" y="18419"/>
                  </a:cubicBezTo>
                  <a:cubicBezTo>
                    <a:pt x="18283" y="18750"/>
                    <a:pt x="20033" y="18964"/>
                    <a:pt x="21803" y="19042"/>
                  </a:cubicBezTo>
                  <a:lnTo>
                    <a:pt x="23145" y="19120"/>
                  </a:lnTo>
                  <a:cubicBezTo>
                    <a:pt x="23573" y="19158"/>
                    <a:pt x="24020" y="19217"/>
                    <a:pt x="24448" y="19295"/>
                  </a:cubicBezTo>
                  <a:cubicBezTo>
                    <a:pt x="25323" y="19470"/>
                    <a:pt x="26160" y="19742"/>
                    <a:pt x="26977" y="20073"/>
                  </a:cubicBezTo>
                  <a:cubicBezTo>
                    <a:pt x="28591" y="20753"/>
                    <a:pt x="30108" y="21823"/>
                    <a:pt x="31119" y="23282"/>
                  </a:cubicBezTo>
                  <a:cubicBezTo>
                    <a:pt x="31645" y="23982"/>
                    <a:pt x="32209" y="24663"/>
                    <a:pt x="32753" y="25363"/>
                  </a:cubicBezTo>
                  <a:cubicBezTo>
                    <a:pt x="33298" y="26063"/>
                    <a:pt x="33745" y="26821"/>
                    <a:pt x="34134" y="27619"/>
                  </a:cubicBezTo>
                  <a:cubicBezTo>
                    <a:pt x="34309" y="28027"/>
                    <a:pt x="34426" y="28455"/>
                    <a:pt x="34504" y="28883"/>
                  </a:cubicBezTo>
                  <a:cubicBezTo>
                    <a:pt x="34581" y="29330"/>
                    <a:pt x="34640" y="29758"/>
                    <a:pt x="34659" y="30206"/>
                  </a:cubicBezTo>
                  <a:cubicBezTo>
                    <a:pt x="34679" y="31081"/>
                    <a:pt x="34640" y="31976"/>
                    <a:pt x="34523" y="32851"/>
                  </a:cubicBezTo>
                  <a:cubicBezTo>
                    <a:pt x="34251" y="34601"/>
                    <a:pt x="33745" y="36313"/>
                    <a:pt x="32967" y="37908"/>
                  </a:cubicBezTo>
                  <a:cubicBezTo>
                    <a:pt x="32209" y="39502"/>
                    <a:pt x="31294" y="41019"/>
                    <a:pt x="30225" y="42439"/>
                  </a:cubicBezTo>
                  <a:cubicBezTo>
                    <a:pt x="29174" y="43840"/>
                    <a:pt x="28007" y="45182"/>
                    <a:pt x="26763" y="46446"/>
                  </a:cubicBezTo>
                  <a:cubicBezTo>
                    <a:pt x="25537" y="47710"/>
                    <a:pt x="24234" y="48916"/>
                    <a:pt x="22970" y="50161"/>
                  </a:cubicBezTo>
                  <a:cubicBezTo>
                    <a:pt x="21725" y="51405"/>
                    <a:pt x="20461" y="52650"/>
                    <a:pt x="19430" y="54109"/>
                  </a:cubicBezTo>
                  <a:cubicBezTo>
                    <a:pt x="19158" y="54459"/>
                    <a:pt x="18925" y="54828"/>
                    <a:pt x="18711" y="55237"/>
                  </a:cubicBezTo>
                  <a:cubicBezTo>
                    <a:pt x="18536" y="55626"/>
                    <a:pt x="18361" y="56034"/>
                    <a:pt x="18205" y="56462"/>
                  </a:cubicBezTo>
                  <a:cubicBezTo>
                    <a:pt x="17894" y="57298"/>
                    <a:pt x="17641" y="58135"/>
                    <a:pt x="17446" y="59010"/>
                  </a:cubicBezTo>
                  <a:cubicBezTo>
                    <a:pt x="17058" y="60741"/>
                    <a:pt x="16902" y="62511"/>
                    <a:pt x="16960" y="64300"/>
                  </a:cubicBezTo>
                  <a:cubicBezTo>
                    <a:pt x="16999" y="65175"/>
                    <a:pt x="17116" y="66070"/>
                    <a:pt x="17291" y="66926"/>
                  </a:cubicBezTo>
                  <a:cubicBezTo>
                    <a:pt x="17505" y="67801"/>
                    <a:pt x="17758" y="68637"/>
                    <a:pt x="18049" y="69474"/>
                  </a:cubicBezTo>
                  <a:cubicBezTo>
                    <a:pt x="18613" y="71166"/>
                    <a:pt x="19255" y="72819"/>
                    <a:pt x="19917" y="74453"/>
                  </a:cubicBezTo>
                  <a:cubicBezTo>
                    <a:pt x="20578" y="76086"/>
                    <a:pt x="21356" y="77681"/>
                    <a:pt x="22114" y="79296"/>
                  </a:cubicBezTo>
                  <a:cubicBezTo>
                    <a:pt x="22853" y="80890"/>
                    <a:pt x="23612" y="82505"/>
                    <a:pt x="24254" y="84158"/>
                  </a:cubicBezTo>
                  <a:cubicBezTo>
                    <a:pt x="24584" y="84975"/>
                    <a:pt x="24857" y="85811"/>
                    <a:pt x="25090" y="86667"/>
                  </a:cubicBezTo>
                  <a:cubicBezTo>
                    <a:pt x="25343" y="87523"/>
                    <a:pt x="25518" y="88378"/>
                    <a:pt x="25615" y="89254"/>
                  </a:cubicBezTo>
                  <a:cubicBezTo>
                    <a:pt x="25635" y="89701"/>
                    <a:pt x="25693" y="90148"/>
                    <a:pt x="25771" y="90576"/>
                  </a:cubicBezTo>
                  <a:cubicBezTo>
                    <a:pt x="25868" y="91023"/>
                    <a:pt x="26043" y="91432"/>
                    <a:pt x="26277" y="91821"/>
                  </a:cubicBezTo>
                  <a:cubicBezTo>
                    <a:pt x="26704" y="92599"/>
                    <a:pt x="27443" y="93163"/>
                    <a:pt x="28163" y="93649"/>
                  </a:cubicBezTo>
                  <a:cubicBezTo>
                    <a:pt x="29661" y="94622"/>
                    <a:pt x="31314" y="95283"/>
                    <a:pt x="32831" y="96216"/>
                  </a:cubicBezTo>
                  <a:cubicBezTo>
                    <a:pt x="33589" y="96664"/>
                    <a:pt x="34270" y="97228"/>
                    <a:pt x="34873" y="97889"/>
                  </a:cubicBezTo>
                  <a:cubicBezTo>
                    <a:pt x="35437" y="98550"/>
                    <a:pt x="35904" y="99309"/>
                    <a:pt x="36254" y="100126"/>
                  </a:cubicBezTo>
                  <a:cubicBezTo>
                    <a:pt x="36585" y="100943"/>
                    <a:pt x="36701" y="101837"/>
                    <a:pt x="37013" y="102674"/>
                  </a:cubicBezTo>
                  <a:cubicBezTo>
                    <a:pt x="37090" y="102887"/>
                    <a:pt x="37168" y="103082"/>
                    <a:pt x="37265" y="103296"/>
                  </a:cubicBezTo>
                  <a:cubicBezTo>
                    <a:pt x="37343" y="103490"/>
                    <a:pt x="37402" y="103704"/>
                    <a:pt x="37460" y="103918"/>
                  </a:cubicBezTo>
                  <a:cubicBezTo>
                    <a:pt x="37596" y="104346"/>
                    <a:pt x="37693" y="104774"/>
                    <a:pt x="37791" y="105202"/>
                  </a:cubicBezTo>
                  <a:cubicBezTo>
                    <a:pt x="38199" y="106933"/>
                    <a:pt x="38491" y="108664"/>
                    <a:pt x="38685" y="110434"/>
                  </a:cubicBezTo>
                  <a:cubicBezTo>
                    <a:pt x="38880" y="112184"/>
                    <a:pt x="38899" y="113974"/>
                    <a:pt x="38782" y="115743"/>
                  </a:cubicBezTo>
                  <a:cubicBezTo>
                    <a:pt x="38607" y="119264"/>
                    <a:pt x="38530" y="122823"/>
                    <a:pt x="39035" y="126343"/>
                  </a:cubicBezTo>
                  <a:cubicBezTo>
                    <a:pt x="38530" y="122823"/>
                    <a:pt x="38607" y="119264"/>
                    <a:pt x="38802" y="115743"/>
                  </a:cubicBezTo>
                  <a:cubicBezTo>
                    <a:pt x="38919" y="113974"/>
                    <a:pt x="38880" y="112184"/>
                    <a:pt x="38705" y="110434"/>
                  </a:cubicBezTo>
                  <a:cubicBezTo>
                    <a:pt x="38510" y="108664"/>
                    <a:pt x="38199" y="106913"/>
                    <a:pt x="37810" y="105202"/>
                  </a:cubicBezTo>
                  <a:cubicBezTo>
                    <a:pt x="37713" y="104774"/>
                    <a:pt x="37615" y="104327"/>
                    <a:pt x="37479" y="103899"/>
                  </a:cubicBezTo>
                  <a:cubicBezTo>
                    <a:pt x="37421" y="103704"/>
                    <a:pt x="37363" y="103490"/>
                    <a:pt x="37285" y="103276"/>
                  </a:cubicBezTo>
                  <a:cubicBezTo>
                    <a:pt x="37188" y="103063"/>
                    <a:pt x="37110" y="102868"/>
                    <a:pt x="37032" y="102654"/>
                  </a:cubicBezTo>
                  <a:cubicBezTo>
                    <a:pt x="36721" y="101818"/>
                    <a:pt x="36604" y="100943"/>
                    <a:pt x="36273" y="100126"/>
                  </a:cubicBezTo>
                  <a:cubicBezTo>
                    <a:pt x="35923" y="99289"/>
                    <a:pt x="35457" y="98531"/>
                    <a:pt x="34873" y="97870"/>
                  </a:cubicBezTo>
                  <a:cubicBezTo>
                    <a:pt x="34290" y="97189"/>
                    <a:pt x="33589" y="96625"/>
                    <a:pt x="32831" y="96177"/>
                  </a:cubicBezTo>
                  <a:cubicBezTo>
                    <a:pt x="31314" y="95263"/>
                    <a:pt x="29661" y="94583"/>
                    <a:pt x="28183" y="93610"/>
                  </a:cubicBezTo>
                  <a:cubicBezTo>
                    <a:pt x="27443" y="93124"/>
                    <a:pt x="26743" y="92560"/>
                    <a:pt x="26296" y="91782"/>
                  </a:cubicBezTo>
                  <a:cubicBezTo>
                    <a:pt x="26082" y="91412"/>
                    <a:pt x="25907" y="91004"/>
                    <a:pt x="25810" y="90576"/>
                  </a:cubicBezTo>
                  <a:cubicBezTo>
                    <a:pt x="25732" y="90148"/>
                    <a:pt x="25674" y="89701"/>
                    <a:pt x="25674" y="89254"/>
                  </a:cubicBezTo>
                  <a:cubicBezTo>
                    <a:pt x="25576" y="88378"/>
                    <a:pt x="25401" y="87503"/>
                    <a:pt x="25148" y="86647"/>
                  </a:cubicBezTo>
                  <a:cubicBezTo>
                    <a:pt x="24915" y="85811"/>
                    <a:pt x="24623" y="84955"/>
                    <a:pt x="24312" y="84138"/>
                  </a:cubicBezTo>
                  <a:cubicBezTo>
                    <a:pt x="23670" y="82485"/>
                    <a:pt x="22912" y="80871"/>
                    <a:pt x="22153" y="79276"/>
                  </a:cubicBezTo>
                  <a:cubicBezTo>
                    <a:pt x="21414" y="77662"/>
                    <a:pt x="20636" y="76086"/>
                    <a:pt x="19975" y="74433"/>
                  </a:cubicBezTo>
                  <a:cubicBezTo>
                    <a:pt x="19314" y="72799"/>
                    <a:pt x="18672" y="71146"/>
                    <a:pt x="18108" y="69474"/>
                  </a:cubicBezTo>
                  <a:cubicBezTo>
                    <a:pt x="17816" y="68618"/>
                    <a:pt x="17563" y="67782"/>
                    <a:pt x="17369" y="66906"/>
                  </a:cubicBezTo>
                  <a:cubicBezTo>
                    <a:pt x="17174" y="66051"/>
                    <a:pt x="17077" y="65175"/>
                    <a:pt x="17038" y="64281"/>
                  </a:cubicBezTo>
                  <a:cubicBezTo>
                    <a:pt x="16960" y="62511"/>
                    <a:pt x="17135" y="60741"/>
                    <a:pt x="17524" y="59010"/>
                  </a:cubicBezTo>
                  <a:cubicBezTo>
                    <a:pt x="17719" y="58154"/>
                    <a:pt x="17972" y="57298"/>
                    <a:pt x="18263" y="56482"/>
                  </a:cubicBezTo>
                  <a:cubicBezTo>
                    <a:pt x="18419" y="56073"/>
                    <a:pt x="18594" y="55665"/>
                    <a:pt x="18789" y="55256"/>
                  </a:cubicBezTo>
                  <a:cubicBezTo>
                    <a:pt x="18983" y="54867"/>
                    <a:pt x="19216" y="54498"/>
                    <a:pt x="19489" y="54148"/>
                  </a:cubicBezTo>
                  <a:cubicBezTo>
                    <a:pt x="20500" y="52708"/>
                    <a:pt x="21764" y="51464"/>
                    <a:pt x="23028" y="50219"/>
                  </a:cubicBezTo>
                  <a:cubicBezTo>
                    <a:pt x="24293" y="48994"/>
                    <a:pt x="25576" y="47768"/>
                    <a:pt x="26821" y="46504"/>
                  </a:cubicBezTo>
                  <a:cubicBezTo>
                    <a:pt x="28066" y="45240"/>
                    <a:pt x="29213" y="43898"/>
                    <a:pt x="30283" y="42478"/>
                  </a:cubicBezTo>
                  <a:cubicBezTo>
                    <a:pt x="31353" y="41058"/>
                    <a:pt x="32267" y="39541"/>
                    <a:pt x="33025" y="37927"/>
                  </a:cubicBezTo>
                  <a:cubicBezTo>
                    <a:pt x="33784" y="36332"/>
                    <a:pt x="34309" y="34621"/>
                    <a:pt x="34562" y="32870"/>
                  </a:cubicBezTo>
                  <a:cubicBezTo>
                    <a:pt x="34698" y="31976"/>
                    <a:pt x="34737" y="31100"/>
                    <a:pt x="34698" y="30206"/>
                  </a:cubicBezTo>
                  <a:cubicBezTo>
                    <a:pt x="34679" y="29758"/>
                    <a:pt x="34640" y="29330"/>
                    <a:pt x="34562" y="28883"/>
                  </a:cubicBezTo>
                  <a:cubicBezTo>
                    <a:pt x="34484" y="28455"/>
                    <a:pt x="34348" y="28027"/>
                    <a:pt x="34173" y="27619"/>
                  </a:cubicBezTo>
                  <a:cubicBezTo>
                    <a:pt x="33803" y="26821"/>
                    <a:pt x="33337" y="26063"/>
                    <a:pt x="32792" y="25363"/>
                  </a:cubicBezTo>
                  <a:cubicBezTo>
                    <a:pt x="32247" y="24643"/>
                    <a:pt x="31683" y="23962"/>
                    <a:pt x="31139" y="23262"/>
                  </a:cubicBezTo>
                  <a:cubicBezTo>
                    <a:pt x="31003" y="23087"/>
                    <a:pt x="30886" y="22912"/>
                    <a:pt x="30730" y="22737"/>
                  </a:cubicBezTo>
                  <a:lnTo>
                    <a:pt x="30516" y="22484"/>
                  </a:lnTo>
                  <a:cubicBezTo>
                    <a:pt x="30458" y="22406"/>
                    <a:pt x="30380" y="22329"/>
                    <a:pt x="30303" y="22251"/>
                  </a:cubicBezTo>
                  <a:cubicBezTo>
                    <a:pt x="30205" y="22154"/>
                    <a:pt x="30147" y="22076"/>
                    <a:pt x="30050" y="21998"/>
                  </a:cubicBezTo>
                  <a:lnTo>
                    <a:pt x="29816" y="21784"/>
                  </a:lnTo>
                  <a:cubicBezTo>
                    <a:pt x="29661" y="21629"/>
                    <a:pt x="29466" y="21492"/>
                    <a:pt x="29291" y="21356"/>
                  </a:cubicBezTo>
                  <a:cubicBezTo>
                    <a:pt x="28591" y="20831"/>
                    <a:pt x="27813" y="20384"/>
                    <a:pt x="26977" y="20053"/>
                  </a:cubicBezTo>
                  <a:cubicBezTo>
                    <a:pt x="26179" y="19703"/>
                    <a:pt x="25323" y="19450"/>
                    <a:pt x="24448" y="19275"/>
                  </a:cubicBezTo>
                  <a:cubicBezTo>
                    <a:pt x="24020" y="19178"/>
                    <a:pt x="23573" y="19120"/>
                    <a:pt x="23126" y="19100"/>
                  </a:cubicBezTo>
                  <a:lnTo>
                    <a:pt x="21803" y="19022"/>
                  </a:lnTo>
                  <a:cubicBezTo>
                    <a:pt x="20033" y="18945"/>
                    <a:pt x="18283" y="18731"/>
                    <a:pt x="16532" y="18400"/>
                  </a:cubicBezTo>
                  <a:cubicBezTo>
                    <a:pt x="15677" y="18205"/>
                    <a:pt x="14821" y="17972"/>
                    <a:pt x="13985" y="17700"/>
                  </a:cubicBezTo>
                  <a:close/>
                  <a:moveTo>
                    <a:pt x="39035" y="126343"/>
                  </a:moveTo>
                  <a:cubicBezTo>
                    <a:pt x="39269" y="128094"/>
                    <a:pt x="39697" y="129825"/>
                    <a:pt x="40319" y="131478"/>
                  </a:cubicBezTo>
                  <a:cubicBezTo>
                    <a:pt x="39697" y="129825"/>
                    <a:pt x="39288" y="128094"/>
                    <a:pt x="39035" y="126343"/>
                  </a:cubicBezTo>
                  <a:close/>
                  <a:moveTo>
                    <a:pt x="40319" y="131478"/>
                  </a:moveTo>
                  <a:lnTo>
                    <a:pt x="40319" y="131478"/>
                  </a:lnTo>
                  <a:cubicBezTo>
                    <a:pt x="40922" y="133150"/>
                    <a:pt x="41797" y="134706"/>
                    <a:pt x="42867" y="136126"/>
                  </a:cubicBezTo>
                  <a:cubicBezTo>
                    <a:pt x="41797" y="134706"/>
                    <a:pt x="40941" y="133150"/>
                    <a:pt x="40319" y="13147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640225" y="1151775"/>
              <a:ext cx="1104275" cy="3385175"/>
            </a:xfrm>
            <a:custGeom>
              <a:avLst/>
              <a:gdLst/>
              <a:ahLst/>
              <a:cxnLst/>
              <a:rect l="l" t="t" r="r" b="b"/>
              <a:pathLst>
                <a:path w="44171" h="135407" extrusionOk="0">
                  <a:moveTo>
                    <a:pt x="1" y="1"/>
                  </a:moveTo>
                  <a:lnTo>
                    <a:pt x="1" y="1"/>
                  </a:lnTo>
                  <a:cubicBezTo>
                    <a:pt x="351" y="1751"/>
                    <a:pt x="740" y="3482"/>
                    <a:pt x="1245" y="5174"/>
                  </a:cubicBezTo>
                  <a:cubicBezTo>
                    <a:pt x="1751" y="6886"/>
                    <a:pt x="2471" y="8519"/>
                    <a:pt x="3385" y="10036"/>
                  </a:cubicBezTo>
                  <a:cubicBezTo>
                    <a:pt x="5271" y="13070"/>
                    <a:pt x="7994" y="15521"/>
                    <a:pt x="11203" y="17077"/>
                  </a:cubicBezTo>
                  <a:cubicBezTo>
                    <a:pt x="12020" y="17447"/>
                    <a:pt x="12837" y="17758"/>
                    <a:pt x="13693" y="18049"/>
                  </a:cubicBezTo>
                  <a:cubicBezTo>
                    <a:pt x="14529" y="18341"/>
                    <a:pt x="15366" y="18594"/>
                    <a:pt x="16241" y="18808"/>
                  </a:cubicBezTo>
                  <a:cubicBezTo>
                    <a:pt x="17972" y="19178"/>
                    <a:pt x="19742" y="19411"/>
                    <a:pt x="21512" y="19489"/>
                  </a:cubicBezTo>
                  <a:lnTo>
                    <a:pt x="22854" y="19566"/>
                  </a:lnTo>
                  <a:cubicBezTo>
                    <a:pt x="23282" y="19586"/>
                    <a:pt x="23729" y="19605"/>
                    <a:pt x="24176" y="19664"/>
                  </a:cubicBezTo>
                  <a:cubicBezTo>
                    <a:pt x="25927" y="19897"/>
                    <a:pt x="27619" y="20520"/>
                    <a:pt x="29136" y="21453"/>
                  </a:cubicBezTo>
                  <a:cubicBezTo>
                    <a:pt x="29894" y="21920"/>
                    <a:pt x="30556" y="22503"/>
                    <a:pt x="31139" y="23184"/>
                  </a:cubicBezTo>
                  <a:cubicBezTo>
                    <a:pt x="31411" y="23515"/>
                    <a:pt x="31664" y="23904"/>
                    <a:pt x="31936" y="24254"/>
                  </a:cubicBezTo>
                  <a:lnTo>
                    <a:pt x="32734" y="25304"/>
                  </a:lnTo>
                  <a:cubicBezTo>
                    <a:pt x="33278" y="26024"/>
                    <a:pt x="33765" y="26763"/>
                    <a:pt x="34193" y="27541"/>
                  </a:cubicBezTo>
                  <a:cubicBezTo>
                    <a:pt x="34387" y="27930"/>
                    <a:pt x="34562" y="28338"/>
                    <a:pt x="34698" y="28747"/>
                  </a:cubicBezTo>
                  <a:cubicBezTo>
                    <a:pt x="34834" y="29174"/>
                    <a:pt x="34912" y="29602"/>
                    <a:pt x="34951" y="30050"/>
                  </a:cubicBezTo>
                  <a:cubicBezTo>
                    <a:pt x="35009" y="30944"/>
                    <a:pt x="35009" y="31820"/>
                    <a:pt x="34912" y="32714"/>
                  </a:cubicBezTo>
                  <a:cubicBezTo>
                    <a:pt x="34796" y="33589"/>
                    <a:pt x="34620" y="34465"/>
                    <a:pt x="34387" y="35320"/>
                  </a:cubicBezTo>
                  <a:cubicBezTo>
                    <a:pt x="34134" y="36157"/>
                    <a:pt x="33823" y="36993"/>
                    <a:pt x="33473" y="37810"/>
                  </a:cubicBezTo>
                  <a:cubicBezTo>
                    <a:pt x="33103" y="38607"/>
                    <a:pt x="32695" y="39405"/>
                    <a:pt x="32248" y="40163"/>
                  </a:cubicBezTo>
                  <a:cubicBezTo>
                    <a:pt x="31800" y="40922"/>
                    <a:pt x="31314" y="41661"/>
                    <a:pt x="30789" y="42380"/>
                  </a:cubicBezTo>
                  <a:cubicBezTo>
                    <a:pt x="29739" y="43800"/>
                    <a:pt x="28572" y="45162"/>
                    <a:pt x="27327" y="46426"/>
                  </a:cubicBezTo>
                  <a:cubicBezTo>
                    <a:pt x="26102" y="47690"/>
                    <a:pt x="24799" y="48896"/>
                    <a:pt x="23515" y="50121"/>
                  </a:cubicBezTo>
                  <a:cubicBezTo>
                    <a:pt x="22231" y="51347"/>
                    <a:pt x="20928" y="52572"/>
                    <a:pt x="19800" y="53953"/>
                  </a:cubicBezTo>
                  <a:cubicBezTo>
                    <a:pt x="19528" y="54283"/>
                    <a:pt x="19255" y="54653"/>
                    <a:pt x="19003" y="55022"/>
                  </a:cubicBezTo>
                  <a:cubicBezTo>
                    <a:pt x="18886" y="55198"/>
                    <a:pt x="18769" y="55392"/>
                    <a:pt x="18672" y="55606"/>
                  </a:cubicBezTo>
                  <a:cubicBezTo>
                    <a:pt x="18575" y="55800"/>
                    <a:pt x="18478" y="55995"/>
                    <a:pt x="18380" y="56209"/>
                  </a:cubicBezTo>
                  <a:cubicBezTo>
                    <a:pt x="18030" y="57026"/>
                    <a:pt x="17738" y="57862"/>
                    <a:pt x="17486" y="58718"/>
                  </a:cubicBezTo>
                  <a:cubicBezTo>
                    <a:pt x="16999" y="60429"/>
                    <a:pt x="16747" y="62199"/>
                    <a:pt x="16727" y="63969"/>
                  </a:cubicBezTo>
                  <a:cubicBezTo>
                    <a:pt x="16727" y="64864"/>
                    <a:pt x="16785" y="65758"/>
                    <a:pt x="16922" y="66634"/>
                  </a:cubicBezTo>
                  <a:cubicBezTo>
                    <a:pt x="17077" y="67509"/>
                    <a:pt x="17311" y="68384"/>
                    <a:pt x="17583" y="69240"/>
                  </a:cubicBezTo>
                  <a:cubicBezTo>
                    <a:pt x="18108" y="70932"/>
                    <a:pt x="18750" y="72585"/>
                    <a:pt x="19392" y="74238"/>
                  </a:cubicBezTo>
                  <a:cubicBezTo>
                    <a:pt x="20033" y="75892"/>
                    <a:pt x="20792" y="77506"/>
                    <a:pt x="21570" y="79101"/>
                  </a:cubicBezTo>
                  <a:cubicBezTo>
                    <a:pt x="22348" y="80715"/>
                    <a:pt x="23106" y="82310"/>
                    <a:pt x="23807" y="83943"/>
                  </a:cubicBezTo>
                  <a:cubicBezTo>
                    <a:pt x="24157" y="84760"/>
                    <a:pt x="24468" y="85577"/>
                    <a:pt x="24760" y="86414"/>
                  </a:cubicBezTo>
                  <a:cubicBezTo>
                    <a:pt x="25051" y="87250"/>
                    <a:pt x="25285" y="88106"/>
                    <a:pt x="25479" y="88981"/>
                  </a:cubicBezTo>
                  <a:cubicBezTo>
                    <a:pt x="25577" y="89409"/>
                    <a:pt x="25615" y="89856"/>
                    <a:pt x="25732" y="90284"/>
                  </a:cubicBezTo>
                  <a:cubicBezTo>
                    <a:pt x="25829" y="90712"/>
                    <a:pt x="26004" y="91140"/>
                    <a:pt x="26238" y="91509"/>
                  </a:cubicBezTo>
                  <a:cubicBezTo>
                    <a:pt x="26705" y="92287"/>
                    <a:pt x="27346" y="92929"/>
                    <a:pt x="28105" y="93396"/>
                  </a:cubicBezTo>
                  <a:cubicBezTo>
                    <a:pt x="29603" y="94349"/>
                    <a:pt x="31275" y="95010"/>
                    <a:pt x="32812" y="95866"/>
                  </a:cubicBezTo>
                  <a:cubicBezTo>
                    <a:pt x="33609" y="96274"/>
                    <a:pt x="34329" y="96799"/>
                    <a:pt x="34971" y="97402"/>
                  </a:cubicBezTo>
                  <a:cubicBezTo>
                    <a:pt x="35612" y="98025"/>
                    <a:pt x="36157" y="98744"/>
                    <a:pt x="36585" y="99522"/>
                  </a:cubicBezTo>
                  <a:cubicBezTo>
                    <a:pt x="37032" y="100281"/>
                    <a:pt x="37246" y="101156"/>
                    <a:pt x="37596" y="101973"/>
                  </a:cubicBezTo>
                  <a:cubicBezTo>
                    <a:pt x="37771" y="102381"/>
                    <a:pt x="37985" y="102770"/>
                    <a:pt x="38160" y="103179"/>
                  </a:cubicBezTo>
                  <a:cubicBezTo>
                    <a:pt x="38316" y="103587"/>
                    <a:pt x="38452" y="104015"/>
                    <a:pt x="38569" y="104443"/>
                  </a:cubicBezTo>
                  <a:cubicBezTo>
                    <a:pt x="39074" y="106155"/>
                    <a:pt x="39463" y="107886"/>
                    <a:pt x="39716" y="109636"/>
                  </a:cubicBezTo>
                  <a:cubicBezTo>
                    <a:pt x="39969" y="111386"/>
                    <a:pt x="40066" y="113176"/>
                    <a:pt x="39989" y="114946"/>
                  </a:cubicBezTo>
                  <a:cubicBezTo>
                    <a:pt x="39872" y="118485"/>
                    <a:pt x="39813" y="122064"/>
                    <a:pt x="40339" y="125584"/>
                  </a:cubicBezTo>
                  <a:cubicBezTo>
                    <a:pt x="40591" y="127335"/>
                    <a:pt x="41019" y="129066"/>
                    <a:pt x="41622" y="130738"/>
                  </a:cubicBezTo>
                  <a:cubicBezTo>
                    <a:pt x="41019" y="129066"/>
                    <a:pt x="40591" y="127335"/>
                    <a:pt x="40358" y="125565"/>
                  </a:cubicBezTo>
                  <a:cubicBezTo>
                    <a:pt x="39833" y="122064"/>
                    <a:pt x="39872" y="118485"/>
                    <a:pt x="40008" y="114946"/>
                  </a:cubicBezTo>
                  <a:cubicBezTo>
                    <a:pt x="40086" y="113176"/>
                    <a:pt x="40008" y="111386"/>
                    <a:pt x="39736" y="109636"/>
                  </a:cubicBezTo>
                  <a:cubicBezTo>
                    <a:pt x="39483" y="107886"/>
                    <a:pt x="39094" y="106135"/>
                    <a:pt x="38608" y="104443"/>
                  </a:cubicBezTo>
                  <a:cubicBezTo>
                    <a:pt x="38471" y="104015"/>
                    <a:pt x="38335" y="103587"/>
                    <a:pt x="38180" y="103159"/>
                  </a:cubicBezTo>
                  <a:cubicBezTo>
                    <a:pt x="38024" y="102751"/>
                    <a:pt x="37810" y="102362"/>
                    <a:pt x="37635" y="101953"/>
                  </a:cubicBezTo>
                  <a:cubicBezTo>
                    <a:pt x="37285" y="101137"/>
                    <a:pt x="37071" y="100261"/>
                    <a:pt x="36604" y="99503"/>
                  </a:cubicBezTo>
                  <a:cubicBezTo>
                    <a:pt x="36176" y="98725"/>
                    <a:pt x="35632" y="98005"/>
                    <a:pt x="35009" y="97383"/>
                  </a:cubicBezTo>
                  <a:cubicBezTo>
                    <a:pt x="34348" y="96780"/>
                    <a:pt x="33629" y="96255"/>
                    <a:pt x="32851" y="95827"/>
                  </a:cubicBezTo>
                  <a:cubicBezTo>
                    <a:pt x="31295" y="94971"/>
                    <a:pt x="29622" y="94329"/>
                    <a:pt x="28144" y="93357"/>
                  </a:cubicBezTo>
                  <a:cubicBezTo>
                    <a:pt x="27366" y="92890"/>
                    <a:pt x="26743" y="92248"/>
                    <a:pt x="26277" y="91490"/>
                  </a:cubicBezTo>
                  <a:cubicBezTo>
                    <a:pt x="26043" y="91120"/>
                    <a:pt x="25888" y="90712"/>
                    <a:pt x="25771" y="90264"/>
                  </a:cubicBezTo>
                  <a:cubicBezTo>
                    <a:pt x="25654" y="89837"/>
                    <a:pt x="25615" y="89409"/>
                    <a:pt x="25538" y="88961"/>
                  </a:cubicBezTo>
                  <a:cubicBezTo>
                    <a:pt x="25343" y="88106"/>
                    <a:pt x="25090" y="87250"/>
                    <a:pt x="24799" y="86414"/>
                  </a:cubicBezTo>
                  <a:cubicBezTo>
                    <a:pt x="24526" y="85558"/>
                    <a:pt x="24196" y="84741"/>
                    <a:pt x="23846" y="83924"/>
                  </a:cubicBezTo>
                  <a:cubicBezTo>
                    <a:pt x="23145" y="82290"/>
                    <a:pt x="22387" y="80695"/>
                    <a:pt x="21609" y="79081"/>
                  </a:cubicBezTo>
                  <a:cubicBezTo>
                    <a:pt x="20850" y="77467"/>
                    <a:pt x="20092" y="75872"/>
                    <a:pt x="19450" y="74219"/>
                  </a:cubicBezTo>
                  <a:cubicBezTo>
                    <a:pt x="18808" y="72566"/>
                    <a:pt x="18186" y="70912"/>
                    <a:pt x="17661" y="69201"/>
                  </a:cubicBezTo>
                  <a:cubicBezTo>
                    <a:pt x="17369" y="68365"/>
                    <a:pt x="17155" y="67509"/>
                    <a:pt x="16999" y="66634"/>
                  </a:cubicBezTo>
                  <a:cubicBezTo>
                    <a:pt x="16863" y="65758"/>
                    <a:pt x="16805" y="64864"/>
                    <a:pt x="16805" y="63969"/>
                  </a:cubicBezTo>
                  <a:cubicBezTo>
                    <a:pt x="16824" y="62199"/>
                    <a:pt x="17077" y="60429"/>
                    <a:pt x="17563" y="58718"/>
                  </a:cubicBezTo>
                  <a:cubicBezTo>
                    <a:pt x="17797" y="57862"/>
                    <a:pt x="18089" y="57026"/>
                    <a:pt x="18458" y="56228"/>
                  </a:cubicBezTo>
                  <a:cubicBezTo>
                    <a:pt x="18536" y="56014"/>
                    <a:pt x="18633" y="55820"/>
                    <a:pt x="18730" y="55625"/>
                  </a:cubicBezTo>
                  <a:cubicBezTo>
                    <a:pt x="18828" y="55431"/>
                    <a:pt x="18944" y="55236"/>
                    <a:pt x="19061" y="55042"/>
                  </a:cubicBezTo>
                  <a:cubicBezTo>
                    <a:pt x="19314" y="54692"/>
                    <a:pt x="19586" y="54342"/>
                    <a:pt x="19858" y="53992"/>
                  </a:cubicBezTo>
                  <a:cubicBezTo>
                    <a:pt x="20967" y="52591"/>
                    <a:pt x="22251" y="51385"/>
                    <a:pt x="23554" y="50160"/>
                  </a:cubicBezTo>
                  <a:cubicBezTo>
                    <a:pt x="24837" y="48935"/>
                    <a:pt x="26141" y="47729"/>
                    <a:pt x="27366" y="46465"/>
                  </a:cubicBezTo>
                  <a:cubicBezTo>
                    <a:pt x="28611" y="45181"/>
                    <a:pt x="29778" y="43839"/>
                    <a:pt x="30828" y="42419"/>
                  </a:cubicBezTo>
                  <a:cubicBezTo>
                    <a:pt x="31353" y="41700"/>
                    <a:pt x="31839" y="40961"/>
                    <a:pt x="32306" y="40183"/>
                  </a:cubicBezTo>
                  <a:cubicBezTo>
                    <a:pt x="32753" y="39424"/>
                    <a:pt x="33162" y="38627"/>
                    <a:pt x="33531" y="37829"/>
                  </a:cubicBezTo>
                  <a:cubicBezTo>
                    <a:pt x="33881" y="37012"/>
                    <a:pt x="34193" y="36176"/>
                    <a:pt x="34426" y="35320"/>
                  </a:cubicBezTo>
                  <a:cubicBezTo>
                    <a:pt x="34679" y="34465"/>
                    <a:pt x="34834" y="33589"/>
                    <a:pt x="34951" y="32714"/>
                  </a:cubicBezTo>
                  <a:cubicBezTo>
                    <a:pt x="35048" y="31839"/>
                    <a:pt x="35068" y="30944"/>
                    <a:pt x="34990" y="30050"/>
                  </a:cubicBezTo>
                  <a:cubicBezTo>
                    <a:pt x="34951" y="29602"/>
                    <a:pt x="34873" y="29174"/>
                    <a:pt x="34737" y="28747"/>
                  </a:cubicBezTo>
                  <a:cubicBezTo>
                    <a:pt x="34601" y="28319"/>
                    <a:pt x="34445" y="27910"/>
                    <a:pt x="34231" y="27521"/>
                  </a:cubicBezTo>
                  <a:cubicBezTo>
                    <a:pt x="33804" y="26724"/>
                    <a:pt x="33317" y="25985"/>
                    <a:pt x="32773" y="25285"/>
                  </a:cubicBezTo>
                  <a:lnTo>
                    <a:pt x="31975" y="24215"/>
                  </a:lnTo>
                  <a:cubicBezTo>
                    <a:pt x="31703" y="23865"/>
                    <a:pt x="31450" y="23495"/>
                    <a:pt x="31158" y="23165"/>
                  </a:cubicBezTo>
                  <a:cubicBezTo>
                    <a:pt x="30594" y="22464"/>
                    <a:pt x="29914" y="21881"/>
                    <a:pt x="29155" y="21414"/>
                  </a:cubicBezTo>
                  <a:cubicBezTo>
                    <a:pt x="27638" y="20481"/>
                    <a:pt x="25946" y="19878"/>
                    <a:pt x="24196" y="19644"/>
                  </a:cubicBezTo>
                  <a:cubicBezTo>
                    <a:pt x="23748" y="19566"/>
                    <a:pt x="23301" y="19566"/>
                    <a:pt x="22854" y="19547"/>
                  </a:cubicBezTo>
                  <a:lnTo>
                    <a:pt x="21531" y="19469"/>
                  </a:lnTo>
                  <a:cubicBezTo>
                    <a:pt x="19761" y="19372"/>
                    <a:pt x="17991" y="19139"/>
                    <a:pt x="16260" y="18769"/>
                  </a:cubicBezTo>
                  <a:cubicBezTo>
                    <a:pt x="15385" y="18555"/>
                    <a:pt x="14549" y="18302"/>
                    <a:pt x="13712" y="18011"/>
                  </a:cubicBezTo>
                  <a:cubicBezTo>
                    <a:pt x="12876" y="17738"/>
                    <a:pt x="12040" y="17408"/>
                    <a:pt x="11242" y="17038"/>
                  </a:cubicBezTo>
                  <a:cubicBezTo>
                    <a:pt x="8014" y="15502"/>
                    <a:pt x="5291" y="13070"/>
                    <a:pt x="3404" y="10036"/>
                  </a:cubicBezTo>
                  <a:cubicBezTo>
                    <a:pt x="2490" y="8519"/>
                    <a:pt x="1771" y="6886"/>
                    <a:pt x="1265" y="5174"/>
                  </a:cubicBezTo>
                  <a:cubicBezTo>
                    <a:pt x="740" y="3482"/>
                    <a:pt x="370" y="1751"/>
                    <a:pt x="1" y="1"/>
                  </a:cubicBezTo>
                  <a:close/>
                  <a:moveTo>
                    <a:pt x="41622" y="130738"/>
                  </a:moveTo>
                  <a:cubicBezTo>
                    <a:pt x="42245" y="132411"/>
                    <a:pt x="43100" y="133967"/>
                    <a:pt x="44170" y="135406"/>
                  </a:cubicBezTo>
                  <a:cubicBezTo>
                    <a:pt x="43100" y="133967"/>
                    <a:pt x="42245" y="132392"/>
                    <a:pt x="41622" y="13073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68925" y="1286000"/>
              <a:ext cx="1042500" cy="3118675"/>
            </a:xfrm>
            <a:custGeom>
              <a:avLst/>
              <a:gdLst/>
              <a:ahLst/>
              <a:cxnLst/>
              <a:rect l="l" t="t" r="r" b="b"/>
              <a:pathLst>
                <a:path w="41700" h="124747" extrusionOk="0">
                  <a:moveTo>
                    <a:pt x="0" y="1"/>
                  </a:moveTo>
                  <a:cubicBezTo>
                    <a:pt x="487" y="1712"/>
                    <a:pt x="1167" y="3365"/>
                    <a:pt x="2062" y="4920"/>
                  </a:cubicBezTo>
                  <a:cubicBezTo>
                    <a:pt x="1187" y="3365"/>
                    <a:pt x="487" y="1712"/>
                    <a:pt x="0" y="1"/>
                  </a:cubicBezTo>
                  <a:close/>
                  <a:moveTo>
                    <a:pt x="2063" y="4922"/>
                  </a:moveTo>
                  <a:lnTo>
                    <a:pt x="2063" y="4922"/>
                  </a:lnTo>
                  <a:cubicBezTo>
                    <a:pt x="3891" y="7994"/>
                    <a:pt x="6555" y="10483"/>
                    <a:pt x="9744" y="12116"/>
                  </a:cubicBezTo>
                  <a:cubicBezTo>
                    <a:pt x="10542" y="12505"/>
                    <a:pt x="11378" y="12856"/>
                    <a:pt x="12214" y="13147"/>
                  </a:cubicBezTo>
                  <a:cubicBezTo>
                    <a:pt x="13051" y="13439"/>
                    <a:pt x="13887" y="13711"/>
                    <a:pt x="14762" y="13945"/>
                  </a:cubicBezTo>
                  <a:cubicBezTo>
                    <a:pt x="16493" y="14353"/>
                    <a:pt x="18263" y="14625"/>
                    <a:pt x="20033" y="14703"/>
                  </a:cubicBezTo>
                  <a:cubicBezTo>
                    <a:pt x="20928" y="14781"/>
                    <a:pt x="21822" y="14800"/>
                    <a:pt x="22717" y="14839"/>
                  </a:cubicBezTo>
                  <a:cubicBezTo>
                    <a:pt x="23612" y="14898"/>
                    <a:pt x="24487" y="15073"/>
                    <a:pt x="25343" y="15326"/>
                  </a:cubicBezTo>
                  <a:cubicBezTo>
                    <a:pt x="27015" y="15851"/>
                    <a:pt x="28668" y="16668"/>
                    <a:pt x="29933" y="17932"/>
                  </a:cubicBezTo>
                  <a:cubicBezTo>
                    <a:pt x="30575" y="18554"/>
                    <a:pt x="31041" y="19313"/>
                    <a:pt x="31566" y="20032"/>
                  </a:cubicBezTo>
                  <a:cubicBezTo>
                    <a:pt x="32072" y="20752"/>
                    <a:pt x="32597" y="21491"/>
                    <a:pt x="33045" y="22249"/>
                  </a:cubicBezTo>
                  <a:cubicBezTo>
                    <a:pt x="33511" y="23008"/>
                    <a:pt x="33823" y="23844"/>
                    <a:pt x="33998" y="24720"/>
                  </a:cubicBezTo>
                  <a:cubicBezTo>
                    <a:pt x="34114" y="25614"/>
                    <a:pt x="34134" y="26489"/>
                    <a:pt x="34056" y="27384"/>
                  </a:cubicBezTo>
                  <a:cubicBezTo>
                    <a:pt x="34017" y="27831"/>
                    <a:pt x="33959" y="28259"/>
                    <a:pt x="33881" y="28707"/>
                  </a:cubicBezTo>
                  <a:cubicBezTo>
                    <a:pt x="33823" y="29154"/>
                    <a:pt x="33706" y="29582"/>
                    <a:pt x="33609" y="30010"/>
                  </a:cubicBezTo>
                  <a:cubicBezTo>
                    <a:pt x="33375" y="30866"/>
                    <a:pt x="33083" y="31702"/>
                    <a:pt x="32733" y="32519"/>
                  </a:cubicBezTo>
                  <a:cubicBezTo>
                    <a:pt x="32014" y="34152"/>
                    <a:pt x="31119" y="35689"/>
                    <a:pt x="30069" y="37128"/>
                  </a:cubicBezTo>
                  <a:cubicBezTo>
                    <a:pt x="29563" y="37867"/>
                    <a:pt x="28999" y="38548"/>
                    <a:pt x="28435" y="39229"/>
                  </a:cubicBezTo>
                  <a:cubicBezTo>
                    <a:pt x="27852" y="39909"/>
                    <a:pt x="27249" y="40571"/>
                    <a:pt x="26626" y="41212"/>
                  </a:cubicBezTo>
                  <a:cubicBezTo>
                    <a:pt x="25382" y="42477"/>
                    <a:pt x="24078" y="43683"/>
                    <a:pt x="22775" y="44908"/>
                  </a:cubicBezTo>
                  <a:cubicBezTo>
                    <a:pt x="21453" y="46114"/>
                    <a:pt x="20130" y="47300"/>
                    <a:pt x="18944" y="48623"/>
                  </a:cubicBezTo>
                  <a:cubicBezTo>
                    <a:pt x="18652" y="48973"/>
                    <a:pt x="18360" y="49303"/>
                    <a:pt x="18088" y="49653"/>
                  </a:cubicBezTo>
                  <a:cubicBezTo>
                    <a:pt x="17816" y="50004"/>
                    <a:pt x="17563" y="50373"/>
                    <a:pt x="17368" y="50782"/>
                  </a:cubicBezTo>
                  <a:cubicBezTo>
                    <a:pt x="16960" y="51579"/>
                    <a:pt x="16610" y="52396"/>
                    <a:pt x="16318" y="53252"/>
                  </a:cubicBezTo>
                  <a:cubicBezTo>
                    <a:pt x="15754" y="54944"/>
                    <a:pt x="15423" y="56714"/>
                    <a:pt x="15326" y="58503"/>
                  </a:cubicBezTo>
                  <a:cubicBezTo>
                    <a:pt x="15268" y="59398"/>
                    <a:pt x="15307" y="60292"/>
                    <a:pt x="15385" y="61187"/>
                  </a:cubicBezTo>
                  <a:cubicBezTo>
                    <a:pt x="15443" y="61634"/>
                    <a:pt x="15521" y="62082"/>
                    <a:pt x="15599" y="62509"/>
                  </a:cubicBezTo>
                  <a:cubicBezTo>
                    <a:pt x="15696" y="62937"/>
                    <a:pt x="15812" y="63365"/>
                    <a:pt x="15949" y="63793"/>
                  </a:cubicBezTo>
                  <a:cubicBezTo>
                    <a:pt x="16435" y="65524"/>
                    <a:pt x="17038" y="67197"/>
                    <a:pt x="17660" y="68869"/>
                  </a:cubicBezTo>
                  <a:cubicBezTo>
                    <a:pt x="18283" y="70523"/>
                    <a:pt x="19041" y="72156"/>
                    <a:pt x="19819" y="73751"/>
                  </a:cubicBezTo>
                  <a:cubicBezTo>
                    <a:pt x="20578" y="75365"/>
                    <a:pt x="21375" y="76960"/>
                    <a:pt x="22134" y="78574"/>
                  </a:cubicBezTo>
                  <a:cubicBezTo>
                    <a:pt x="22873" y="80189"/>
                    <a:pt x="23514" y="81842"/>
                    <a:pt x="24078" y="83534"/>
                  </a:cubicBezTo>
                  <a:cubicBezTo>
                    <a:pt x="24215" y="83962"/>
                    <a:pt x="24292" y="84390"/>
                    <a:pt x="24429" y="84818"/>
                  </a:cubicBezTo>
                  <a:cubicBezTo>
                    <a:pt x="24545" y="85246"/>
                    <a:pt x="24740" y="85654"/>
                    <a:pt x="24973" y="86043"/>
                  </a:cubicBezTo>
                  <a:cubicBezTo>
                    <a:pt x="25207" y="86413"/>
                    <a:pt x="25479" y="86782"/>
                    <a:pt x="25790" y="87093"/>
                  </a:cubicBezTo>
                  <a:cubicBezTo>
                    <a:pt x="26121" y="87404"/>
                    <a:pt x="26471" y="87677"/>
                    <a:pt x="26840" y="87930"/>
                  </a:cubicBezTo>
                  <a:cubicBezTo>
                    <a:pt x="27599" y="88396"/>
                    <a:pt x="28377" y="88824"/>
                    <a:pt x="29194" y="89194"/>
                  </a:cubicBezTo>
                  <a:cubicBezTo>
                    <a:pt x="30010" y="89563"/>
                    <a:pt x="30827" y="89933"/>
                    <a:pt x="31605" y="90322"/>
                  </a:cubicBezTo>
                  <a:cubicBezTo>
                    <a:pt x="32422" y="90711"/>
                    <a:pt x="33161" y="91197"/>
                    <a:pt x="33861" y="91761"/>
                  </a:cubicBezTo>
                  <a:cubicBezTo>
                    <a:pt x="34542" y="92325"/>
                    <a:pt x="35145" y="92986"/>
                    <a:pt x="35651" y="93706"/>
                  </a:cubicBezTo>
                  <a:cubicBezTo>
                    <a:pt x="36215" y="94426"/>
                    <a:pt x="36545" y="95262"/>
                    <a:pt x="36934" y="96059"/>
                  </a:cubicBezTo>
                  <a:cubicBezTo>
                    <a:pt x="37032" y="96254"/>
                    <a:pt x="37148" y="96448"/>
                    <a:pt x="37246" y="96643"/>
                  </a:cubicBezTo>
                  <a:cubicBezTo>
                    <a:pt x="37362" y="96837"/>
                    <a:pt x="37479" y="97032"/>
                    <a:pt x="37576" y="97226"/>
                  </a:cubicBezTo>
                  <a:cubicBezTo>
                    <a:pt x="37771" y="97615"/>
                    <a:pt x="37946" y="98024"/>
                    <a:pt x="38101" y="98432"/>
                  </a:cubicBezTo>
                  <a:cubicBezTo>
                    <a:pt x="39307" y="101777"/>
                    <a:pt x="40027" y="105337"/>
                    <a:pt x="39949" y="108896"/>
                  </a:cubicBezTo>
                  <a:cubicBezTo>
                    <a:pt x="39894" y="112268"/>
                    <a:pt x="39873" y="115657"/>
                    <a:pt x="40335" y="118998"/>
                  </a:cubicBezTo>
                  <a:lnTo>
                    <a:pt x="40335" y="118998"/>
                  </a:lnTo>
                  <a:cubicBezTo>
                    <a:pt x="39889" y="115664"/>
                    <a:pt x="39877" y="112281"/>
                    <a:pt x="39969" y="108915"/>
                  </a:cubicBezTo>
                  <a:cubicBezTo>
                    <a:pt x="40066" y="105337"/>
                    <a:pt x="39307" y="101797"/>
                    <a:pt x="38121" y="98452"/>
                  </a:cubicBezTo>
                  <a:cubicBezTo>
                    <a:pt x="37965" y="98024"/>
                    <a:pt x="37790" y="97615"/>
                    <a:pt x="37596" y="97207"/>
                  </a:cubicBezTo>
                  <a:cubicBezTo>
                    <a:pt x="37499" y="97012"/>
                    <a:pt x="37382" y="96818"/>
                    <a:pt x="37265" y="96623"/>
                  </a:cubicBezTo>
                  <a:cubicBezTo>
                    <a:pt x="37168" y="96429"/>
                    <a:pt x="37051" y="96234"/>
                    <a:pt x="36954" y="96040"/>
                  </a:cubicBezTo>
                  <a:lnTo>
                    <a:pt x="36370" y="94834"/>
                  </a:lnTo>
                  <a:cubicBezTo>
                    <a:pt x="36176" y="94426"/>
                    <a:pt x="35943" y="94037"/>
                    <a:pt x="35690" y="93687"/>
                  </a:cubicBezTo>
                  <a:cubicBezTo>
                    <a:pt x="35165" y="92947"/>
                    <a:pt x="34562" y="92286"/>
                    <a:pt x="33881" y="91722"/>
                  </a:cubicBezTo>
                  <a:cubicBezTo>
                    <a:pt x="33181" y="91158"/>
                    <a:pt x="32422" y="90672"/>
                    <a:pt x="31625" y="90283"/>
                  </a:cubicBezTo>
                  <a:cubicBezTo>
                    <a:pt x="30827" y="89894"/>
                    <a:pt x="30010" y="89524"/>
                    <a:pt x="29213" y="89135"/>
                  </a:cubicBezTo>
                  <a:cubicBezTo>
                    <a:pt x="28396" y="88766"/>
                    <a:pt x="27618" y="88357"/>
                    <a:pt x="26860" y="87871"/>
                  </a:cubicBezTo>
                  <a:cubicBezTo>
                    <a:pt x="26490" y="87638"/>
                    <a:pt x="26140" y="87366"/>
                    <a:pt x="25829" y="87054"/>
                  </a:cubicBezTo>
                  <a:cubicBezTo>
                    <a:pt x="25518" y="86743"/>
                    <a:pt x="25245" y="86374"/>
                    <a:pt x="25012" y="86004"/>
                  </a:cubicBezTo>
                  <a:cubicBezTo>
                    <a:pt x="24779" y="85635"/>
                    <a:pt x="24584" y="85226"/>
                    <a:pt x="24467" y="84798"/>
                  </a:cubicBezTo>
                  <a:cubicBezTo>
                    <a:pt x="24331" y="84370"/>
                    <a:pt x="24253" y="83923"/>
                    <a:pt x="24117" y="83495"/>
                  </a:cubicBezTo>
                  <a:cubicBezTo>
                    <a:pt x="23553" y="81803"/>
                    <a:pt x="22911" y="80150"/>
                    <a:pt x="22172" y="78536"/>
                  </a:cubicBezTo>
                  <a:cubicBezTo>
                    <a:pt x="21433" y="76902"/>
                    <a:pt x="20616" y="75307"/>
                    <a:pt x="19858" y="73712"/>
                  </a:cubicBezTo>
                  <a:cubicBezTo>
                    <a:pt x="19080" y="72098"/>
                    <a:pt x="18341" y="70484"/>
                    <a:pt x="17719" y="68811"/>
                  </a:cubicBezTo>
                  <a:cubicBezTo>
                    <a:pt x="17077" y="67158"/>
                    <a:pt x="16474" y="65466"/>
                    <a:pt x="15988" y="63774"/>
                  </a:cubicBezTo>
                  <a:cubicBezTo>
                    <a:pt x="15871" y="63326"/>
                    <a:pt x="15754" y="62918"/>
                    <a:pt x="15657" y="62471"/>
                  </a:cubicBezTo>
                  <a:cubicBezTo>
                    <a:pt x="15579" y="62043"/>
                    <a:pt x="15501" y="61595"/>
                    <a:pt x="15462" y="61167"/>
                  </a:cubicBezTo>
                  <a:cubicBezTo>
                    <a:pt x="15365" y="60273"/>
                    <a:pt x="15346" y="59378"/>
                    <a:pt x="15385" y="58503"/>
                  </a:cubicBezTo>
                  <a:cubicBezTo>
                    <a:pt x="15482" y="56714"/>
                    <a:pt x="15832" y="54963"/>
                    <a:pt x="16396" y="53271"/>
                  </a:cubicBezTo>
                  <a:cubicBezTo>
                    <a:pt x="16688" y="52435"/>
                    <a:pt x="17018" y="51618"/>
                    <a:pt x="17427" y="50820"/>
                  </a:cubicBezTo>
                  <a:cubicBezTo>
                    <a:pt x="17641" y="50431"/>
                    <a:pt x="17874" y="50062"/>
                    <a:pt x="18166" y="49712"/>
                  </a:cubicBezTo>
                  <a:cubicBezTo>
                    <a:pt x="18438" y="49362"/>
                    <a:pt x="18710" y="49012"/>
                    <a:pt x="19002" y="48681"/>
                  </a:cubicBezTo>
                  <a:cubicBezTo>
                    <a:pt x="20189" y="47358"/>
                    <a:pt x="21531" y="46153"/>
                    <a:pt x="22834" y="44947"/>
                  </a:cubicBezTo>
                  <a:cubicBezTo>
                    <a:pt x="24117" y="43760"/>
                    <a:pt x="25440" y="42554"/>
                    <a:pt x="26704" y="41271"/>
                  </a:cubicBezTo>
                  <a:cubicBezTo>
                    <a:pt x="27326" y="40629"/>
                    <a:pt x="27929" y="39987"/>
                    <a:pt x="28493" y="39306"/>
                  </a:cubicBezTo>
                  <a:cubicBezTo>
                    <a:pt x="29077" y="38606"/>
                    <a:pt x="29622" y="37926"/>
                    <a:pt x="30147" y="37187"/>
                  </a:cubicBezTo>
                  <a:cubicBezTo>
                    <a:pt x="31197" y="35747"/>
                    <a:pt x="32092" y="34191"/>
                    <a:pt x="32811" y="32558"/>
                  </a:cubicBezTo>
                  <a:cubicBezTo>
                    <a:pt x="33161" y="31741"/>
                    <a:pt x="33434" y="30904"/>
                    <a:pt x="33667" y="30029"/>
                  </a:cubicBezTo>
                  <a:cubicBezTo>
                    <a:pt x="33784" y="29601"/>
                    <a:pt x="33881" y="29173"/>
                    <a:pt x="33959" y="28726"/>
                  </a:cubicBezTo>
                  <a:cubicBezTo>
                    <a:pt x="34037" y="28298"/>
                    <a:pt x="34095" y="27851"/>
                    <a:pt x="34114" y="27404"/>
                  </a:cubicBezTo>
                  <a:cubicBezTo>
                    <a:pt x="34212" y="26509"/>
                    <a:pt x="34192" y="25614"/>
                    <a:pt x="34056" y="24720"/>
                  </a:cubicBezTo>
                  <a:cubicBezTo>
                    <a:pt x="33881" y="23844"/>
                    <a:pt x="33550" y="23008"/>
                    <a:pt x="33083" y="22249"/>
                  </a:cubicBezTo>
                  <a:cubicBezTo>
                    <a:pt x="32636" y="21472"/>
                    <a:pt x="32130" y="20752"/>
                    <a:pt x="31605" y="20013"/>
                  </a:cubicBezTo>
                  <a:cubicBezTo>
                    <a:pt x="31333" y="19663"/>
                    <a:pt x="31061" y="19293"/>
                    <a:pt x="30827" y="18943"/>
                  </a:cubicBezTo>
                  <a:cubicBezTo>
                    <a:pt x="30691" y="18749"/>
                    <a:pt x="30575" y="18574"/>
                    <a:pt x="30419" y="18399"/>
                  </a:cubicBezTo>
                  <a:cubicBezTo>
                    <a:pt x="30283" y="18223"/>
                    <a:pt x="30127" y="18068"/>
                    <a:pt x="29972" y="17893"/>
                  </a:cubicBezTo>
                  <a:cubicBezTo>
                    <a:pt x="28688" y="16648"/>
                    <a:pt x="27054" y="15831"/>
                    <a:pt x="25362" y="15306"/>
                  </a:cubicBezTo>
                  <a:cubicBezTo>
                    <a:pt x="24506" y="15034"/>
                    <a:pt x="23612" y="14878"/>
                    <a:pt x="22717" y="14820"/>
                  </a:cubicBezTo>
                  <a:cubicBezTo>
                    <a:pt x="21822" y="14781"/>
                    <a:pt x="20947" y="14762"/>
                    <a:pt x="20052" y="14684"/>
                  </a:cubicBezTo>
                  <a:cubicBezTo>
                    <a:pt x="18263" y="14606"/>
                    <a:pt x="16513" y="14353"/>
                    <a:pt x="14762" y="13925"/>
                  </a:cubicBezTo>
                  <a:cubicBezTo>
                    <a:pt x="13906" y="13711"/>
                    <a:pt x="13070" y="13439"/>
                    <a:pt x="12234" y="13128"/>
                  </a:cubicBezTo>
                  <a:cubicBezTo>
                    <a:pt x="11378" y="12836"/>
                    <a:pt x="10561" y="12505"/>
                    <a:pt x="9764" y="12116"/>
                  </a:cubicBezTo>
                  <a:cubicBezTo>
                    <a:pt x="6575" y="10483"/>
                    <a:pt x="3891" y="7994"/>
                    <a:pt x="2063" y="4922"/>
                  </a:cubicBezTo>
                  <a:close/>
                  <a:moveTo>
                    <a:pt x="40335" y="118998"/>
                  </a:moveTo>
                  <a:lnTo>
                    <a:pt x="40335" y="118998"/>
                  </a:lnTo>
                  <a:cubicBezTo>
                    <a:pt x="40360" y="119190"/>
                    <a:pt x="40387" y="119382"/>
                    <a:pt x="40416" y="119573"/>
                  </a:cubicBezTo>
                  <a:cubicBezTo>
                    <a:pt x="40669" y="121343"/>
                    <a:pt x="41097" y="123074"/>
                    <a:pt x="41700" y="124747"/>
                  </a:cubicBezTo>
                  <a:cubicBezTo>
                    <a:pt x="41097" y="123074"/>
                    <a:pt x="40669" y="121324"/>
                    <a:pt x="40416" y="119554"/>
                  </a:cubicBezTo>
                  <a:cubicBezTo>
                    <a:pt x="40387" y="119369"/>
                    <a:pt x="40360" y="119184"/>
                    <a:pt x="40335" y="11899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37300" y="1159550"/>
              <a:ext cx="1167475" cy="3347725"/>
            </a:xfrm>
            <a:custGeom>
              <a:avLst/>
              <a:gdLst/>
              <a:ahLst/>
              <a:cxnLst/>
              <a:rect l="l" t="t" r="r" b="b"/>
              <a:pathLst>
                <a:path w="46699" h="133909" extrusionOk="0">
                  <a:moveTo>
                    <a:pt x="1" y="1"/>
                  </a:moveTo>
                  <a:lnTo>
                    <a:pt x="1" y="1"/>
                  </a:lnTo>
                  <a:cubicBezTo>
                    <a:pt x="312" y="1771"/>
                    <a:pt x="662" y="3521"/>
                    <a:pt x="1148" y="5252"/>
                  </a:cubicBezTo>
                  <a:cubicBezTo>
                    <a:pt x="1615" y="6983"/>
                    <a:pt x="2277" y="8636"/>
                    <a:pt x="3132" y="10212"/>
                  </a:cubicBezTo>
                  <a:cubicBezTo>
                    <a:pt x="2277" y="8636"/>
                    <a:pt x="1615" y="6964"/>
                    <a:pt x="1148" y="5233"/>
                  </a:cubicBezTo>
                  <a:cubicBezTo>
                    <a:pt x="662" y="3521"/>
                    <a:pt x="332" y="1771"/>
                    <a:pt x="1" y="1"/>
                  </a:cubicBezTo>
                  <a:close/>
                  <a:moveTo>
                    <a:pt x="3132" y="10212"/>
                  </a:moveTo>
                  <a:cubicBezTo>
                    <a:pt x="5330" y="14160"/>
                    <a:pt x="8909" y="17174"/>
                    <a:pt x="13168" y="18691"/>
                  </a:cubicBezTo>
                  <a:cubicBezTo>
                    <a:pt x="14024" y="19003"/>
                    <a:pt x="14860" y="19294"/>
                    <a:pt x="15716" y="19528"/>
                  </a:cubicBezTo>
                  <a:cubicBezTo>
                    <a:pt x="17447" y="19995"/>
                    <a:pt x="19217" y="20286"/>
                    <a:pt x="21006" y="20384"/>
                  </a:cubicBezTo>
                  <a:cubicBezTo>
                    <a:pt x="21901" y="20442"/>
                    <a:pt x="22796" y="20481"/>
                    <a:pt x="23690" y="20520"/>
                  </a:cubicBezTo>
                  <a:cubicBezTo>
                    <a:pt x="24585" y="20539"/>
                    <a:pt x="25460" y="20656"/>
                    <a:pt x="26335" y="20870"/>
                  </a:cubicBezTo>
                  <a:cubicBezTo>
                    <a:pt x="28086" y="21259"/>
                    <a:pt x="29720" y="22056"/>
                    <a:pt x="31100" y="23184"/>
                  </a:cubicBezTo>
                  <a:cubicBezTo>
                    <a:pt x="31275" y="23320"/>
                    <a:pt x="31431" y="23495"/>
                    <a:pt x="31587" y="23632"/>
                  </a:cubicBezTo>
                  <a:cubicBezTo>
                    <a:pt x="31762" y="23787"/>
                    <a:pt x="31898" y="23943"/>
                    <a:pt x="32053" y="24118"/>
                  </a:cubicBezTo>
                  <a:cubicBezTo>
                    <a:pt x="32190" y="24293"/>
                    <a:pt x="32306" y="24468"/>
                    <a:pt x="32442" y="24662"/>
                  </a:cubicBezTo>
                  <a:lnTo>
                    <a:pt x="32831" y="25207"/>
                  </a:lnTo>
                  <a:cubicBezTo>
                    <a:pt x="33318" y="25946"/>
                    <a:pt x="33843" y="26685"/>
                    <a:pt x="34290" y="27444"/>
                  </a:cubicBezTo>
                  <a:cubicBezTo>
                    <a:pt x="34776" y="28202"/>
                    <a:pt x="35146" y="29019"/>
                    <a:pt x="35399" y="29875"/>
                  </a:cubicBezTo>
                  <a:cubicBezTo>
                    <a:pt x="35613" y="30750"/>
                    <a:pt x="35671" y="31645"/>
                    <a:pt x="35613" y="32539"/>
                  </a:cubicBezTo>
                  <a:cubicBezTo>
                    <a:pt x="35496" y="34329"/>
                    <a:pt x="35088" y="36079"/>
                    <a:pt x="34387" y="37732"/>
                  </a:cubicBezTo>
                  <a:cubicBezTo>
                    <a:pt x="34057" y="38549"/>
                    <a:pt x="33668" y="39366"/>
                    <a:pt x="33220" y="40125"/>
                  </a:cubicBezTo>
                  <a:cubicBezTo>
                    <a:pt x="32773" y="40903"/>
                    <a:pt x="32287" y="41661"/>
                    <a:pt x="31781" y="42381"/>
                  </a:cubicBezTo>
                  <a:cubicBezTo>
                    <a:pt x="30731" y="43839"/>
                    <a:pt x="29583" y="45220"/>
                    <a:pt x="28319" y="46484"/>
                  </a:cubicBezTo>
                  <a:cubicBezTo>
                    <a:pt x="27094" y="47768"/>
                    <a:pt x="25771" y="48974"/>
                    <a:pt x="24429" y="50180"/>
                  </a:cubicBezTo>
                  <a:cubicBezTo>
                    <a:pt x="23107" y="51366"/>
                    <a:pt x="21765" y="52533"/>
                    <a:pt x="20501" y="53817"/>
                  </a:cubicBezTo>
                  <a:lnTo>
                    <a:pt x="20053" y="54303"/>
                  </a:lnTo>
                  <a:lnTo>
                    <a:pt x="19606" y="54809"/>
                  </a:lnTo>
                  <a:cubicBezTo>
                    <a:pt x="19314" y="55159"/>
                    <a:pt x="19022" y="55489"/>
                    <a:pt x="18770" y="55859"/>
                  </a:cubicBezTo>
                  <a:cubicBezTo>
                    <a:pt x="18303" y="56637"/>
                    <a:pt x="17914" y="57434"/>
                    <a:pt x="17583" y="58271"/>
                  </a:cubicBezTo>
                  <a:cubicBezTo>
                    <a:pt x="16922" y="59943"/>
                    <a:pt x="16513" y="61694"/>
                    <a:pt x="16319" y="63483"/>
                  </a:cubicBezTo>
                  <a:cubicBezTo>
                    <a:pt x="16124" y="65272"/>
                    <a:pt x="16261" y="67081"/>
                    <a:pt x="16708" y="68812"/>
                  </a:cubicBezTo>
                  <a:cubicBezTo>
                    <a:pt x="17641" y="72274"/>
                    <a:pt x="18906" y="75639"/>
                    <a:pt x="20481" y="78848"/>
                  </a:cubicBezTo>
                  <a:cubicBezTo>
                    <a:pt x="21259" y="80462"/>
                    <a:pt x="22057" y="82057"/>
                    <a:pt x="22854" y="83671"/>
                  </a:cubicBezTo>
                  <a:cubicBezTo>
                    <a:pt x="23651" y="85266"/>
                    <a:pt x="24352" y="86919"/>
                    <a:pt x="25032" y="88573"/>
                  </a:cubicBezTo>
                  <a:cubicBezTo>
                    <a:pt x="25207" y="88981"/>
                    <a:pt x="25343" y="89409"/>
                    <a:pt x="25499" y="89817"/>
                  </a:cubicBezTo>
                  <a:cubicBezTo>
                    <a:pt x="25655" y="90245"/>
                    <a:pt x="25869" y="90654"/>
                    <a:pt x="26102" y="91023"/>
                  </a:cubicBezTo>
                  <a:cubicBezTo>
                    <a:pt x="26355" y="91393"/>
                    <a:pt x="26647" y="91743"/>
                    <a:pt x="26958" y="92073"/>
                  </a:cubicBezTo>
                  <a:cubicBezTo>
                    <a:pt x="27269" y="92385"/>
                    <a:pt x="27619" y="92676"/>
                    <a:pt x="28008" y="92910"/>
                  </a:cubicBezTo>
                  <a:cubicBezTo>
                    <a:pt x="29525" y="93863"/>
                    <a:pt x="31217" y="94485"/>
                    <a:pt x="32831" y="95244"/>
                  </a:cubicBezTo>
                  <a:cubicBezTo>
                    <a:pt x="33648" y="95613"/>
                    <a:pt x="34426" y="96041"/>
                    <a:pt x="35165" y="96566"/>
                  </a:cubicBezTo>
                  <a:cubicBezTo>
                    <a:pt x="35885" y="97091"/>
                    <a:pt x="36527" y="97694"/>
                    <a:pt x="37130" y="98375"/>
                  </a:cubicBezTo>
                  <a:cubicBezTo>
                    <a:pt x="37421" y="98706"/>
                    <a:pt x="37694" y="99056"/>
                    <a:pt x="37947" y="99425"/>
                  </a:cubicBezTo>
                  <a:cubicBezTo>
                    <a:pt x="38180" y="99814"/>
                    <a:pt x="38394" y="100184"/>
                    <a:pt x="38647" y="100573"/>
                  </a:cubicBezTo>
                  <a:cubicBezTo>
                    <a:pt x="38880" y="100962"/>
                    <a:pt x="39133" y="101331"/>
                    <a:pt x="39366" y="101701"/>
                  </a:cubicBezTo>
                  <a:cubicBezTo>
                    <a:pt x="39600" y="102090"/>
                    <a:pt x="39814" y="102479"/>
                    <a:pt x="39989" y="102887"/>
                  </a:cubicBezTo>
                  <a:cubicBezTo>
                    <a:pt x="41409" y="106155"/>
                    <a:pt x="42323" y="109714"/>
                    <a:pt x="42303" y="113293"/>
                  </a:cubicBezTo>
                  <a:cubicBezTo>
                    <a:pt x="42303" y="116852"/>
                    <a:pt x="42342" y="120450"/>
                    <a:pt x="42887" y="123990"/>
                  </a:cubicBezTo>
                  <a:cubicBezTo>
                    <a:pt x="43159" y="125760"/>
                    <a:pt x="43606" y="127491"/>
                    <a:pt x="44209" y="129183"/>
                  </a:cubicBezTo>
                  <a:cubicBezTo>
                    <a:pt x="44812" y="130855"/>
                    <a:pt x="45649" y="132450"/>
                    <a:pt x="46699" y="133909"/>
                  </a:cubicBezTo>
                  <a:cubicBezTo>
                    <a:pt x="45649" y="132450"/>
                    <a:pt x="44812" y="130855"/>
                    <a:pt x="44209" y="129163"/>
                  </a:cubicBezTo>
                  <a:cubicBezTo>
                    <a:pt x="43606" y="127491"/>
                    <a:pt x="43179" y="125740"/>
                    <a:pt x="42906" y="123970"/>
                  </a:cubicBezTo>
                  <a:cubicBezTo>
                    <a:pt x="42362" y="120450"/>
                    <a:pt x="42342" y="116871"/>
                    <a:pt x="42342" y="113273"/>
                  </a:cubicBezTo>
                  <a:cubicBezTo>
                    <a:pt x="42342" y="109694"/>
                    <a:pt x="41448" y="106155"/>
                    <a:pt x="40028" y="102868"/>
                  </a:cubicBezTo>
                  <a:cubicBezTo>
                    <a:pt x="39853" y="102459"/>
                    <a:pt x="39639" y="102070"/>
                    <a:pt x="39405" y="101681"/>
                  </a:cubicBezTo>
                  <a:cubicBezTo>
                    <a:pt x="39152" y="101312"/>
                    <a:pt x="38900" y="100942"/>
                    <a:pt x="38666" y="100553"/>
                  </a:cubicBezTo>
                  <a:cubicBezTo>
                    <a:pt x="38452" y="100164"/>
                    <a:pt x="38219" y="99775"/>
                    <a:pt x="37966" y="99406"/>
                  </a:cubicBezTo>
                  <a:cubicBezTo>
                    <a:pt x="37733" y="99036"/>
                    <a:pt x="37441" y="98686"/>
                    <a:pt x="37149" y="98356"/>
                  </a:cubicBezTo>
                  <a:cubicBezTo>
                    <a:pt x="36566" y="97675"/>
                    <a:pt x="35904" y="97052"/>
                    <a:pt x="35185" y="96527"/>
                  </a:cubicBezTo>
                  <a:cubicBezTo>
                    <a:pt x="34446" y="96002"/>
                    <a:pt x="33668" y="95555"/>
                    <a:pt x="32851" y="95205"/>
                  </a:cubicBezTo>
                  <a:cubicBezTo>
                    <a:pt x="31237" y="94446"/>
                    <a:pt x="29545" y="93824"/>
                    <a:pt x="28027" y="92871"/>
                  </a:cubicBezTo>
                  <a:cubicBezTo>
                    <a:pt x="27658" y="92618"/>
                    <a:pt x="27308" y="92346"/>
                    <a:pt x="26997" y="92035"/>
                  </a:cubicBezTo>
                  <a:cubicBezTo>
                    <a:pt x="26685" y="91704"/>
                    <a:pt x="26394" y="91354"/>
                    <a:pt x="26160" y="90984"/>
                  </a:cubicBezTo>
                  <a:cubicBezTo>
                    <a:pt x="25907" y="90615"/>
                    <a:pt x="25713" y="90226"/>
                    <a:pt x="25557" y="89798"/>
                  </a:cubicBezTo>
                  <a:cubicBezTo>
                    <a:pt x="25402" y="89389"/>
                    <a:pt x="25266" y="88962"/>
                    <a:pt x="25091" y="88534"/>
                  </a:cubicBezTo>
                  <a:cubicBezTo>
                    <a:pt x="24390" y="86881"/>
                    <a:pt x="23690" y="85247"/>
                    <a:pt x="22893" y="83632"/>
                  </a:cubicBezTo>
                  <a:cubicBezTo>
                    <a:pt x="22115" y="82038"/>
                    <a:pt x="21298" y="80443"/>
                    <a:pt x="20520" y="78829"/>
                  </a:cubicBezTo>
                  <a:cubicBezTo>
                    <a:pt x="18964" y="75600"/>
                    <a:pt x="17700" y="72235"/>
                    <a:pt x="16786" y="68773"/>
                  </a:cubicBezTo>
                  <a:cubicBezTo>
                    <a:pt x="16338" y="67042"/>
                    <a:pt x="16202" y="65253"/>
                    <a:pt x="16397" y="63464"/>
                  </a:cubicBezTo>
                  <a:cubicBezTo>
                    <a:pt x="16591" y="61694"/>
                    <a:pt x="17000" y="59943"/>
                    <a:pt x="17661" y="58290"/>
                  </a:cubicBezTo>
                  <a:cubicBezTo>
                    <a:pt x="17992" y="57454"/>
                    <a:pt x="18381" y="56637"/>
                    <a:pt x="18828" y="55878"/>
                  </a:cubicBezTo>
                  <a:cubicBezTo>
                    <a:pt x="19081" y="55509"/>
                    <a:pt x="19372" y="55178"/>
                    <a:pt x="19664" y="54828"/>
                  </a:cubicBezTo>
                  <a:lnTo>
                    <a:pt x="20112" y="54322"/>
                  </a:lnTo>
                  <a:lnTo>
                    <a:pt x="20559" y="53836"/>
                  </a:lnTo>
                  <a:cubicBezTo>
                    <a:pt x="21823" y="52572"/>
                    <a:pt x="23165" y="51386"/>
                    <a:pt x="24488" y="50199"/>
                  </a:cubicBezTo>
                  <a:cubicBezTo>
                    <a:pt x="25810" y="48993"/>
                    <a:pt x="27133" y="47788"/>
                    <a:pt x="28378" y="46504"/>
                  </a:cubicBezTo>
                  <a:cubicBezTo>
                    <a:pt x="29622" y="45220"/>
                    <a:pt x="30789" y="43839"/>
                    <a:pt x="31820" y="42400"/>
                  </a:cubicBezTo>
                  <a:cubicBezTo>
                    <a:pt x="32345" y="41661"/>
                    <a:pt x="32831" y="40903"/>
                    <a:pt x="33279" y="40125"/>
                  </a:cubicBezTo>
                  <a:cubicBezTo>
                    <a:pt x="33707" y="39347"/>
                    <a:pt x="34115" y="38549"/>
                    <a:pt x="34446" y="37713"/>
                  </a:cubicBezTo>
                  <a:cubicBezTo>
                    <a:pt x="35146" y="36060"/>
                    <a:pt x="35554" y="34290"/>
                    <a:pt x="35671" y="32500"/>
                  </a:cubicBezTo>
                  <a:cubicBezTo>
                    <a:pt x="35729" y="31606"/>
                    <a:pt x="35671" y="30711"/>
                    <a:pt x="35457" y="29836"/>
                  </a:cubicBezTo>
                  <a:cubicBezTo>
                    <a:pt x="35204" y="28980"/>
                    <a:pt x="34815" y="28163"/>
                    <a:pt x="34348" y="27405"/>
                  </a:cubicBezTo>
                  <a:cubicBezTo>
                    <a:pt x="33882" y="26627"/>
                    <a:pt x="33376" y="25888"/>
                    <a:pt x="32870" y="25168"/>
                  </a:cubicBezTo>
                  <a:lnTo>
                    <a:pt x="32481" y="24604"/>
                  </a:lnTo>
                  <a:cubicBezTo>
                    <a:pt x="32345" y="24429"/>
                    <a:pt x="32229" y="24235"/>
                    <a:pt x="32092" y="24079"/>
                  </a:cubicBezTo>
                  <a:cubicBezTo>
                    <a:pt x="31937" y="23923"/>
                    <a:pt x="31781" y="23729"/>
                    <a:pt x="31626" y="23593"/>
                  </a:cubicBezTo>
                  <a:cubicBezTo>
                    <a:pt x="31470" y="23437"/>
                    <a:pt x="31314" y="23262"/>
                    <a:pt x="31139" y="23126"/>
                  </a:cubicBezTo>
                  <a:cubicBezTo>
                    <a:pt x="29739" y="21998"/>
                    <a:pt x="28105" y="21220"/>
                    <a:pt x="26355" y="20811"/>
                  </a:cubicBezTo>
                  <a:cubicBezTo>
                    <a:pt x="25480" y="20597"/>
                    <a:pt x="24585" y="20500"/>
                    <a:pt x="23690" y="20481"/>
                  </a:cubicBezTo>
                  <a:cubicBezTo>
                    <a:pt x="22796" y="20461"/>
                    <a:pt x="21901" y="20422"/>
                    <a:pt x="21006" y="20345"/>
                  </a:cubicBezTo>
                  <a:cubicBezTo>
                    <a:pt x="19217" y="20247"/>
                    <a:pt x="17447" y="19975"/>
                    <a:pt x="15716" y="19508"/>
                  </a:cubicBezTo>
                  <a:cubicBezTo>
                    <a:pt x="14860" y="19275"/>
                    <a:pt x="14024" y="18983"/>
                    <a:pt x="13168" y="18672"/>
                  </a:cubicBezTo>
                  <a:cubicBezTo>
                    <a:pt x="8909" y="17155"/>
                    <a:pt x="5350" y="14160"/>
                    <a:pt x="3132" y="10212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12050" y="1422675"/>
              <a:ext cx="1122875" cy="3070025"/>
            </a:xfrm>
            <a:custGeom>
              <a:avLst/>
              <a:gdLst/>
              <a:ahLst/>
              <a:cxnLst/>
              <a:rect l="l" t="t" r="r" b="b"/>
              <a:pathLst>
                <a:path w="44915" h="122801" extrusionOk="0">
                  <a:moveTo>
                    <a:pt x="1" y="1"/>
                  </a:moveTo>
                  <a:cubicBezTo>
                    <a:pt x="1732" y="3143"/>
                    <a:pt x="4305" y="5747"/>
                    <a:pt x="7436" y="7525"/>
                  </a:cubicBezTo>
                  <a:cubicBezTo>
                    <a:pt x="9011" y="8400"/>
                    <a:pt x="10723" y="9003"/>
                    <a:pt x="12434" y="9528"/>
                  </a:cubicBezTo>
                  <a:cubicBezTo>
                    <a:pt x="14165" y="10034"/>
                    <a:pt x="15935" y="10345"/>
                    <a:pt x="17724" y="10461"/>
                  </a:cubicBezTo>
                  <a:cubicBezTo>
                    <a:pt x="18619" y="10539"/>
                    <a:pt x="19514" y="10578"/>
                    <a:pt x="20428" y="10617"/>
                  </a:cubicBezTo>
                  <a:cubicBezTo>
                    <a:pt x="20875" y="10637"/>
                    <a:pt x="21323" y="10637"/>
                    <a:pt x="21770" y="10656"/>
                  </a:cubicBezTo>
                  <a:cubicBezTo>
                    <a:pt x="22217" y="10695"/>
                    <a:pt x="22665" y="10734"/>
                    <a:pt x="23112" y="10831"/>
                  </a:cubicBezTo>
                  <a:cubicBezTo>
                    <a:pt x="24882" y="11142"/>
                    <a:pt x="26555" y="11842"/>
                    <a:pt x="28033" y="12873"/>
                  </a:cubicBezTo>
                  <a:cubicBezTo>
                    <a:pt x="28772" y="13398"/>
                    <a:pt x="29394" y="14040"/>
                    <a:pt x="29900" y="14779"/>
                  </a:cubicBezTo>
                  <a:cubicBezTo>
                    <a:pt x="30386" y="15538"/>
                    <a:pt x="30892" y="16277"/>
                    <a:pt x="31358" y="17055"/>
                  </a:cubicBezTo>
                  <a:cubicBezTo>
                    <a:pt x="31845" y="17813"/>
                    <a:pt x="32234" y="18611"/>
                    <a:pt x="32545" y="19466"/>
                  </a:cubicBezTo>
                  <a:cubicBezTo>
                    <a:pt x="32701" y="19875"/>
                    <a:pt x="32798" y="20322"/>
                    <a:pt x="32876" y="20770"/>
                  </a:cubicBezTo>
                  <a:cubicBezTo>
                    <a:pt x="32914" y="21217"/>
                    <a:pt x="32934" y="21664"/>
                    <a:pt x="32914" y="22112"/>
                  </a:cubicBezTo>
                  <a:cubicBezTo>
                    <a:pt x="32895" y="23006"/>
                    <a:pt x="32778" y="23901"/>
                    <a:pt x="32584" y="24776"/>
                  </a:cubicBezTo>
                  <a:cubicBezTo>
                    <a:pt x="32409" y="25651"/>
                    <a:pt x="32136" y="26527"/>
                    <a:pt x="31806" y="27363"/>
                  </a:cubicBezTo>
                  <a:cubicBezTo>
                    <a:pt x="31125" y="29016"/>
                    <a:pt x="30250" y="30591"/>
                    <a:pt x="29219" y="32050"/>
                  </a:cubicBezTo>
                  <a:cubicBezTo>
                    <a:pt x="28169" y="33509"/>
                    <a:pt x="27021" y="34890"/>
                    <a:pt x="25757" y="36173"/>
                  </a:cubicBezTo>
                  <a:cubicBezTo>
                    <a:pt x="24512" y="37457"/>
                    <a:pt x="23170" y="38682"/>
                    <a:pt x="21828" y="39869"/>
                  </a:cubicBezTo>
                  <a:cubicBezTo>
                    <a:pt x="20486" y="41055"/>
                    <a:pt x="19105" y="42203"/>
                    <a:pt x="17802" y="43447"/>
                  </a:cubicBezTo>
                  <a:cubicBezTo>
                    <a:pt x="17160" y="44089"/>
                    <a:pt x="16538" y="44731"/>
                    <a:pt x="15974" y="45431"/>
                  </a:cubicBezTo>
                  <a:cubicBezTo>
                    <a:pt x="15818" y="45606"/>
                    <a:pt x="15682" y="45781"/>
                    <a:pt x="15566" y="45976"/>
                  </a:cubicBezTo>
                  <a:cubicBezTo>
                    <a:pt x="15449" y="46170"/>
                    <a:pt x="15332" y="46365"/>
                    <a:pt x="15216" y="46559"/>
                  </a:cubicBezTo>
                  <a:cubicBezTo>
                    <a:pt x="15002" y="46968"/>
                    <a:pt x="14807" y="47357"/>
                    <a:pt x="14613" y="47785"/>
                  </a:cubicBezTo>
                  <a:cubicBezTo>
                    <a:pt x="13874" y="49418"/>
                    <a:pt x="13387" y="51169"/>
                    <a:pt x="13134" y="52958"/>
                  </a:cubicBezTo>
                  <a:cubicBezTo>
                    <a:pt x="12998" y="53853"/>
                    <a:pt x="12940" y="54747"/>
                    <a:pt x="12959" y="55662"/>
                  </a:cubicBezTo>
                  <a:cubicBezTo>
                    <a:pt x="12979" y="56556"/>
                    <a:pt x="13076" y="57451"/>
                    <a:pt x="13290" y="58326"/>
                  </a:cubicBezTo>
                  <a:cubicBezTo>
                    <a:pt x="13698" y="60076"/>
                    <a:pt x="14204" y="61807"/>
                    <a:pt x="14846" y="63480"/>
                  </a:cubicBezTo>
                  <a:cubicBezTo>
                    <a:pt x="15138" y="64336"/>
                    <a:pt x="15449" y="65172"/>
                    <a:pt x="15818" y="66009"/>
                  </a:cubicBezTo>
                  <a:cubicBezTo>
                    <a:pt x="16169" y="66825"/>
                    <a:pt x="16538" y="67642"/>
                    <a:pt x="16927" y="68459"/>
                  </a:cubicBezTo>
                  <a:cubicBezTo>
                    <a:pt x="17705" y="70073"/>
                    <a:pt x="18541" y="71668"/>
                    <a:pt x="19358" y="73263"/>
                  </a:cubicBezTo>
                  <a:cubicBezTo>
                    <a:pt x="20195" y="74858"/>
                    <a:pt x="20973" y="76492"/>
                    <a:pt x="21751" y="78106"/>
                  </a:cubicBezTo>
                  <a:cubicBezTo>
                    <a:pt x="21945" y="78514"/>
                    <a:pt x="22140" y="78903"/>
                    <a:pt x="22334" y="79312"/>
                  </a:cubicBezTo>
                  <a:cubicBezTo>
                    <a:pt x="22509" y="79720"/>
                    <a:pt x="22742" y="80129"/>
                    <a:pt x="22995" y="80479"/>
                  </a:cubicBezTo>
                  <a:cubicBezTo>
                    <a:pt x="23268" y="80848"/>
                    <a:pt x="23559" y="81179"/>
                    <a:pt x="23890" y="81510"/>
                  </a:cubicBezTo>
                  <a:cubicBezTo>
                    <a:pt x="24201" y="81821"/>
                    <a:pt x="24551" y="82112"/>
                    <a:pt x="24940" y="82346"/>
                  </a:cubicBezTo>
                  <a:cubicBezTo>
                    <a:pt x="25718" y="82813"/>
                    <a:pt x="26516" y="83221"/>
                    <a:pt x="27352" y="83571"/>
                  </a:cubicBezTo>
                  <a:lnTo>
                    <a:pt x="29841" y="84602"/>
                  </a:lnTo>
                  <a:cubicBezTo>
                    <a:pt x="30658" y="84952"/>
                    <a:pt x="31456" y="85341"/>
                    <a:pt x="32234" y="85827"/>
                  </a:cubicBezTo>
                  <a:cubicBezTo>
                    <a:pt x="32973" y="86314"/>
                    <a:pt x="33692" y="86878"/>
                    <a:pt x="34334" y="87500"/>
                  </a:cubicBezTo>
                  <a:cubicBezTo>
                    <a:pt x="34645" y="87792"/>
                    <a:pt x="34957" y="88122"/>
                    <a:pt x="35248" y="88472"/>
                  </a:cubicBezTo>
                  <a:cubicBezTo>
                    <a:pt x="35540" y="88803"/>
                    <a:pt x="35812" y="89173"/>
                    <a:pt x="36065" y="89542"/>
                  </a:cubicBezTo>
                  <a:cubicBezTo>
                    <a:pt x="36571" y="90281"/>
                    <a:pt x="37193" y="90942"/>
                    <a:pt x="37602" y="91740"/>
                  </a:cubicBezTo>
                  <a:cubicBezTo>
                    <a:pt x="38438" y="93335"/>
                    <a:pt x="39099" y="95007"/>
                    <a:pt x="39586" y="96758"/>
                  </a:cubicBezTo>
                  <a:cubicBezTo>
                    <a:pt x="40072" y="98469"/>
                    <a:pt x="40344" y="100259"/>
                    <a:pt x="40402" y="102067"/>
                  </a:cubicBezTo>
                  <a:cubicBezTo>
                    <a:pt x="40480" y="105646"/>
                    <a:pt x="40539" y="109264"/>
                    <a:pt x="41122" y="112803"/>
                  </a:cubicBezTo>
                  <a:cubicBezTo>
                    <a:pt x="41394" y="114593"/>
                    <a:pt x="41842" y="116343"/>
                    <a:pt x="42445" y="118035"/>
                  </a:cubicBezTo>
                  <a:cubicBezTo>
                    <a:pt x="43048" y="119727"/>
                    <a:pt x="43884" y="121322"/>
                    <a:pt x="44915" y="122800"/>
                  </a:cubicBezTo>
                  <a:cubicBezTo>
                    <a:pt x="43884" y="121322"/>
                    <a:pt x="43048" y="119708"/>
                    <a:pt x="42445" y="118016"/>
                  </a:cubicBezTo>
                  <a:cubicBezTo>
                    <a:pt x="41842" y="116324"/>
                    <a:pt x="41414" y="114573"/>
                    <a:pt x="41142" y="112803"/>
                  </a:cubicBezTo>
                  <a:cubicBezTo>
                    <a:pt x="40558" y="109244"/>
                    <a:pt x="40500" y="105646"/>
                    <a:pt x="40441" y="102048"/>
                  </a:cubicBezTo>
                  <a:cubicBezTo>
                    <a:pt x="40383" y="100259"/>
                    <a:pt x="40111" y="98469"/>
                    <a:pt x="39605" y="96738"/>
                  </a:cubicBezTo>
                  <a:cubicBezTo>
                    <a:pt x="39138" y="95007"/>
                    <a:pt x="38477" y="93315"/>
                    <a:pt x="37641" y="91720"/>
                  </a:cubicBezTo>
                  <a:cubicBezTo>
                    <a:pt x="37213" y="90923"/>
                    <a:pt x="36610" y="90262"/>
                    <a:pt x="36104" y="89503"/>
                  </a:cubicBezTo>
                  <a:cubicBezTo>
                    <a:pt x="35832" y="89153"/>
                    <a:pt x="35579" y="88784"/>
                    <a:pt x="35287" y="88433"/>
                  </a:cubicBezTo>
                  <a:cubicBezTo>
                    <a:pt x="34996" y="88103"/>
                    <a:pt x="34684" y="87772"/>
                    <a:pt x="34354" y="87461"/>
                  </a:cubicBezTo>
                  <a:cubicBezTo>
                    <a:pt x="33712" y="86839"/>
                    <a:pt x="33012" y="86275"/>
                    <a:pt x="32253" y="85788"/>
                  </a:cubicBezTo>
                  <a:cubicBezTo>
                    <a:pt x="31475" y="85302"/>
                    <a:pt x="30678" y="84894"/>
                    <a:pt x="29841" y="84563"/>
                  </a:cubicBezTo>
                  <a:lnTo>
                    <a:pt x="27371" y="83513"/>
                  </a:lnTo>
                  <a:cubicBezTo>
                    <a:pt x="26535" y="83163"/>
                    <a:pt x="25738" y="82754"/>
                    <a:pt x="24960" y="82288"/>
                  </a:cubicBezTo>
                  <a:cubicBezTo>
                    <a:pt x="24590" y="82054"/>
                    <a:pt x="24240" y="81782"/>
                    <a:pt x="23909" y="81451"/>
                  </a:cubicBezTo>
                  <a:cubicBezTo>
                    <a:pt x="23598" y="81140"/>
                    <a:pt x="23306" y="80809"/>
                    <a:pt x="23034" y="80440"/>
                  </a:cubicBezTo>
                  <a:cubicBezTo>
                    <a:pt x="22781" y="80070"/>
                    <a:pt x="22548" y="79681"/>
                    <a:pt x="22373" y="79273"/>
                  </a:cubicBezTo>
                  <a:cubicBezTo>
                    <a:pt x="22178" y="78864"/>
                    <a:pt x="21984" y="78475"/>
                    <a:pt x="21789" y="78067"/>
                  </a:cubicBezTo>
                  <a:cubicBezTo>
                    <a:pt x="21011" y="76433"/>
                    <a:pt x="20233" y="74819"/>
                    <a:pt x="19417" y="73224"/>
                  </a:cubicBezTo>
                  <a:cubicBezTo>
                    <a:pt x="18600" y="71629"/>
                    <a:pt x="17763" y="70035"/>
                    <a:pt x="16985" y="68401"/>
                  </a:cubicBezTo>
                  <a:cubicBezTo>
                    <a:pt x="16596" y="67603"/>
                    <a:pt x="16227" y="66786"/>
                    <a:pt x="15857" y="65970"/>
                  </a:cubicBezTo>
                  <a:cubicBezTo>
                    <a:pt x="15507" y="65133"/>
                    <a:pt x="15196" y="64297"/>
                    <a:pt x="14885" y="63441"/>
                  </a:cubicBezTo>
                  <a:cubicBezTo>
                    <a:pt x="14263" y="61769"/>
                    <a:pt x="13757" y="60038"/>
                    <a:pt x="13348" y="58287"/>
                  </a:cubicBezTo>
                  <a:cubicBezTo>
                    <a:pt x="13134" y="57412"/>
                    <a:pt x="13037" y="56517"/>
                    <a:pt x="13018" y="55623"/>
                  </a:cubicBezTo>
                  <a:cubicBezTo>
                    <a:pt x="13018" y="54728"/>
                    <a:pt x="13076" y="53833"/>
                    <a:pt x="13193" y="52939"/>
                  </a:cubicBezTo>
                  <a:cubicBezTo>
                    <a:pt x="13446" y="51169"/>
                    <a:pt x="13951" y="49438"/>
                    <a:pt x="14690" y="47804"/>
                  </a:cubicBezTo>
                  <a:cubicBezTo>
                    <a:pt x="14885" y="47376"/>
                    <a:pt x="15079" y="46968"/>
                    <a:pt x="15293" y="46579"/>
                  </a:cubicBezTo>
                  <a:cubicBezTo>
                    <a:pt x="15410" y="46384"/>
                    <a:pt x="15507" y="46190"/>
                    <a:pt x="15624" y="45995"/>
                  </a:cubicBezTo>
                  <a:cubicBezTo>
                    <a:pt x="15760" y="45820"/>
                    <a:pt x="15896" y="45645"/>
                    <a:pt x="16032" y="45470"/>
                  </a:cubicBezTo>
                  <a:cubicBezTo>
                    <a:pt x="16616" y="44770"/>
                    <a:pt x="17219" y="44109"/>
                    <a:pt x="17861" y="43486"/>
                  </a:cubicBezTo>
                  <a:cubicBezTo>
                    <a:pt x="19164" y="42261"/>
                    <a:pt x="20545" y="41094"/>
                    <a:pt x="21887" y="39908"/>
                  </a:cubicBezTo>
                  <a:cubicBezTo>
                    <a:pt x="23229" y="38721"/>
                    <a:pt x="24571" y="37496"/>
                    <a:pt x="25815" y="36212"/>
                  </a:cubicBezTo>
                  <a:cubicBezTo>
                    <a:pt x="27060" y="34929"/>
                    <a:pt x="28227" y="33548"/>
                    <a:pt x="29258" y="32070"/>
                  </a:cubicBezTo>
                  <a:cubicBezTo>
                    <a:pt x="30308" y="30611"/>
                    <a:pt x="31183" y="29016"/>
                    <a:pt x="31845" y="27363"/>
                  </a:cubicBezTo>
                  <a:cubicBezTo>
                    <a:pt x="32195" y="26527"/>
                    <a:pt x="32448" y="25651"/>
                    <a:pt x="32623" y="24776"/>
                  </a:cubicBezTo>
                  <a:cubicBezTo>
                    <a:pt x="32837" y="23901"/>
                    <a:pt x="32934" y="23006"/>
                    <a:pt x="32973" y="22112"/>
                  </a:cubicBezTo>
                  <a:cubicBezTo>
                    <a:pt x="32973" y="21645"/>
                    <a:pt x="32953" y="21197"/>
                    <a:pt x="32914" y="20750"/>
                  </a:cubicBezTo>
                  <a:cubicBezTo>
                    <a:pt x="32856" y="20303"/>
                    <a:pt x="32739" y="19875"/>
                    <a:pt x="32584" y="19447"/>
                  </a:cubicBezTo>
                  <a:cubicBezTo>
                    <a:pt x="32273" y="18591"/>
                    <a:pt x="31884" y="17794"/>
                    <a:pt x="31397" y="17035"/>
                  </a:cubicBezTo>
                  <a:cubicBezTo>
                    <a:pt x="30931" y="16257"/>
                    <a:pt x="30425" y="15518"/>
                    <a:pt x="29939" y="14760"/>
                  </a:cubicBezTo>
                  <a:cubicBezTo>
                    <a:pt x="29433" y="14021"/>
                    <a:pt x="28791" y="13359"/>
                    <a:pt x="28052" y="12854"/>
                  </a:cubicBezTo>
                  <a:cubicBezTo>
                    <a:pt x="26574" y="11803"/>
                    <a:pt x="24882" y="11103"/>
                    <a:pt x="23112" y="10773"/>
                  </a:cubicBezTo>
                  <a:cubicBezTo>
                    <a:pt x="22665" y="10695"/>
                    <a:pt x="22217" y="10637"/>
                    <a:pt x="21770" y="10617"/>
                  </a:cubicBezTo>
                  <a:cubicBezTo>
                    <a:pt x="21323" y="10598"/>
                    <a:pt x="20875" y="10598"/>
                    <a:pt x="20428" y="10578"/>
                  </a:cubicBezTo>
                  <a:cubicBezTo>
                    <a:pt x="19533" y="10539"/>
                    <a:pt x="18619" y="10500"/>
                    <a:pt x="17724" y="10423"/>
                  </a:cubicBezTo>
                  <a:cubicBezTo>
                    <a:pt x="15935" y="10325"/>
                    <a:pt x="14165" y="10014"/>
                    <a:pt x="12434" y="9508"/>
                  </a:cubicBezTo>
                  <a:cubicBezTo>
                    <a:pt x="10723" y="8964"/>
                    <a:pt x="9011" y="8380"/>
                    <a:pt x="7436" y="7505"/>
                  </a:cubicBezTo>
                  <a:cubicBezTo>
                    <a:pt x="4305" y="5747"/>
                    <a:pt x="1732" y="3143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633900" y="1167325"/>
              <a:ext cx="1231675" cy="3310775"/>
            </a:xfrm>
            <a:custGeom>
              <a:avLst/>
              <a:gdLst/>
              <a:ahLst/>
              <a:cxnLst/>
              <a:rect l="l" t="t" r="r" b="b"/>
              <a:pathLst>
                <a:path w="49267" h="132431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1790"/>
                    <a:pt x="604" y="3580"/>
                    <a:pt x="1051" y="5330"/>
                  </a:cubicBezTo>
                  <a:cubicBezTo>
                    <a:pt x="604" y="3580"/>
                    <a:pt x="312" y="1790"/>
                    <a:pt x="1" y="1"/>
                  </a:cubicBezTo>
                  <a:close/>
                  <a:moveTo>
                    <a:pt x="2918" y="10406"/>
                  </a:moveTo>
                  <a:cubicBezTo>
                    <a:pt x="3755" y="12021"/>
                    <a:pt x="4805" y="13499"/>
                    <a:pt x="6050" y="14802"/>
                  </a:cubicBezTo>
                  <a:cubicBezTo>
                    <a:pt x="7294" y="16124"/>
                    <a:pt x="8734" y="17252"/>
                    <a:pt x="10289" y="18167"/>
                  </a:cubicBezTo>
                  <a:cubicBezTo>
                    <a:pt x="11845" y="19100"/>
                    <a:pt x="13557" y="19722"/>
                    <a:pt x="15269" y="20267"/>
                  </a:cubicBezTo>
                  <a:cubicBezTo>
                    <a:pt x="16144" y="20539"/>
                    <a:pt x="17019" y="20773"/>
                    <a:pt x="17894" y="20928"/>
                  </a:cubicBezTo>
                  <a:cubicBezTo>
                    <a:pt x="18789" y="21103"/>
                    <a:pt x="19684" y="21201"/>
                    <a:pt x="20598" y="21278"/>
                  </a:cubicBezTo>
                  <a:cubicBezTo>
                    <a:pt x="21492" y="21356"/>
                    <a:pt x="22387" y="21415"/>
                    <a:pt x="23301" y="21434"/>
                  </a:cubicBezTo>
                  <a:cubicBezTo>
                    <a:pt x="23748" y="21453"/>
                    <a:pt x="24196" y="21492"/>
                    <a:pt x="24663" y="21492"/>
                  </a:cubicBezTo>
                  <a:cubicBezTo>
                    <a:pt x="25110" y="21492"/>
                    <a:pt x="25557" y="21512"/>
                    <a:pt x="26005" y="21570"/>
                  </a:cubicBezTo>
                  <a:cubicBezTo>
                    <a:pt x="27794" y="21804"/>
                    <a:pt x="29525" y="22426"/>
                    <a:pt x="31061" y="23379"/>
                  </a:cubicBezTo>
                  <a:cubicBezTo>
                    <a:pt x="31820" y="23865"/>
                    <a:pt x="32520" y="24468"/>
                    <a:pt x="33084" y="25149"/>
                  </a:cubicBezTo>
                  <a:cubicBezTo>
                    <a:pt x="33356" y="25518"/>
                    <a:pt x="33609" y="25888"/>
                    <a:pt x="33843" y="26277"/>
                  </a:cubicBezTo>
                  <a:cubicBezTo>
                    <a:pt x="34096" y="26666"/>
                    <a:pt x="34309" y="27035"/>
                    <a:pt x="34562" y="27424"/>
                  </a:cubicBezTo>
                  <a:cubicBezTo>
                    <a:pt x="35029" y="28202"/>
                    <a:pt x="35457" y="29000"/>
                    <a:pt x="35788" y="29836"/>
                  </a:cubicBezTo>
                  <a:cubicBezTo>
                    <a:pt x="36138" y="30672"/>
                    <a:pt x="36332" y="31567"/>
                    <a:pt x="36332" y="32462"/>
                  </a:cubicBezTo>
                  <a:cubicBezTo>
                    <a:pt x="36313" y="34271"/>
                    <a:pt x="35982" y="36060"/>
                    <a:pt x="35321" y="37732"/>
                  </a:cubicBezTo>
                  <a:cubicBezTo>
                    <a:pt x="35010" y="38588"/>
                    <a:pt x="34621" y="39405"/>
                    <a:pt x="34193" y="40203"/>
                  </a:cubicBezTo>
                  <a:cubicBezTo>
                    <a:pt x="33765" y="40980"/>
                    <a:pt x="33279" y="41758"/>
                    <a:pt x="32754" y="42498"/>
                  </a:cubicBezTo>
                  <a:cubicBezTo>
                    <a:pt x="31723" y="43956"/>
                    <a:pt x="30556" y="45357"/>
                    <a:pt x="29292" y="46640"/>
                  </a:cubicBezTo>
                  <a:cubicBezTo>
                    <a:pt x="28027" y="47943"/>
                    <a:pt x="26685" y="49149"/>
                    <a:pt x="25324" y="50336"/>
                  </a:cubicBezTo>
                  <a:cubicBezTo>
                    <a:pt x="23962" y="51522"/>
                    <a:pt x="22562" y="52669"/>
                    <a:pt x="21220" y="53875"/>
                  </a:cubicBezTo>
                  <a:cubicBezTo>
                    <a:pt x="20559" y="54478"/>
                    <a:pt x="19917" y="55120"/>
                    <a:pt x="19295" y="55801"/>
                  </a:cubicBezTo>
                  <a:cubicBezTo>
                    <a:pt x="18983" y="56112"/>
                    <a:pt x="18711" y="56482"/>
                    <a:pt x="18458" y="56871"/>
                  </a:cubicBezTo>
                  <a:cubicBezTo>
                    <a:pt x="18225" y="57240"/>
                    <a:pt x="18011" y="57648"/>
                    <a:pt x="17797" y="58037"/>
                  </a:cubicBezTo>
                  <a:cubicBezTo>
                    <a:pt x="16980" y="59671"/>
                    <a:pt x="16397" y="61383"/>
                    <a:pt x="16047" y="63172"/>
                  </a:cubicBezTo>
                  <a:cubicBezTo>
                    <a:pt x="15891" y="64067"/>
                    <a:pt x="15794" y="64961"/>
                    <a:pt x="15774" y="65876"/>
                  </a:cubicBezTo>
                  <a:cubicBezTo>
                    <a:pt x="15755" y="66770"/>
                    <a:pt x="15813" y="67684"/>
                    <a:pt x="15988" y="68579"/>
                  </a:cubicBezTo>
                  <a:cubicBezTo>
                    <a:pt x="16358" y="70349"/>
                    <a:pt x="16844" y="72099"/>
                    <a:pt x="17447" y="73791"/>
                  </a:cubicBezTo>
                  <a:cubicBezTo>
                    <a:pt x="17739" y="74647"/>
                    <a:pt x="18050" y="75503"/>
                    <a:pt x="18400" y="76339"/>
                  </a:cubicBezTo>
                  <a:cubicBezTo>
                    <a:pt x="18750" y="77176"/>
                    <a:pt x="19120" y="77992"/>
                    <a:pt x="19528" y="78809"/>
                  </a:cubicBezTo>
                  <a:cubicBezTo>
                    <a:pt x="20306" y="80424"/>
                    <a:pt x="21162" y="82018"/>
                    <a:pt x="22017" y="83613"/>
                  </a:cubicBezTo>
                  <a:lnTo>
                    <a:pt x="23301" y="86005"/>
                  </a:lnTo>
                  <a:cubicBezTo>
                    <a:pt x="23729" y="86803"/>
                    <a:pt x="24157" y="87600"/>
                    <a:pt x="24604" y="88378"/>
                  </a:cubicBezTo>
                  <a:cubicBezTo>
                    <a:pt x="25052" y="89156"/>
                    <a:pt x="25421" y="89993"/>
                    <a:pt x="26005" y="90693"/>
                  </a:cubicBezTo>
                  <a:cubicBezTo>
                    <a:pt x="26296" y="91043"/>
                    <a:pt x="26608" y="91373"/>
                    <a:pt x="26938" y="91685"/>
                  </a:cubicBezTo>
                  <a:cubicBezTo>
                    <a:pt x="27113" y="91840"/>
                    <a:pt x="27269" y="91996"/>
                    <a:pt x="27463" y="92132"/>
                  </a:cubicBezTo>
                  <a:cubicBezTo>
                    <a:pt x="27638" y="92268"/>
                    <a:pt x="27833" y="92404"/>
                    <a:pt x="28027" y="92521"/>
                  </a:cubicBezTo>
                  <a:cubicBezTo>
                    <a:pt x="28786" y="92968"/>
                    <a:pt x="29603" y="93377"/>
                    <a:pt x="30458" y="93707"/>
                  </a:cubicBezTo>
                  <a:cubicBezTo>
                    <a:pt x="31295" y="94057"/>
                    <a:pt x="32131" y="94369"/>
                    <a:pt x="32967" y="94699"/>
                  </a:cubicBezTo>
                  <a:cubicBezTo>
                    <a:pt x="33823" y="95030"/>
                    <a:pt x="34640" y="95419"/>
                    <a:pt x="35418" y="95847"/>
                  </a:cubicBezTo>
                  <a:cubicBezTo>
                    <a:pt x="36215" y="96294"/>
                    <a:pt x="36955" y="96819"/>
                    <a:pt x="37655" y="97383"/>
                  </a:cubicBezTo>
                  <a:cubicBezTo>
                    <a:pt x="38005" y="97675"/>
                    <a:pt x="38355" y="97967"/>
                    <a:pt x="38666" y="98278"/>
                  </a:cubicBezTo>
                  <a:cubicBezTo>
                    <a:pt x="38997" y="98589"/>
                    <a:pt x="39288" y="98920"/>
                    <a:pt x="39580" y="99270"/>
                  </a:cubicBezTo>
                  <a:lnTo>
                    <a:pt x="40475" y="100301"/>
                  </a:lnTo>
                  <a:cubicBezTo>
                    <a:pt x="40767" y="100631"/>
                    <a:pt x="41058" y="100981"/>
                    <a:pt x="41311" y="101370"/>
                  </a:cubicBezTo>
                  <a:cubicBezTo>
                    <a:pt x="41797" y="102129"/>
                    <a:pt x="42225" y="102926"/>
                    <a:pt x="42595" y="103743"/>
                  </a:cubicBezTo>
                  <a:cubicBezTo>
                    <a:pt x="42964" y="104560"/>
                    <a:pt x="43295" y="105396"/>
                    <a:pt x="43587" y="106272"/>
                  </a:cubicBezTo>
                  <a:cubicBezTo>
                    <a:pt x="44151" y="107983"/>
                    <a:pt x="44501" y="109753"/>
                    <a:pt x="44618" y="111562"/>
                  </a:cubicBezTo>
                  <a:cubicBezTo>
                    <a:pt x="44754" y="115179"/>
                    <a:pt x="44870" y="118797"/>
                    <a:pt x="45454" y="122376"/>
                  </a:cubicBezTo>
                  <a:cubicBezTo>
                    <a:pt x="45746" y="124165"/>
                    <a:pt x="46193" y="125915"/>
                    <a:pt x="46796" y="127627"/>
                  </a:cubicBezTo>
                  <a:cubicBezTo>
                    <a:pt x="47399" y="129319"/>
                    <a:pt x="48235" y="130953"/>
                    <a:pt x="49266" y="132431"/>
                  </a:cubicBezTo>
                  <a:cubicBezTo>
                    <a:pt x="48235" y="130953"/>
                    <a:pt x="47418" y="129319"/>
                    <a:pt x="46815" y="127627"/>
                  </a:cubicBezTo>
                  <a:cubicBezTo>
                    <a:pt x="46212" y="125915"/>
                    <a:pt x="45765" y="124145"/>
                    <a:pt x="45473" y="122376"/>
                  </a:cubicBezTo>
                  <a:cubicBezTo>
                    <a:pt x="44890" y="118797"/>
                    <a:pt x="44793" y="115179"/>
                    <a:pt x="44657" y="111562"/>
                  </a:cubicBezTo>
                  <a:cubicBezTo>
                    <a:pt x="44540" y="109753"/>
                    <a:pt x="44190" y="107983"/>
                    <a:pt x="43626" y="106252"/>
                  </a:cubicBezTo>
                  <a:cubicBezTo>
                    <a:pt x="43334" y="105396"/>
                    <a:pt x="43003" y="104560"/>
                    <a:pt x="42634" y="103743"/>
                  </a:cubicBezTo>
                  <a:cubicBezTo>
                    <a:pt x="42245" y="102907"/>
                    <a:pt x="41817" y="102109"/>
                    <a:pt x="41331" y="101351"/>
                  </a:cubicBezTo>
                  <a:cubicBezTo>
                    <a:pt x="41097" y="100962"/>
                    <a:pt x="40806" y="100612"/>
                    <a:pt x="40494" y="100281"/>
                  </a:cubicBezTo>
                  <a:lnTo>
                    <a:pt x="39619" y="99250"/>
                  </a:lnTo>
                  <a:cubicBezTo>
                    <a:pt x="39327" y="98900"/>
                    <a:pt x="39036" y="98570"/>
                    <a:pt x="38705" y="98259"/>
                  </a:cubicBezTo>
                  <a:cubicBezTo>
                    <a:pt x="38374" y="97947"/>
                    <a:pt x="38024" y="97656"/>
                    <a:pt x="37674" y="97364"/>
                  </a:cubicBezTo>
                  <a:cubicBezTo>
                    <a:pt x="36974" y="96780"/>
                    <a:pt x="36235" y="96275"/>
                    <a:pt x="35457" y="95808"/>
                  </a:cubicBezTo>
                  <a:cubicBezTo>
                    <a:pt x="34660" y="95380"/>
                    <a:pt x="33843" y="94991"/>
                    <a:pt x="33006" y="94660"/>
                  </a:cubicBezTo>
                  <a:cubicBezTo>
                    <a:pt x="32151" y="94330"/>
                    <a:pt x="31314" y="94019"/>
                    <a:pt x="30478" y="93668"/>
                  </a:cubicBezTo>
                  <a:cubicBezTo>
                    <a:pt x="29642" y="93357"/>
                    <a:pt x="28825" y="92949"/>
                    <a:pt x="28047" y="92482"/>
                  </a:cubicBezTo>
                  <a:cubicBezTo>
                    <a:pt x="27852" y="92365"/>
                    <a:pt x="27658" y="92249"/>
                    <a:pt x="27483" y="92093"/>
                  </a:cubicBezTo>
                  <a:cubicBezTo>
                    <a:pt x="27308" y="91957"/>
                    <a:pt x="27133" y="91821"/>
                    <a:pt x="26977" y="91665"/>
                  </a:cubicBezTo>
                  <a:cubicBezTo>
                    <a:pt x="26646" y="91354"/>
                    <a:pt x="26335" y="91023"/>
                    <a:pt x="26043" y="90693"/>
                  </a:cubicBezTo>
                  <a:cubicBezTo>
                    <a:pt x="25479" y="89993"/>
                    <a:pt x="25090" y="89176"/>
                    <a:pt x="24643" y="88378"/>
                  </a:cubicBezTo>
                  <a:cubicBezTo>
                    <a:pt x="24215" y="87581"/>
                    <a:pt x="23768" y="86803"/>
                    <a:pt x="23340" y="86005"/>
                  </a:cubicBezTo>
                  <a:lnTo>
                    <a:pt x="22056" y="83613"/>
                  </a:lnTo>
                  <a:cubicBezTo>
                    <a:pt x="21201" y="82018"/>
                    <a:pt x="20364" y="80424"/>
                    <a:pt x="19567" y="78790"/>
                  </a:cubicBezTo>
                  <a:cubicBezTo>
                    <a:pt x="19178" y="77973"/>
                    <a:pt x="18808" y="77156"/>
                    <a:pt x="18458" y="76320"/>
                  </a:cubicBezTo>
                  <a:cubicBezTo>
                    <a:pt x="18108" y="75503"/>
                    <a:pt x="17797" y="74647"/>
                    <a:pt x="17505" y="73791"/>
                  </a:cubicBezTo>
                  <a:cubicBezTo>
                    <a:pt x="16902" y="72080"/>
                    <a:pt x="16416" y="70349"/>
                    <a:pt x="16047" y="68579"/>
                  </a:cubicBezTo>
                  <a:cubicBezTo>
                    <a:pt x="15871" y="67684"/>
                    <a:pt x="15813" y="66790"/>
                    <a:pt x="15833" y="65895"/>
                  </a:cubicBezTo>
                  <a:cubicBezTo>
                    <a:pt x="15852" y="64981"/>
                    <a:pt x="15949" y="64086"/>
                    <a:pt x="16124" y="63192"/>
                  </a:cubicBezTo>
                  <a:cubicBezTo>
                    <a:pt x="16455" y="61422"/>
                    <a:pt x="17038" y="59710"/>
                    <a:pt x="17855" y="58096"/>
                  </a:cubicBezTo>
                  <a:cubicBezTo>
                    <a:pt x="18244" y="57279"/>
                    <a:pt x="18731" y="56520"/>
                    <a:pt x="19353" y="55859"/>
                  </a:cubicBezTo>
                  <a:cubicBezTo>
                    <a:pt x="19956" y="55178"/>
                    <a:pt x="20598" y="54556"/>
                    <a:pt x="21259" y="53953"/>
                  </a:cubicBezTo>
                  <a:cubicBezTo>
                    <a:pt x="22601" y="52728"/>
                    <a:pt x="24001" y="51580"/>
                    <a:pt x="25363" y="50394"/>
                  </a:cubicBezTo>
                  <a:cubicBezTo>
                    <a:pt x="26724" y="49208"/>
                    <a:pt x="28066" y="48002"/>
                    <a:pt x="29330" y="46699"/>
                  </a:cubicBezTo>
                  <a:cubicBezTo>
                    <a:pt x="30595" y="45415"/>
                    <a:pt x="31762" y="44015"/>
                    <a:pt x="32792" y="42536"/>
                  </a:cubicBezTo>
                  <a:cubicBezTo>
                    <a:pt x="33318" y="41797"/>
                    <a:pt x="33784" y="41019"/>
                    <a:pt x="34232" y="40222"/>
                  </a:cubicBezTo>
                  <a:cubicBezTo>
                    <a:pt x="34660" y="39444"/>
                    <a:pt x="35049" y="38608"/>
                    <a:pt x="35360" y="37771"/>
                  </a:cubicBezTo>
                  <a:cubicBezTo>
                    <a:pt x="36021" y="36079"/>
                    <a:pt x="36371" y="34271"/>
                    <a:pt x="36371" y="32462"/>
                  </a:cubicBezTo>
                  <a:cubicBezTo>
                    <a:pt x="36371" y="31548"/>
                    <a:pt x="36196" y="30653"/>
                    <a:pt x="35846" y="29797"/>
                  </a:cubicBezTo>
                  <a:cubicBezTo>
                    <a:pt x="35496" y="28961"/>
                    <a:pt x="35068" y="28163"/>
                    <a:pt x="34601" y="27385"/>
                  </a:cubicBezTo>
                  <a:cubicBezTo>
                    <a:pt x="34368" y="26996"/>
                    <a:pt x="34134" y="26627"/>
                    <a:pt x="33882" y="26238"/>
                  </a:cubicBezTo>
                  <a:cubicBezTo>
                    <a:pt x="33648" y="25849"/>
                    <a:pt x="33395" y="25479"/>
                    <a:pt x="33123" y="25110"/>
                  </a:cubicBezTo>
                  <a:cubicBezTo>
                    <a:pt x="32540" y="24410"/>
                    <a:pt x="31859" y="23826"/>
                    <a:pt x="31081" y="23340"/>
                  </a:cubicBezTo>
                  <a:cubicBezTo>
                    <a:pt x="29544" y="22387"/>
                    <a:pt x="27813" y="21765"/>
                    <a:pt x="26005" y="21531"/>
                  </a:cubicBezTo>
                  <a:cubicBezTo>
                    <a:pt x="25557" y="21473"/>
                    <a:pt x="25110" y="21434"/>
                    <a:pt x="24643" y="21434"/>
                  </a:cubicBezTo>
                  <a:cubicBezTo>
                    <a:pt x="24196" y="21415"/>
                    <a:pt x="23748" y="21415"/>
                    <a:pt x="23301" y="21395"/>
                  </a:cubicBezTo>
                  <a:cubicBezTo>
                    <a:pt x="22387" y="21356"/>
                    <a:pt x="21492" y="21317"/>
                    <a:pt x="20598" y="21240"/>
                  </a:cubicBezTo>
                  <a:cubicBezTo>
                    <a:pt x="19684" y="21162"/>
                    <a:pt x="18808" y="21045"/>
                    <a:pt x="17914" y="20889"/>
                  </a:cubicBezTo>
                  <a:cubicBezTo>
                    <a:pt x="17019" y="20734"/>
                    <a:pt x="16144" y="20500"/>
                    <a:pt x="15288" y="20228"/>
                  </a:cubicBezTo>
                  <a:cubicBezTo>
                    <a:pt x="13576" y="19684"/>
                    <a:pt x="11865" y="19061"/>
                    <a:pt x="10309" y="18147"/>
                  </a:cubicBezTo>
                  <a:cubicBezTo>
                    <a:pt x="8734" y="17233"/>
                    <a:pt x="7314" y="16085"/>
                    <a:pt x="6069" y="14782"/>
                  </a:cubicBezTo>
                  <a:cubicBezTo>
                    <a:pt x="4824" y="13479"/>
                    <a:pt x="3755" y="12001"/>
                    <a:pt x="2918" y="10406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32650" y="1172500"/>
              <a:ext cx="1201800" cy="3169475"/>
            </a:xfrm>
            <a:custGeom>
              <a:avLst/>
              <a:gdLst/>
              <a:ahLst/>
              <a:cxnLst/>
              <a:rect l="l" t="t" r="r" b="b"/>
              <a:pathLst>
                <a:path w="48072" h="126779" extrusionOk="0">
                  <a:moveTo>
                    <a:pt x="1" y="0"/>
                  </a:moveTo>
                  <a:lnTo>
                    <a:pt x="1" y="0"/>
                  </a:lnTo>
                  <a:cubicBezTo>
                    <a:pt x="290" y="1792"/>
                    <a:pt x="580" y="3564"/>
                    <a:pt x="1004" y="5318"/>
                  </a:cubicBezTo>
                  <a:cubicBezTo>
                    <a:pt x="1412" y="7087"/>
                    <a:pt x="2015" y="8818"/>
                    <a:pt x="2793" y="10452"/>
                  </a:cubicBezTo>
                  <a:cubicBezTo>
                    <a:pt x="2988" y="10861"/>
                    <a:pt x="3202" y="11269"/>
                    <a:pt x="3435" y="11658"/>
                  </a:cubicBezTo>
                  <a:cubicBezTo>
                    <a:pt x="3668" y="12047"/>
                    <a:pt x="3921" y="12436"/>
                    <a:pt x="4174" y="12805"/>
                  </a:cubicBezTo>
                  <a:cubicBezTo>
                    <a:pt x="4699" y="13545"/>
                    <a:pt x="5263" y="14264"/>
                    <a:pt x="5886" y="14925"/>
                  </a:cubicBezTo>
                  <a:cubicBezTo>
                    <a:pt x="7111" y="16267"/>
                    <a:pt x="8511" y="17434"/>
                    <a:pt x="10067" y="18387"/>
                  </a:cubicBezTo>
                  <a:cubicBezTo>
                    <a:pt x="10845" y="18874"/>
                    <a:pt x="11662" y="19282"/>
                    <a:pt x="12498" y="19632"/>
                  </a:cubicBezTo>
                  <a:cubicBezTo>
                    <a:pt x="13354" y="19982"/>
                    <a:pt x="14210" y="20293"/>
                    <a:pt x="15066" y="20566"/>
                  </a:cubicBezTo>
                  <a:cubicBezTo>
                    <a:pt x="16816" y="21091"/>
                    <a:pt x="18605" y="21421"/>
                    <a:pt x="20414" y="21577"/>
                  </a:cubicBezTo>
                  <a:cubicBezTo>
                    <a:pt x="22223" y="21752"/>
                    <a:pt x="24051" y="21830"/>
                    <a:pt x="25860" y="21947"/>
                  </a:cubicBezTo>
                  <a:cubicBezTo>
                    <a:pt x="27669" y="22122"/>
                    <a:pt x="29439" y="22666"/>
                    <a:pt x="31034" y="23541"/>
                  </a:cubicBezTo>
                  <a:cubicBezTo>
                    <a:pt x="31831" y="23969"/>
                    <a:pt x="32570" y="24514"/>
                    <a:pt x="33192" y="25175"/>
                  </a:cubicBezTo>
                  <a:cubicBezTo>
                    <a:pt x="33834" y="25817"/>
                    <a:pt x="34262" y="26634"/>
                    <a:pt x="34729" y="27412"/>
                  </a:cubicBezTo>
                  <a:cubicBezTo>
                    <a:pt x="35196" y="28190"/>
                    <a:pt x="35624" y="28987"/>
                    <a:pt x="35993" y="29824"/>
                  </a:cubicBezTo>
                  <a:cubicBezTo>
                    <a:pt x="36363" y="30660"/>
                    <a:pt x="36596" y="31535"/>
                    <a:pt x="36674" y="32449"/>
                  </a:cubicBezTo>
                  <a:cubicBezTo>
                    <a:pt x="36713" y="34258"/>
                    <a:pt x="36382" y="36086"/>
                    <a:pt x="35740" y="37778"/>
                  </a:cubicBezTo>
                  <a:cubicBezTo>
                    <a:pt x="35429" y="38634"/>
                    <a:pt x="35060" y="39451"/>
                    <a:pt x="34612" y="40248"/>
                  </a:cubicBezTo>
                  <a:cubicBezTo>
                    <a:pt x="34184" y="41065"/>
                    <a:pt x="33718" y="41824"/>
                    <a:pt x="33192" y="42582"/>
                  </a:cubicBezTo>
                  <a:cubicBezTo>
                    <a:pt x="32667" y="43321"/>
                    <a:pt x="32123" y="44041"/>
                    <a:pt x="31539" y="44741"/>
                  </a:cubicBezTo>
                  <a:cubicBezTo>
                    <a:pt x="30956" y="45422"/>
                    <a:pt x="30333" y="46103"/>
                    <a:pt x="29711" y="46764"/>
                  </a:cubicBezTo>
                  <a:cubicBezTo>
                    <a:pt x="28447" y="48067"/>
                    <a:pt x="27085" y="49273"/>
                    <a:pt x="25704" y="50440"/>
                  </a:cubicBezTo>
                  <a:cubicBezTo>
                    <a:pt x="24304" y="51626"/>
                    <a:pt x="22884" y="52754"/>
                    <a:pt x="21503" y="53941"/>
                  </a:cubicBezTo>
                  <a:cubicBezTo>
                    <a:pt x="20823" y="54544"/>
                    <a:pt x="20142" y="55146"/>
                    <a:pt x="19520" y="55808"/>
                  </a:cubicBezTo>
                  <a:cubicBezTo>
                    <a:pt x="19189" y="56138"/>
                    <a:pt x="18878" y="56469"/>
                    <a:pt x="18605" y="56819"/>
                  </a:cubicBezTo>
                  <a:cubicBezTo>
                    <a:pt x="18333" y="57208"/>
                    <a:pt x="18100" y="57578"/>
                    <a:pt x="17866" y="57986"/>
                  </a:cubicBezTo>
                  <a:cubicBezTo>
                    <a:pt x="16972" y="59561"/>
                    <a:pt x="16310" y="61273"/>
                    <a:pt x="15902" y="63062"/>
                  </a:cubicBezTo>
                  <a:cubicBezTo>
                    <a:pt x="15708" y="63957"/>
                    <a:pt x="15571" y="64852"/>
                    <a:pt x="15532" y="65766"/>
                  </a:cubicBezTo>
                  <a:cubicBezTo>
                    <a:pt x="15474" y="66680"/>
                    <a:pt x="15494" y="67594"/>
                    <a:pt x="15630" y="68489"/>
                  </a:cubicBezTo>
                  <a:cubicBezTo>
                    <a:pt x="15960" y="70278"/>
                    <a:pt x="16408" y="72048"/>
                    <a:pt x="17011" y="73779"/>
                  </a:cubicBezTo>
                  <a:cubicBezTo>
                    <a:pt x="17302" y="74635"/>
                    <a:pt x="17594" y="75490"/>
                    <a:pt x="17944" y="76327"/>
                  </a:cubicBezTo>
                  <a:cubicBezTo>
                    <a:pt x="18294" y="77182"/>
                    <a:pt x="18664" y="77999"/>
                    <a:pt x="19072" y="78816"/>
                  </a:cubicBezTo>
                  <a:cubicBezTo>
                    <a:pt x="19870" y="80450"/>
                    <a:pt x="20725" y="82064"/>
                    <a:pt x="21620" y="83640"/>
                  </a:cubicBezTo>
                  <a:lnTo>
                    <a:pt x="22962" y="86012"/>
                  </a:lnTo>
                  <a:cubicBezTo>
                    <a:pt x="23429" y="86810"/>
                    <a:pt x="23896" y="87588"/>
                    <a:pt x="24382" y="88346"/>
                  </a:cubicBezTo>
                  <a:lnTo>
                    <a:pt x="25121" y="89494"/>
                  </a:lnTo>
                  <a:cubicBezTo>
                    <a:pt x="25374" y="89863"/>
                    <a:pt x="25646" y="90233"/>
                    <a:pt x="25957" y="90564"/>
                  </a:cubicBezTo>
                  <a:cubicBezTo>
                    <a:pt x="26269" y="90894"/>
                    <a:pt x="26599" y="91225"/>
                    <a:pt x="26949" y="91517"/>
                  </a:cubicBezTo>
                  <a:cubicBezTo>
                    <a:pt x="27299" y="91808"/>
                    <a:pt x="27669" y="92081"/>
                    <a:pt x="28058" y="92314"/>
                  </a:cubicBezTo>
                  <a:cubicBezTo>
                    <a:pt x="29633" y="93248"/>
                    <a:pt x="31384" y="93792"/>
                    <a:pt x="33076" y="94434"/>
                  </a:cubicBezTo>
                  <a:cubicBezTo>
                    <a:pt x="33932" y="94726"/>
                    <a:pt x="34768" y="95076"/>
                    <a:pt x="35585" y="95504"/>
                  </a:cubicBezTo>
                  <a:lnTo>
                    <a:pt x="36188" y="95815"/>
                  </a:lnTo>
                  <a:cubicBezTo>
                    <a:pt x="36382" y="95912"/>
                    <a:pt x="36577" y="96029"/>
                    <a:pt x="36771" y="96145"/>
                  </a:cubicBezTo>
                  <a:cubicBezTo>
                    <a:pt x="37160" y="96379"/>
                    <a:pt x="37549" y="96632"/>
                    <a:pt x="37919" y="96904"/>
                  </a:cubicBezTo>
                  <a:cubicBezTo>
                    <a:pt x="39436" y="97915"/>
                    <a:pt x="40700" y="99238"/>
                    <a:pt x="41906" y="100580"/>
                  </a:cubicBezTo>
                  <a:cubicBezTo>
                    <a:pt x="42995" y="102039"/>
                    <a:pt x="43851" y="103653"/>
                    <a:pt x="44493" y="105364"/>
                  </a:cubicBezTo>
                  <a:cubicBezTo>
                    <a:pt x="45154" y="107057"/>
                    <a:pt x="45582" y="108826"/>
                    <a:pt x="45757" y="110655"/>
                  </a:cubicBezTo>
                  <a:cubicBezTo>
                    <a:pt x="45582" y="108826"/>
                    <a:pt x="45173" y="107057"/>
                    <a:pt x="44512" y="105364"/>
                  </a:cubicBezTo>
                  <a:cubicBezTo>
                    <a:pt x="43870" y="103653"/>
                    <a:pt x="42995" y="102039"/>
                    <a:pt x="41925" y="100580"/>
                  </a:cubicBezTo>
                  <a:cubicBezTo>
                    <a:pt x="40700" y="99218"/>
                    <a:pt x="39455" y="97876"/>
                    <a:pt x="37919" y="96865"/>
                  </a:cubicBezTo>
                  <a:cubicBezTo>
                    <a:pt x="37549" y="96612"/>
                    <a:pt x="37180" y="96359"/>
                    <a:pt x="36791" y="96126"/>
                  </a:cubicBezTo>
                  <a:cubicBezTo>
                    <a:pt x="36596" y="96009"/>
                    <a:pt x="36402" y="95893"/>
                    <a:pt x="36188" y="95795"/>
                  </a:cubicBezTo>
                  <a:lnTo>
                    <a:pt x="35585" y="95465"/>
                  </a:lnTo>
                  <a:cubicBezTo>
                    <a:pt x="34787" y="95056"/>
                    <a:pt x="33951" y="94687"/>
                    <a:pt x="33095" y="94395"/>
                  </a:cubicBezTo>
                  <a:cubicBezTo>
                    <a:pt x="31403" y="93734"/>
                    <a:pt x="29653" y="93209"/>
                    <a:pt x="28077" y="92275"/>
                  </a:cubicBezTo>
                  <a:cubicBezTo>
                    <a:pt x="27688" y="92042"/>
                    <a:pt x="27319" y="91769"/>
                    <a:pt x="26988" y="91478"/>
                  </a:cubicBezTo>
                  <a:cubicBezTo>
                    <a:pt x="26638" y="91186"/>
                    <a:pt x="26307" y="90875"/>
                    <a:pt x="25996" y="90544"/>
                  </a:cubicBezTo>
                  <a:cubicBezTo>
                    <a:pt x="25685" y="90194"/>
                    <a:pt x="25413" y="89844"/>
                    <a:pt x="25179" y="89455"/>
                  </a:cubicBezTo>
                  <a:lnTo>
                    <a:pt x="24421" y="88327"/>
                  </a:lnTo>
                  <a:cubicBezTo>
                    <a:pt x="23935" y="87549"/>
                    <a:pt x="23468" y="86771"/>
                    <a:pt x="23020" y="85993"/>
                  </a:cubicBezTo>
                  <a:lnTo>
                    <a:pt x="21659" y="83620"/>
                  </a:lnTo>
                  <a:cubicBezTo>
                    <a:pt x="20784" y="82025"/>
                    <a:pt x="19909" y="80430"/>
                    <a:pt x="19111" y="78797"/>
                  </a:cubicBezTo>
                  <a:cubicBezTo>
                    <a:pt x="18722" y="77980"/>
                    <a:pt x="18353" y="77144"/>
                    <a:pt x="18003" y="76307"/>
                  </a:cubicBezTo>
                  <a:cubicBezTo>
                    <a:pt x="17652" y="75471"/>
                    <a:pt x="17361" y="74615"/>
                    <a:pt x="17069" y="73759"/>
                  </a:cubicBezTo>
                  <a:cubicBezTo>
                    <a:pt x="16466" y="72028"/>
                    <a:pt x="15999" y="70259"/>
                    <a:pt x="15688" y="68469"/>
                  </a:cubicBezTo>
                  <a:cubicBezTo>
                    <a:pt x="15552" y="67575"/>
                    <a:pt x="15513" y="66660"/>
                    <a:pt x="15591" y="65766"/>
                  </a:cubicBezTo>
                  <a:cubicBezTo>
                    <a:pt x="15630" y="64852"/>
                    <a:pt x="15766" y="63957"/>
                    <a:pt x="15960" y="63082"/>
                  </a:cubicBezTo>
                  <a:cubicBezTo>
                    <a:pt x="16369" y="61292"/>
                    <a:pt x="17030" y="59600"/>
                    <a:pt x="17925" y="58025"/>
                  </a:cubicBezTo>
                  <a:cubicBezTo>
                    <a:pt x="18158" y="57617"/>
                    <a:pt x="18392" y="57228"/>
                    <a:pt x="18644" y="56858"/>
                  </a:cubicBezTo>
                  <a:cubicBezTo>
                    <a:pt x="18936" y="56508"/>
                    <a:pt x="19247" y="56177"/>
                    <a:pt x="19558" y="55866"/>
                  </a:cubicBezTo>
                  <a:cubicBezTo>
                    <a:pt x="20181" y="55205"/>
                    <a:pt x="20862" y="54582"/>
                    <a:pt x="21542" y="53999"/>
                  </a:cubicBezTo>
                  <a:cubicBezTo>
                    <a:pt x="22923" y="52813"/>
                    <a:pt x="24343" y="51685"/>
                    <a:pt x="25724" y="50498"/>
                  </a:cubicBezTo>
                  <a:cubicBezTo>
                    <a:pt x="27105" y="49312"/>
                    <a:pt x="28466" y="48106"/>
                    <a:pt x="29731" y="46783"/>
                  </a:cubicBezTo>
                  <a:cubicBezTo>
                    <a:pt x="30372" y="46141"/>
                    <a:pt x="30975" y="45480"/>
                    <a:pt x="31578" y="44761"/>
                  </a:cubicBezTo>
                  <a:cubicBezTo>
                    <a:pt x="32162" y="44060"/>
                    <a:pt x="32706" y="43341"/>
                    <a:pt x="33231" y="42602"/>
                  </a:cubicBezTo>
                  <a:cubicBezTo>
                    <a:pt x="33757" y="41863"/>
                    <a:pt x="34223" y="41085"/>
                    <a:pt x="34651" y="40287"/>
                  </a:cubicBezTo>
                  <a:cubicBezTo>
                    <a:pt x="35099" y="39490"/>
                    <a:pt x="35468" y="38654"/>
                    <a:pt x="35779" y="37798"/>
                  </a:cubicBezTo>
                  <a:cubicBezTo>
                    <a:pt x="36441" y="36086"/>
                    <a:pt x="36752" y="34277"/>
                    <a:pt x="36713" y="32449"/>
                  </a:cubicBezTo>
                  <a:cubicBezTo>
                    <a:pt x="36635" y="31535"/>
                    <a:pt x="36402" y="30640"/>
                    <a:pt x="36032" y="29824"/>
                  </a:cubicBezTo>
                  <a:cubicBezTo>
                    <a:pt x="35663" y="28987"/>
                    <a:pt x="35235" y="28170"/>
                    <a:pt x="34768" y="27392"/>
                  </a:cubicBezTo>
                  <a:cubicBezTo>
                    <a:pt x="34301" y="26595"/>
                    <a:pt x="33873" y="25798"/>
                    <a:pt x="33231" y="25136"/>
                  </a:cubicBezTo>
                  <a:cubicBezTo>
                    <a:pt x="32590" y="24494"/>
                    <a:pt x="31850" y="23930"/>
                    <a:pt x="31053" y="23503"/>
                  </a:cubicBezTo>
                  <a:cubicBezTo>
                    <a:pt x="29439" y="22647"/>
                    <a:pt x="27688" y="22102"/>
                    <a:pt x="25880" y="21908"/>
                  </a:cubicBezTo>
                  <a:cubicBezTo>
                    <a:pt x="24071" y="21791"/>
                    <a:pt x="22243" y="21713"/>
                    <a:pt x="20434" y="21538"/>
                  </a:cubicBezTo>
                  <a:cubicBezTo>
                    <a:pt x="18625" y="21402"/>
                    <a:pt x="16836" y="21071"/>
                    <a:pt x="15085" y="20546"/>
                  </a:cubicBezTo>
                  <a:cubicBezTo>
                    <a:pt x="14229" y="20274"/>
                    <a:pt x="13354" y="19963"/>
                    <a:pt x="12518" y="19613"/>
                  </a:cubicBezTo>
                  <a:cubicBezTo>
                    <a:pt x="11681" y="19263"/>
                    <a:pt x="10865" y="18854"/>
                    <a:pt x="10087" y="18368"/>
                  </a:cubicBezTo>
                  <a:cubicBezTo>
                    <a:pt x="8531" y="17434"/>
                    <a:pt x="7130" y="16267"/>
                    <a:pt x="5905" y="14925"/>
                  </a:cubicBezTo>
                  <a:cubicBezTo>
                    <a:pt x="5283" y="14245"/>
                    <a:pt x="4719" y="13545"/>
                    <a:pt x="4193" y="12786"/>
                  </a:cubicBezTo>
                  <a:cubicBezTo>
                    <a:pt x="3941" y="12416"/>
                    <a:pt x="3668" y="12047"/>
                    <a:pt x="3454" y="11658"/>
                  </a:cubicBezTo>
                  <a:cubicBezTo>
                    <a:pt x="3221" y="11250"/>
                    <a:pt x="3007" y="10861"/>
                    <a:pt x="2813" y="10452"/>
                  </a:cubicBezTo>
                  <a:cubicBezTo>
                    <a:pt x="2015" y="8799"/>
                    <a:pt x="1412" y="7068"/>
                    <a:pt x="1004" y="5298"/>
                  </a:cubicBezTo>
                  <a:cubicBezTo>
                    <a:pt x="580" y="3564"/>
                    <a:pt x="290" y="1792"/>
                    <a:pt x="1" y="0"/>
                  </a:cubicBezTo>
                  <a:close/>
                  <a:moveTo>
                    <a:pt x="45757" y="110655"/>
                  </a:moveTo>
                  <a:lnTo>
                    <a:pt x="45757" y="110655"/>
                  </a:lnTo>
                  <a:cubicBezTo>
                    <a:pt x="45971" y="114272"/>
                    <a:pt x="46107" y="117929"/>
                    <a:pt x="46729" y="121507"/>
                  </a:cubicBezTo>
                  <a:cubicBezTo>
                    <a:pt x="46126" y="117929"/>
                    <a:pt x="45990" y="114272"/>
                    <a:pt x="45757" y="110655"/>
                  </a:cubicBezTo>
                  <a:close/>
                  <a:moveTo>
                    <a:pt x="46729" y="121507"/>
                  </a:moveTo>
                  <a:cubicBezTo>
                    <a:pt x="47021" y="123297"/>
                    <a:pt x="47468" y="125067"/>
                    <a:pt x="48071" y="126778"/>
                  </a:cubicBezTo>
                  <a:cubicBezTo>
                    <a:pt x="47488" y="125067"/>
                    <a:pt x="47040" y="123297"/>
                    <a:pt x="46729" y="121507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31100" y="1175800"/>
              <a:ext cx="1294750" cy="3273125"/>
            </a:xfrm>
            <a:custGeom>
              <a:avLst/>
              <a:gdLst/>
              <a:ahLst/>
              <a:cxnLst/>
              <a:rect l="l" t="t" r="r" b="b"/>
              <a:pathLst>
                <a:path w="51790" h="130925" extrusionOk="0">
                  <a:moveTo>
                    <a:pt x="0" y="1"/>
                  </a:moveTo>
                  <a:lnTo>
                    <a:pt x="0" y="1"/>
                  </a:lnTo>
                  <a:cubicBezTo>
                    <a:pt x="271" y="1800"/>
                    <a:pt x="543" y="3600"/>
                    <a:pt x="949" y="5380"/>
                  </a:cubicBezTo>
                  <a:cubicBezTo>
                    <a:pt x="1358" y="7169"/>
                    <a:pt x="1941" y="8920"/>
                    <a:pt x="2700" y="10592"/>
                  </a:cubicBezTo>
                  <a:cubicBezTo>
                    <a:pt x="4294" y="13899"/>
                    <a:pt x="6784" y="16699"/>
                    <a:pt x="9896" y="18683"/>
                  </a:cubicBezTo>
                  <a:cubicBezTo>
                    <a:pt x="10654" y="19170"/>
                    <a:pt x="11471" y="19617"/>
                    <a:pt x="12327" y="19986"/>
                  </a:cubicBezTo>
                  <a:cubicBezTo>
                    <a:pt x="13163" y="20356"/>
                    <a:pt x="14019" y="20667"/>
                    <a:pt x="14894" y="20959"/>
                  </a:cubicBezTo>
                  <a:cubicBezTo>
                    <a:pt x="15750" y="21231"/>
                    <a:pt x="16645" y="21465"/>
                    <a:pt x="17539" y="21659"/>
                  </a:cubicBezTo>
                  <a:cubicBezTo>
                    <a:pt x="18434" y="21834"/>
                    <a:pt x="19348" y="21951"/>
                    <a:pt x="20262" y="22048"/>
                  </a:cubicBezTo>
                  <a:cubicBezTo>
                    <a:pt x="22091" y="22243"/>
                    <a:pt x="23919" y="22301"/>
                    <a:pt x="25747" y="22398"/>
                  </a:cubicBezTo>
                  <a:cubicBezTo>
                    <a:pt x="27575" y="22515"/>
                    <a:pt x="29365" y="22982"/>
                    <a:pt x="31018" y="23779"/>
                  </a:cubicBezTo>
                  <a:cubicBezTo>
                    <a:pt x="31835" y="24187"/>
                    <a:pt x="32593" y="24693"/>
                    <a:pt x="33293" y="25296"/>
                  </a:cubicBezTo>
                  <a:cubicBezTo>
                    <a:pt x="33449" y="25452"/>
                    <a:pt x="33624" y="25627"/>
                    <a:pt x="33780" y="25782"/>
                  </a:cubicBezTo>
                  <a:cubicBezTo>
                    <a:pt x="33935" y="25957"/>
                    <a:pt x="34071" y="26132"/>
                    <a:pt x="34208" y="26307"/>
                  </a:cubicBezTo>
                  <a:cubicBezTo>
                    <a:pt x="34344" y="26502"/>
                    <a:pt x="34480" y="26696"/>
                    <a:pt x="34596" y="26871"/>
                  </a:cubicBezTo>
                  <a:cubicBezTo>
                    <a:pt x="34713" y="27066"/>
                    <a:pt x="34830" y="27280"/>
                    <a:pt x="34947" y="27474"/>
                  </a:cubicBezTo>
                  <a:cubicBezTo>
                    <a:pt x="35394" y="28252"/>
                    <a:pt x="35822" y="29069"/>
                    <a:pt x="36191" y="29906"/>
                  </a:cubicBezTo>
                  <a:cubicBezTo>
                    <a:pt x="36580" y="30722"/>
                    <a:pt x="36833" y="31617"/>
                    <a:pt x="36969" y="32512"/>
                  </a:cubicBezTo>
                  <a:cubicBezTo>
                    <a:pt x="37067" y="33426"/>
                    <a:pt x="37028" y="34340"/>
                    <a:pt x="36853" y="35254"/>
                  </a:cubicBezTo>
                  <a:cubicBezTo>
                    <a:pt x="36716" y="36149"/>
                    <a:pt x="36483" y="37024"/>
                    <a:pt x="36172" y="37899"/>
                  </a:cubicBezTo>
                  <a:cubicBezTo>
                    <a:pt x="35530" y="39611"/>
                    <a:pt x="34694" y="41244"/>
                    <a:pt x="33624" y="42742"/>
                  </a:cubicBezTo>
                  <a:cubicBezTo>
                    <a:pt x="31543" y="45757"/>
                    <a:pt x="28878" y="48304"/>
                    <a:pt x="26058" y="50638"/>
                  </a:cubicBezTo>
                  <a:cubicBezTo>
                    <a:pt x="24658" y="51825"/>
                    <a:pt x="23199" y="52953"/>
                    <a:pt x="21818" y="54100"/>
                  </a:cubicBezTo>
                  <a:cubicBezTo>
                    <a:pt x="21118" y="54684"/>
                    <a:pt x="20418" y="55267"/>
                    <a:pt x="19757" y="55909"/>
                  </a:cubicBezTo>
                  <a:cubicBezTo>
                    <a:pt x="19426" y="56240"/>
                    <a:pt x="19095" y="56551"/>
                    <a:pt x="18784" y="56882"/>
                  </a:cubicBezTo>
                  <a:cubicBezTo>
                    <a:pt x="18629" y="57057"/>
                    <a:pt x="18492" y="57232"/>
                    <a:pt x="18356" y="57426"/>
                  </a:cubicBezTo>
                  <a:cubicBezTo>
                    <a:pt x="18220" y="57621"/>
                    <a:pt x="18103" y="57815"/>
                    <a:pt x="17967" y="58010"/>
                  </a:cubicBezTo>
                  <a:cubicBezTo>
                    <a:pt x="16995" y="59566"/>
                    <a:pt x="16256" y="61258"/>
                    <a:pt x="15789" y="63028"/>
                  </a:cubicBezTo>
                  <a:cubicBezTo>
                    <a:pt x="15303" y="64797"/>
                    <a:pt x="15128" y="66665"/>
                    <a:pt x="15303" y="68493"/>
                  </a:cubicBezTo>
                  <a:cubicBezTo>
                    <a:pt x="15575" y="70302"/>
                    <a:pt x="16003" y="72091"/>
                    <a:pt x="16586" y="73841"/>
                  </a:cubicBezTo>
                  <a:cubicBezTo>
                    <a:pt x="16859" y="74717"/>
                    <a:pt x="17170" y="75572"/>
                    <a:pt x="17501" y="76428"/>
                  </a:cubicBezTo>
                  <a:cubicBezTo>
                    <a:pt x="17851" y="77284"/>
                    <a:pt x="18220" y="78120"/>
                    <a:pt x="18629" y="78937"/>
                  </a:cubicBezTo>
                  <a:cubicBezTo>
                    <a:pt x="19426" y="80590"/>
                    <a:pt x="20301" y="82185"/>
                    <a:pt x="21235" y="83760"/>
                  </a:cubicBezTo>
                  <a:cubicBezTo>
                    <a:pt x="21702" y="84558"/>
                    <a:pt x="22188" y="85336"/>
                    <a:pt x="22655" y="86114"/>
                  </a:cubicBezTo>
                  <a:cubicBezTo>
                    <a:pt x="23141" y="86892"/>
                    <a:pt x="23647" y="87650"/>
                    <a:pt x="24191" y="88409"/>
                  </a:cubicBezTo>
                  <a:cubicBezTo>
                    <a:pt x="24463" y="88778"/>
                    <a:pt x="24736" y="89128"/>
                    <a:pt x="25008" y="89498"/>
                  </a:cubicBezTo>
                  <a:cubicBezTo>
                    <a:pt x="25280" y="89868"/>
                    <a:pt x="25591" y="90218"/>
                    <a:pt x="25922" y="90529"/>
                  </a:cubicBezTo>
                  <a:cubicBezTo>
                    <a:pt x="26253" y="90840"/>
                    <a:pt x="26603" y="91151"/>
                    <a:pt x="26972" y="91423"/>
                  </a:cubicBezTo>
                  <a:cubicBezTo>
                    <a:pt x="27322" y="91715"/>
                    <a:pt x="27692" y="91968"/>
                    <a:pt x="28100" y="92201"/>
                  </a:cubicBezTo>
                  <a:cubicBezTo>
                    <a:pt x="29695" y="93116"/>
                    <a:pt x="31485" y="93621"/>
                    <a:pt x="33196" y="94224"/>
                  </a:cubicBezTo>
                  <a:cubicBezTo>
                    <a:pt x="34947" y="94788"/>
                    <a:pt x="36619" y="95547"/>
                    <a:pt x="38175" y="96500"/>
                  </a:cubicBezTo>
                  <a:cubicBezTo>
                    <a:pt x="38973" y="96967"/>
                    <a:pt x="39731" y="97472"/>
                    <a:pt x="40431" y="98056"/>
                  </a:cubicBezTo>
                  <a:cubicBezTo>
                    <a:pt x="40801" y="98347"/>
                    <a:pt x="41131" y="98639"/>
                    <a:pt x="41482" y="98950"/>
                  </a:cubicBezTo>
                  <a:cubicBezTo>
                    <a:pt x="41812" y="99262"/>
                    <a:pt x="42162" y="99553"/>
                    <a:pt x="42473" y="99903"/>
                  </a:cubicBezTo>
                  <a:cubicBezTo>
                    <a:pt x="43096" y="100565"/>
                    <a:pt x="43640" y="101304"/>
                    <a:pt x="44107" y="102101"/>
                  </a:cubicBezTo>
                  <a:cubicBezTo>
                    <a:pt x="44593" y="102879"/>
                    <a:pt x="45002" y="103676"/>
                    <a:pt x="45371" y="104532"/>
                  </a:cubicBezTo>
                  <a:cubicBezTo>
                    <a:pt x="46130" y="106205"/>
                    <a:pt x="46636" y="107975"/>
                    <a:pt x="46869" y="109784"/>
                  </a:cubicBezTo>
                  <a:cubicBezTo>
                    <a:pt x="46986" y="110698"/>
                    <a:pt x="47025" y="111612"/>
                    <a:pt x="47102" y="112526"/>
                  </a:cubicBezTo>
                  <a:cubicBezTo>
                    <a:pt x="47161" y="113440"/>
                    <a:pt x="47239" y="114354"/>
                    <a:pt x="47316" y="115268"/>
                  </a:cubicBezTo>
                  <a:cubicBezTo>
                    <a:pt x="47472" y="117077"/>
                    <a:pt x="47686" y="118905"/>
                    <a:pt x="47997" y="120714"/>
                  </a:cubicBezTo>
                  <a:cubicBezTo>
                    <a:pt x="48308" y="122503"/>
                    <a:pt x="48756" y="124293"/>
                    <a:pt x="49359" y="126024"/>
                  </a:cubicBezTo>
                  <a:cubicBezTo>
                    <a:pt x="49961" y="127755"/>
                    <a:pt x="50778" y="129408"/>
                    <a:pt x="51790" y="130925"/>
                  </a:cubicBezTo>
                  <a:cubicBezTo>
                    <a:pt x="50778" y="129408"/>
                    <a:pt x="49981" y="127755"/>
                    <a:pt x="49378" y="126024"/>
                  </a:cubicBezTo>
                  <a:cubicBezTo>
                    <a:pt x="48775" y="124293"/>
                    <a:pt x="48328" y="122503"/>
                    <a:pt x="48017" y="120695"/>
                  </a:cubicBezTo>
                  <a:cubicBezTo>
                    <a:pt x="47705" y="118905"/>
                    <a:pt x="47491" y="117077"/>
                    <a:pt x="47336" y="115249"/>
                  </a:cubicBezTo>
                  <a:cubicBezTo>
                    <a:pt x="47258" y="114335"/>
                    <a:pt x="47200" y="113421"/>
                    <a:pt x="47122" y="112526"/>
                  </a:cubicBezTo>
                  <a:cubicBezTo>
                    <a:pt x="47044" y="111612"/>
                    <a:pt x="47005" y="110698"/>
                    <a:pt x="46888" y="109784"/>
                  </a:cubicBezTo>
                  <a:cubicBezTo>
                    <a:pt x="46655" y="107955"/>
                    <a:pt x="46149" y="106185"/>
                    <a:pt x="45410" y="104513"/>
                  </a:cubicBezTo>
                  <a:cubicBezTo>
                    <a:pt x="45041" y="103676"/>
                    <a:pt x="44613" y="102860"/>
                    <a:pt x="44146" y="102082"/>
                  </a:cubicBezTo>
                  <a:cubicBezTo>
                    <a:pt x="43660" y="101284"/>
                    <a:pt x="43115" y="100545"/>
                    <a:pt x="42512" y="99884"/>
                  </a:cubicBezTo>
                  <a:cubicBezTo>
                    <a:pt x="42182" y="99534"/>
                    <a:pt x="41851" y="99242"/>
                    <a:pt x="41501" y="98931"/>
                  </a:cubicBezTo>
                  <a:cubicBezTo>
                    <a:pt x="41170" y="98620"/>
                    <a:pt x="40820" y="98328"/>
                    <a:pt x="40470" y="98036"/>
                  </a:cubicBezTo>
                  <a:cubicBezTo>
                    <a:pt x="39751" y="97453"/>
                    <a:pt x="38992" y="96928"/>
                    <a:pt x="38195" y="96461"/>
                  </a:cubicBezTo>
                  <a:cubicBezTo>
                    <a:pt x="36639" y="95508"/>
                    <a:pt x="34966" y="94749"/>
                    <a:pt x="33216" y="94185"/>
                  </a:cubicBezTo>
                  <a:cubicBezTo>
                    <a:pt x="31485" y="93582"/>
                    <a:pt x="29715" y="93077"/>
                    <a:pt x="28120" y="92163"/>
                  </a:cubicBezTo>
                  <a:cubicBezTo>
                    <a:pt x="27731" y="91949"/>
                    <a:pt x="27342" y="91676"/>
                    <a:pt x="26992" y="91385"/>
                  </a:cubicBezTo>
                  <a:cubicBezTo>
                    <a:pt x="26622" y="91112"/>
                    <a:pt x="26292" y="90821"/>
                    <a:pt x="25961" y="90509"/>
                  </a:cubicBezTo>
                  <a:cubicBezTo>
                    <a:pt x="25630" y="90179"/>
                    <a:pt x="25319" y="89829"/>
                    <a:pt x="25047" y="89479"/>
                  </a:cubicBezTo>
                  <a:cubicBezTo>
                    <a:pt x="24775" y="89109"/>
                    <a:pt x="24502" y="88739"/>
                    <a:pt x="24230" y="88370"/>
                  </a:cubicBezTo>
                  <a:cubicBezTo>
                    <a:pt x="23685" y="87631"/>
                    <a:pt x="23199" y="86872"/>
                    <a:pt x="22713" y="86094"/>
                  </a:cubicBezTo>
                  <a:cubicBezTo>
                    <a:pt x="22227" y="85316"/>
                    <a:pt x="21740" y="84538"/>
                    <a:pt x="21293" y="83741"/>
                  </a:cubicBezTo>
                  <a:cubicBezTo>
                    <a:pt x="20360" y="82166"/>
                    <a:pt x="19484" y="80551"/>
                    <a:pt x="18687" y="78918"/>
                  </a:cubicBezTo>
                  <a:cubicBezTo>
                    <a:pt x="18278" y="78081"/>
                    <a:pt x="17909" y="77245"/>
                    <a:pt x="17559" y="76409"/>
                  </a:cubicBezTo>
                  <a:cubicBezTo>
                    <a:pt x="17228" y="75553"/>
                    <a:pt x="16917" y="74697"/>
                    <a:pt x="16645" y="73822"/>
                  </a:cubicBezTo>
                  <a:cubicBezTo>
                    <a:pt x="16061" y="72091"/>
                    <a:pt x="15614" y="70302"/>
                    <a:pt x="15342" y="68493"/>
                  </a:cubicBezTo>
                  <a:cubicBezTo>
                    <a:pt x="15186" y="66665"/>
                    <a:pt x="15342" y="64836"/>
                    <a:pt x="15828" y="63066"/>
                  </a:cubicBezTo>
                  <a:cubicBezTo>
                    <a:pt x="16295" y="61297"/>
                    <a:pt x="17034" y="59605"/>
                    <a:pt x="18006" y="58068"/>
                  </a:cubicBezTo>
                  <a:cubicBezTo>
                    <a:pt x="18142" y="57874"/>
                    <a:pt x="18259" y="57679"/>
                    <a:pt x="18395" y="57485"/>
                  </a:cubicBezTo>
                  <a:cubicBezTo>
                    <a:pt x="18512" y="57290"/>
                    <a:pt x="18667" y="57115"/>
                    <a:pt x="18823" y="56959"/>
                  </a:cubicBezTo>
                  <a:cubicBezTo>
                    <a:pt x="19134" y="56609"/>
                    <a:pt x="19465" y="56298"/>
                    <a:pt x="19796" y="55987"/>
                  </a:cubicBezTo>
                  <a:cubicBezTo>
                    <a:pt x="20437" y="55345"/>
                    <a:pt x="21138" y="54742"/>
                    <a:pt x="21838" y="54159"/>
                  </a:cubicBezTo>
                  <a:cubicBezTo>
                    <a:pt x="23258" y="53011"/>
                    <a:pt x="24697" y="51883"/>
                    <a:pt x="26097" y="50697"/>
                  </a:cubicBezTo>
                  <a:cubicBezTo>
                    <a:pt x="28917" y="48343"/>
                    <a:pt x="31582" y="45796"/>
                    <a:pt x="33682" y="42781"/>
                  </a:cubicBezTo>
                  <a:cubicBezTo>
                    <a:pt x="34733" y="41264"/>
                    <a:pt x="35588" y="39630"/>
                    <a:pt x="36211" y="37919"/>
                  </a:cubicBezTo>
                  <a:cubicBezTo>
                    <a:pt x="36522" y="37043"/>
                    <a:pt x="36755" y="36149"/>
                    <a:pt x="36911" y="35254"/>
                  </a:cubicBezTo>
                  <a:cubicBezTo>
                    <a:pt x="37067" y="34340"/>
                    <a:pt x="37105" y="33426"/>
                    <a:pt x="37028" y="32512"/>
                  </a:cubicBezTo>
                  <a:cubicBezTo>
                    <a:pt x="36892" y="31598"/>
                    <a:pt x="36619" y="30722"/>
                    <a:pt x="36230" y="29886"/>
                  </a:cubicBezTo>
                  <a:cubicBezTo>
                    <a:pt x="35861" y="29050"/>
                    <a:pt x="35433" y="28233"/>
                    <a:pt x="34966" y="27455"/>
                  </a:cubicBezTo>
                  <a:cubicBezTo>
                    <a:pt x="34869" y="27260"/>
                    <a:pt x="34772" y="27046"/>
                    <a:pt x="34635" y="26852"/>
                  </a:cubicBezTo>
                  <a:cubicBezTo>
                    <a:pt x="34480" y="26677"/>
                    <a:pt x="34383" y="26463"/>
                    <a:pt x="34246" y="26288"/>
                  </a:cubicBezTo>
                  <a:cubicBezTo>
                    <a:pt x="34091" y="26113"/>
                    <a:pt x="33955" y="25918"/>
                    <a:pt x="33799" y="25763"/>
                  </a:cubicBezTo>
                  <a:cubicBezTo>
                    <a:pt x="33643" y="25588"/>
                    <a:pt x="33488" y="25432"/>
                    <a:pt x="33313" y="25277"/>
                  </a:cubicBezTo>
                  <a:cubicBezTo>
                    <a:pt x="32632" y="24654"/>
                    <a:pt x="31854" y="24149"/>
                    <a:pt x="31037" y="23760"/>
                  </a:cubicBezTo>
                  <a:cubicBezTo>
                    <a:pt x="30201" y="23351"/>
                    <a:pt x="29345" y="23040"/>
                    <a:pt x="28450" y="22807"/>
                  </a:cubicBezTo>
                  <a:cubicBezTo>
                    <a:pt x="27575" y="22573"/>
                    <a:pt x="26661" y="22418"/>
                    <a:pt x="25747" y="22379"/>
                  </a:cubicBezTo>
                  <a:cubicBezTo>
                    <a:pt x="23919" y="22281"/>
                    <a:pt x="22091" y="22223"/>
                    <a:pt x="20262" y="22029"/>
                  </a:cubicBezTo>
                  <a:cubicBezTo>
                    <a:pt x="19348" y="21951"/>
                    <a:pt x="18434" y="21815"/>
                    <a:pt x="17539" y="21640"/>
                  </a:cubicBezTo>
                  <a:cubicBezTo>
                    <a:pt x="16645" y="21465"/>
                    <a:pt x="15770" y="21231"/>
                    <a:pt x="14894" y="20939"/>
                  </a:cubicBezTo>
                  <a:cubicBezTo>
                    <a:pt x="14019" y="20648"/>
                    <a:pt x="13163" y="20336"/>
                    <a:pt x="12327" y="19967"/>
                  </a:cubicBezTo>
                  <a:cubicBezTo>
                    <a:pt x="11491" y="19597"/>
                    <a:pt x="10674" y="19170"/>
                    <a:pt x="9915" y="18683"/>
                  </a:cubicBezTo>
                  <a:cubicBezTo>
                    <a:pt x="6803" y="16699"/>
                    <a:pt x="4314" y="13899"/>
                    <a:pt x="2700" y="10573"/>
                  </a:cubicBezTo>
                  <a:cubicBezTo>
                    <a:pt x="1941" y="8920"/>
                    <a:pt x="1358" y="7169"/>
                    <a:pt x="969" y="5380"/>
                  </a:cubicBezTo>
                  <a:cubicBezTo>
                    <a:pt x="543" y="3600"/>
                    <a:pt x="271" y="180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652375" y="1315625"/>
              <a:ext cx="1304125" cy="3118725"/>
            </a:xfrm>
            <a:custGeom>
              <a:avLst/>
              <a:gdLst/>
              <a:ahLst/>
              <a:cxnLst/>
              <a:rect l="l" t="t" r="r" b="b"/>
              <a:pathLst>
                <a:path w="52165" h="124749" extrusionOk="0">
                  <a:moveTo>
                    <a:pt x="1" y="1"/>
                  </a:moveTo>
                  <a:lnTo>
                    <a:pt x="1" y="1"/>
                  </a:lnTo>
                  <a:cubicBezTo>
                    <a:pt x="390" y="1810"/>
                    <a:pt x="954" y="3560"/>
                    <a:pt x="1693" y="5252"/>
                  </a:cubicBezTo>
                  <a:lnTo>
                    <a:pt x="1693" y="5252"/>
                  </a:lnTo>
                  <a:cubicBezTo>
                    <a:pt x="954" y="3560"/>
                    <a:pt x="390" y="1790"/>
                    <a:pt x="1" y="1"/>
                  </a:cubicBezTo>
                  <a:close/>
                  <a:moveTo>
                    <a:pt x="1693" y="5252"/>
                  </a:moveTo>
                  <a:cubicBezTo>
                    <a:pt x="2471" y="6944"/>
                    <a:pt x="3482" y="8500"/>
                    <a:pt x="4708" y="9901"/>
                  </a:cubicBezTo>
                  <a:cubicBezTo>
                    <a:pt x="5913" y="11301"/>
                    <a:pt x="7294" y="12526"/>
                    <a:pt x="8850" y="13557"/>
                  </a:cubicBezTo>
                  <a:cubicBezTo>
                    <a:pt x="9609" y="14063"/>
                    <a:pt x="10426" y="14510"/>
                    <a:pt x="11262" y="14899"/>
                  </a:cubicBezTo>
                  <a:cubicBezTo>
                    <a:pt x="12098" y="15288"/>
                    <a:pt x="12954" y="15619"/>
                    <a:pt x="13829" y="15910"/>
                  </a:cubicBezTo>
                  <a:cubicBezTo>
                    <a:pt x="14705" y="16202"/>
                    <a:pt x="15599" y="16455"/>
                    <a:pt x="16513" y="16650"/>
                  </a:cubicBezTo>
                  <a:cubicBezTo>
                    <a:pt x="17408" y="16844"/>
                    <a:pt x="18322" y="17000"/>
                    <a:pt x="19236" y="17077"/>
                  </a:cubicBezTo>
                  <a:cubicBezTo>
                    <a:pt x="21084" y="17272"/>
                    <a:pt x="22932" y="17350"/>
                    <a:pt x="24760" y="17427"/>
                  </a:cubicBezTo>
                  <a:cubicBezTo>
                    <a:pt x="26608" y="17466"/>
                    <a:pt x="28436" y="17855"/>
                    <a:pt x="30128" y="18614"/>
                  </a:cubicBezTo>
                  <a:cubicBezTo>
                    <a:pt x="30984" y="18964"/>
                    <a:pt x="31762" y="19450"/>
                    <a:pt x="32501" y="20014"/>
                  </a:cubicBezTo>
                  <a:cubicBezTo>
                    <a:pt x="33220" y="20578"/>
                    <a:pt x="33823" y="21278"/>
                    <a:pt x="34290" y="22076"/>
                  </a:cubicBezTo>
                  <a:cubicBezTo>
                    <a:pt x="34737" y="22893"/>
                    <a:pt x="35185" y="23710"/>
                    <a:pt x="35554" y="24546"/>
                  </a:cubicBezTo>
                  <a:cubicBezTo>
                    <a:pt x="35943" y="25382"/>
                    <a:pt x="36235" y="26257"/>
                    <a:pt x="36410" y="27172"/>
                  </a:cubicBezTo>
                  <a:cubicBezTo>
                    <a:pt x="36488" y="27619"/>
                    <a:pt x="36527" y="28066"/>
                    <a:pt x="36507" y="28533"/>
                  </a:cubicBezTo>
                  <a:cubicBezTo>
                    <a:pt x="36488" y="29000"/>
                    <a:pt x="36449" y="29447"/>
                    <a:pt x="36391" y="29914"/>
                  </a:cubicBezTo>
                  <a:cubicBezTo>
                    <a:pt x="36254" y="30809"/>
                    <a:pt x="36021" y="31703"/>
                    <a:pt x="35729" y="32578"/>
                  </a:cubicBezTo>
                  <a:cubicBezTo>
                    <a:pt x="35107" y="34309"/>
                    <a:pt x="34251" y="35963"/>
                    <a:pt x="33181" y="37460"/>
                  </a:cubicBezTo>
                  <a:cubicBezTo>
                    <a:pt x="31081" y="40514"/>
                    <a:pt x="28377" y="43062"/>
                    <a:pt x="25538" y="45395"/>
                  </a:cubicBezTo>
                  <a:cubicBezTo>
                    <a:pt x="24118" y="46582"/>
                    <a:pt x="22640" y="47690"/>
                    <a:pt x="21201" y="48838"/>
                  </a:cubicBezTo>
                  <a:cubicBezTo>
                    <a:pt x="20481" y="49421"/>
                    <a:pt x="19761" y="50005"/>
                    <a:pt x="19081" y="50608"/>
                  </a:cubicBezTo>
                  <a:cubicBezTo>
                    <a:pt x="18731" y="50919"/>
                    <a:pt x="18400" y="51230"/>
                    <a:pt x="18069" y="51561"/>
                  </a:cubicBezTo>
                  <a:cubicBezTo>
                    <a:pt x="17894" y="51716"/>
                    <a:pt x="17739" y="51892"/>
                    <a:pt x="17583" y="52067"/>
                  </a:cubicBezTo>
                  <a:cubicBezTo>
                    <a:pt x="17447" y="52261"/>
                    <a:pt x="17311" y="52436"/>
                    <a:pt x="17175" y="52631"/>
                  </a:cubicBezTo>
                  <a:cubicBezTo>
                    <a:pt x="16124" y="54148"/>
                    <a:pt x="15308" y="55840"/>
                    <a:pt x="14782" y="57610"/>
                  </a:cubicBezTo>
                  <a:cubicBezTo>
                    <a:pt x="14238" y="59379"/>
                    <a:pt x="14004" y="61227"/>
                    <a:pt x="14102" y="63075"/>
                  </a:cubicBezTo>
                  <a:cubicBezTo>
                    <a:pt x="14141" y="63542"/>
                    <a:pt x="14218" y="64008"/>
                    <a:pt x="14296" y="64456"/>
                  </a:cubicBezTo>
                  <a:cubicBezTo>
                    <a:pt x="14393" y="64903"/>
                    <a:pt x="14471" y="65370"/>
                    <a:pt x="14568" y="65817"/>
                  </a:cubicBezTo>
                  <a:cubicBezTo>
                    <a:pt x="14782" y="66712"/>
                    <a:pt x="15035" y="67607"/>
                    <a:pt x="15308" y="68482"/>
                  </a:cubicBezTo>
                  <a:cubicBezTo>
                    <a:pt x="15580" y="69376"/>
                    <a:pt x="15872" y="70252"/>
                    <a:pt x="16222" y="71107"/>
                  </a:cubicBezTo>
                  <a:cubicBezTo>
                    <a:pt x="16552" y="71963"/>
                    <a:pt x="16941" y="72799"/>
                    <a:pt x="17330" y="73636"/>
                  </a:cubicBezTo>
                  <a:cubicBezTo>
                    <a:pt x="18147" y="75289"/>
                    <a:pt x="19042" y="76903"/>
                    <a:pt x="20014" y="78479"/>
                  </a:cubicBezTo>
                  <a:cubicBezTo>
                    <a:pt x="20500" y="79257"/>
                    <a:pt x="21006" y="80035"/>
                    <a:pt x="21512" y="80813"/>
                  </a:cubicBezTo>
                  <a:cubicBezTo>
                    <a:pt x="22018" y="81571"/>
                    <a:pt x="22562" y="82310"/>
                    <a:pt x="23146" y="83030"/>
                  </a:cubicBezTo>
                  <a:cubicBezTo>
                    <a:pt x="23710" y="83769"/>
                    <a:pt x="24332" y="84450"/>
                    <a:pt x="25032" y="85072"/>
                  </a:cubicBezTo>
                  <a:cubicBezTo>
                    <a:pt x="25382" y="85364"/>
                    <a:pt x="25752" y="85655"/>
                    <a:pt x="26121" y="85908"/>
                  </a:cubicBezTo>
                  <a:cubicBezTo>
                    <a:pt x="26491" y="86181"/>
                    <a:pt x="26880" y="86433"/>
                    <a:pt x="27288" y="86667"/>
                  </a:cubicBezTo>
                  <a:cubicBezTo>
                    <a:pt x="28105" y="87075"/>
                    <a:pt x="28961" y="87445"/>
                    <a:pt x="29836" y="87736"/>
                  </a:cubicBezTo>
                  <a:cubicBezTo>
                    <a:pt x="30711" y="88048"/>
                    <a:pt x="31587" y="88301"/>
                    <a:pt x="32481" y="88592"/>
                  </a:cubicBezTo>
                  <a:cubicBezTo>
                    <a:pt x="34232" y="89117"/>
                    <a:pt x="35943" y="89798"/>
                    <a:pt x="37577" y="90654"/>
                  </a:cubicBezTo>
                  <a:cubicBezTo>
                    <a:pt x="38394" y="91082"/>
                    <a:pt x="39191" y="91549"/>
                    <a:pt x="39950" y="92074"/>
                  </a:cubicBezTo>
                  <a:cubicBezTo>
                    <a:pt x="40708" y="92599"/>
                    <a:pt x="41428" y="93163"/>
                    <a:pt x="42128" y="93766"/>
                  </a:cubicBezTo>
                  <a:cubicBezTo>
                    <a:pt x="42809" y="94388"/>
                    <a:pt x="43412" y="95088"/>
                    <a:pt x="43937" y="95847"/>
                  </a:cubicBezTo>
                  <a:cubicBezTo>
                    <a:pt x="44462" y="96605"/>
                    <a:pt x="44929" y="97403"/>
                    <a:pt x="45357" y="98220"/>
                  </a:cubicBezTo>
                  <a:cubicBezTo>
                    <a:pt x="46193" y="99873"/>
                    <a:pt x="46777" y="101643"/>
                    <a:pt x="47088" y="103451"/>
                  </a:cubicBezTo>
                  <a:cubicBezTo>
                    <a:pt x="47243" y="104366"/>
                    <a:pt x="47302" y="105280"/>
                    <a:pt x="47380" y="106213"/>
                  </a:cubicBezTo>
                  <a:cubicBezTo>
                    <a:pt x="47457" y="107127"/>
                    <a:pt x="47555" y="108042"/>
                    <a:pt x="47632" y="108956"/>
                  </a:cubicBezTo>
                  <a:cubicBezTo>
                    <a:pt x="47827" y="110803"/>
                    <a:pt x="48060" y="112632"/>
                    <a:pt x="48391" y="114440"/>
                  </a:cubicBezTo>
                  <a:cubicBezTo>
                    <a:pt x="48060" y="112632"/>
                    <a:pt x="47846" y="110784"/>
                    <a:pt x="47652" y="108956"/>
                  </a:cubicBezTo>
                  <a:cubicBezTo>
                    <a:pt x="47555" y="108042"/>
                    <a:pt x="47477" y="107127"/>
                    <a:pt x="47399" y="106194"/>
                  </a:cubicBezTo>
                  <a:cubicBezTo>
                    <a:pt x="47302" y="105280"/>
                    <a:pt x="47263" y="104366"/>
                    <a:pt x="47107" y="103451"/>
                  </a:cubicBezTo>
                  <a:cubicBezTo>
                    <a:pt x="46796" y="101623"/>
                    <a:pt x="46213" y="99853"/>
                    <a:pt x="45376" y="98220"/>
                  </a:cubicBezTo>
                  <a:cubicBezTo>
                    <a:pt x="44540" y="96586"/>
                    <a:pt x="43509" y="95011"/>
                    <a:pt x="42148" y="93746"/>
                  </a:cubicBezTo>
                  <a:cubicBezTo>
                    <a:pt x="41428" y="93143"/>
                    <a:pt x="40728" y="92579"/>
                    <a:pt x="39969" y="92035"/>
                  </a:cubicBezTo>
                  <a:cubicBezTo>
                    <a:pt x="39191" y="91510"/>
                    <a:pt x="38413" y="91043"/>
                    <a:pt x="37577" y="90634"/>
                  </a:cubicBezTo>
                  <a:cubicBezTo>
                    <a:pt x="35943" y="89779"/>
                    <a:pt x="34232" y="89078"/>
                    <a:pt x="32462" y="88553"/>
                  </a:cubicBezTo>
                  <a:cubicBezTo>
                    <a:pt x="31587" y="88262"/>
                    <a:pt x="30692" y="88009"/>
                    <a:pt x="29836" y="87698"/>
                  </a:cubicBezTo>
                  <a:cubicBezTo>
                    <a:pt x="28961" y="87406"/>
                    <a:pt x="28105" y="87056"/>
                    <a:pt x="27288" y="86628"/>
                  </a:cubicBezTo>
                  <a:cubicBezTo>
                    <a:pt x="26880" y="86394"/>
                    <a:pt x="26491" y="86142"/>
                    <a:pt x="26121" y="85869"/>
                  </a:cubicBezTo>
                  <a:cubicBezTo>
                    <a:pt x="25752" y="85617"/>
                    <a:pt x="25382" y="85325"/>
                    <a:pt x="25032" y="85033"/>
                  </a:cubicBezTo>
                  <a:cubicBezTo>
                    <a:pt x="24351" y="84411"/>
                    <a:pt x="23729" y="83730"/>
                    <a:pt x="23165" y="83010"/>
                  </a:cubicBezTo>
                  <a:cubicBezTo>
                    <a:pt x="22582" y="82291"/>
                    <a:pt x="22037" y="81552"/>
                    <a:pt x="21531" y="80774"/>
                  </a:cubicBezTo>
                  <a:cubicBezTo>
                    <a:pt x="21026" y="80015"/>
                    <a:pt x="20520" y="79237"/>
                    <a:pt x="20034" y="78440"/>
                  </a:cubicBezTo>
                  <a:cubicBezTo>
                    <a:pt x="19061" y="76884"/>
                    <a:pt x="18167" y="75270"/>
                    <a:pt x="17369" y="73597"/>
                  </a:cubicBezTo>
                  <a:cubicBezTo>
                    <a:pt x="16552" y="71944"/>
                    <a:pt x="15872" y="70232"/>
                    <a:pt x="15346" y="68462"/>
                  </a:cubicBezTo>
                  <a:cubicBezTo>
                    <a:pt x="15055" y="67587"/>
                    <a:pt x="14821" y="66692"/>
                    <a:pt x="14607" y="65798"/>
                  </a:cubicBezTo>
                  <a:cubicBezTo>
                    <a:pt x="14510" y="65350"/>
                    <a:pt x="14413" y="64884"/>
                    <a:pt x="14335" y="64436"/>
                  </a:cubicBezTo>
                  <a:cubicBezTo>
                    <a:pt x="14257" y="63989"/>
                    <a:pt x="14179" y="63522"/>
                    <a:pt x="14141" y="63075"/>
                  </a:cubicBezTo>
                  <a:cubicBezTo>
                    <a:pt x="14043" y="61227"/>
                    <a:pt x="14277" y="59379"/>
                    <a:pt x="14821" y="57629"/>
                  </a:cubicBezTo>
                  <a:cubicBezTo>
                    <a:pt x="15346" y="55859"/>
                    <a:pt x="16163" y="54187"/>
                    <a:pt x="17214" y="52689"/>
                  </a:cubicBezTo>
                  <a:cubicBezTo>
                    <a:pt x="17700" y="51892"/>
                    <a:pt x="18400" y="51289"/>
                    <a:pt x="19081" y="50686"/>
                  </a:cubicBezTo>
                  <a:cubicBezTo>
                    <a:pt x="19761" y="50063"/>
                    <a:pt x="20481" y="49480"/>
                    <a:pt x="21201" y="48916"/>
                  </a:cubicBezTo>
                  <a:cubicBezTo>
                    <a:pt x="22659" y="47768"/>
                    <a:pt x="24118" y="46640"/>
                    <a:pt x="25538" y="45473"/>
                  </a:cubicBezTo>
                  <a:cubicBezTo>
                    <a:pt x="28397" y="43120"/>
                    <a:pt x="31100" y="40553"/>
                    <a:pt x="33201" y="37519"/>
                  </a:cubicBezTo>
                  <a:cubicBezTo>
                    <a:pt x="34271" y="36002"/>
                    <a:pt x="35126" y="34348"/>
                    <a:pt x="35749" y="32617"/>
                  </a:cubicBezTo>
                  <a:cubicBezTo>
                    <a:pt x="36041" y="31723"/>
                    <a:pt x="36274" y="30828"/>
                    <a:pt x="36410" y="29914"/>
                  </a:cubicBezTo>
                  <a:cubicBezTo>
                    <a:pt x="36468" y="29447"/>
                    <a:pt x="36507" y="28980"/>
                    <a:pt x="36527" y="28533"/>
                  </a:cubicBezTo>
                  <a:cubicBezTo>
                    <a:pt x="36527" y="28066"/>
                    <a:pt x="36488" y="27599"/>
                    <a:pt x="36410" y="27152"/>
                  </a:cubicBezTo>
                  <a:cubicBezTo>
                    <a:pt x="36235" y="26238"/>
                    <a:pt x="35963" y="25343"/>
                    <a:pt x="35574" y="24507"/>
                  </a:cubicBezTo>
                  <a:cubicBezTo>
                    <a:pt x="35185" y="23671"/>
                    <a:pt x="34757" y="22854"/>
                    <a:pt x="34290" y="22056"/>
                  </a:cubicBezTo>
                  <a:cubicBezTo>
                    <a:pt x="33843" y="21259"/>
                    <a:pt x="33220" y="20539"/>
                    <a:pt x="32481" y="19975"/>
                  </a:cubicBezTo>
                  <a:cubicBezTo>
                    <a:pt x="31762" y="19392"/>
                    <a:pt x="30964" y="18925"/>
                    <a:pt x="30108" y="18556"/>
                  </a:cubicBezTo>
                  <a:cubicBezTo>
                    <a:pt x="28416" y="17816"/>
                    <a:pt x="26588" y="17408"/>
                    <a:pt x="24740" y="17389"/>
                  </a:cubicBezTo>
                  <a:cubicBezTo>
                    <a:pt x="22893" y="17311"/>
                    <a:pt x="21045" y="17233"/>
                    <a:pt x="19217" y="17058"/>
                  </a:cubicBezTo>
                  <a:cubicBezTo>
                    <a:pt x="18283" y="16961"/>
                    <a:pt x="17369" y="16805"/>
                    <a:pt x="16474" y="16611"/>
                  </a:cubicBezTo>
                  <a:cubicBezTo>
                    <a:pt x="15580" y="16416"/>
                    <a:pt x="14685" y="16163"/>
                    <a:pt x="13810" y="15852"/>
                  </a:cubicBezTo>
                  <a:cubicBezTo>
                    <a:pt x="12935" y="15580"/>
                    <a:pt x="12079" y="15249"/>
                    <a:pt x="11243" y="14860"/>
                  </a:cubicBezTo>
                  <a:cubicBezTo>
                    <a:pt x="10406" y="14471"/>
                    <a:pt x="9589" y="14024"/>
                    <a:pt x="8831" y="13518"/>
                  </a:cubicBezTo>
                  <a:cubicBezTo>
                    <a:pt x="5738" y="11457"/>
                    <a:pt x="3268" y="8598"/>
                    <a:pt x="1693" y="5252"/>
                  </a:cubicBezTo>
                  <a:close/>
                  <a:moveTo>
                    <a:pt x="48398" y="114480"/>
                  </a:moveTo>
                  <a:cubicBezTo>
                    <a:pt x="48709" y="116275"/>
                    <a:pt x="49173" y="118051"/>
                    <a:pt x="49752" y="119789"/>
                  </a:cubicBezTo>
                  <a:cubicBezTo>
                    <a:pt x="50355" y="121539"/>
                    <a:pt x="51172" y="123212"/>
                    <a:pt x="52164" y="124748"/>
                  </a:cubicBezTo>
                  <a:cubicBezTo>
                    <a:pt x="51172" y="123192"/>
                    <a:pt x="50375" y="121539"/>
                    <a:pt x="49772" y="119789"/>
                  </a:cubicBezTo>
                  <a:cubicBezTo>
                    <a:pt x="49173" y="118051"/>
                    <a:pt x="48709" y="116275"/>
                    <a:pt x="48398" y="11448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627600" y="1182925"/>
              <a:ext cx="1298750" cy="3111875"/>
            </a:xfrm>
            <a:custGeom>
              <a:avLst/>
              <a:gdLst/>
              <a:ahLst/>
              <a:cxnLst/>
              <a:rect l="l" t="t" r="r" b="b"/>
              <a:pathLst>
                <a:path w="51950" h="124475" extrusionOk="0">
                  <a:moveTo>
                    <a:pt x="0" y="0"/>
                  </a:moveTo>
                  <a:lnTo>
                    <a:pt x="0" y="0"/>
                  </a:lnTo>
                  <a:cubicBezTo>
                    <a:pt x="253" y="1848"/>
                    <a:pt x="506" y="3695"/>
                    <a:pt x="895" y="5503"/>
                  </a:cubicBezTo>
                  <a:cubicBezTo>
                    <a:pt x="525" y="3695"/>
                    <a:pt x="253" y="1848"/>
                    <a:pt x="0" y="0"/>
                  </a:cubicBezTo>
                  <a:close/>
                  <a:moveTo>
                    <a:pt x="900" y="5531"/>
                  </a:moveTo>
                  <a:cubicBezTo>
                    <a:pt x="1270" y="7350"/>
                    <a:pt x="1812" y="9130"/>
                    <a:pt x="2528" y="10833"/>
                  </a:cubicBezTo>
                  <a:cubicBezTo>
                    <a:pt x="2917" y="11688"/>
                    <a:pt x="3345" y="12505"/>
                    <a:pt x="3831" y="13303"/>
                  </a:cubicBezTo>
                  <a:cubicBezTo>
                    <a:pt x="4337" y="14081"/>
                    <a:pt x="4882" y="14839"/>
                    <a:pt x="5485" y="15559"/>
                  </a:cubicBezTo>
                  <a:cubicBezTo>
                    <a:pt x="6671" y="16979"/>
                    <a:pt x="8052" y="18243"/>
                    <a:pt x="9588" y="19293"/>
                  </a:cubicBezTo>
                  <a:cubicBezTo>
                    <a:pt x="10366" y="19818"/>
                    <a:pt x="11164" y="20285"/>
                    <a:pt x="12000" y="20693"/>
                  </a:cubicBezTo>
                  <a:cubicBezTo>
                    <a:pt x="12856" y="21082"/>
                    <a:pt x="13712" y="21432"/>
                    <a:pt x="14587" y="21724"/>
                  </a:cubicBezTo>
                  <a:cubicBezTo>
                    <a:pt x="15462" y="22035"/>
                    <a:pt x="16357" y="22308"/>
                    <a:pt x="17271" y="22522"/>
                  </a:cubicBezTo>
                  <a:cubicBezTo>
                    <a:pt x="18166" y="22735"/>
                    <a:pt x="19099" y="22891"/>
                    <a:pt x="20013" y="23008"/>
                  </a:cubicBezTo>
                  <a:cubicBezTo>
                    <a:pt x="21861" y="23222"/>
                    <a:pt x="23728" y="23280"/>
                    <a:pt x="25595" y="23358"/>
                  </a:cubicBezTo>
                  <a:cubicBezTo>
                    <a:pt x="26043" y="23358"/>
                    <a:pt x="26509" y="23377"/>
                    <a:pt x="26976" y="23397"/>
                  </a:cubicBezTo>
                  <a:cubicBezTo>
                    <a:pt x="27210" y="23416"/>
                    <a:pt x="27443" y="23436"/>
                    <a:pt x="27676" y="23475"/>
                  </a:cubicBezTo>
                  <a:cubicBezTo>
                    <a:pt x="27910" y="23513"/>
                    <a:pt x="28124" y="23533"/>
                    <a:pt x="28357" y="23572"/>
                  </a:cubicBezTo>
                  <a:cubicBezTo>
                    <a:pt x="29271" y="23747"/>
                    <a:pt x="30166" y="24000"/>
                    <a:pt x="31041" y="24350"/>
                  </a:cubicBezTo>
                  <a:cubicBezTo>
                    <a:pt x="31897" y="24680"/>
                    <a:pt x="32714" y="25128"/>
                    <a:pt x="33472" y="25653"/>
                  </a:cubicBezTo>
                  <a:cubicBezTo>
                    <a:pt x="34250" y="26178"/>
                    <a:pt x="34892" y="26859"/>
                    <a:pt x="35417" y="27617"/>
                  </a:cubicBezTo>
                  <a:cubicBezTo>
                    <a:pt x="35534" y="27812"/>
                    <a:pt x="35670" y="28006"/>
                    <a:pt x="35787" y="28220"/>
                  </a:cubicBezTo>
                  <a:lnTo>
                    <a:pt x="36117" y="28843"/>
                  </a:lnTo>
                  <a:cubicBezTo>
                    <a:pt x="36331" y="29251"/>
                    <a:pt x="36526" y="29659"/>
                    <a:pt x="36720" y="30087"/>
                  </a:cubicBezTo>
                  <a:cubicBezTo>
                    <a:pt x="37109" y="30924"/>
                    <a:pt x="37401" y="31818"/>
                    <a:pt x="37615" y="32713"/>
                  </a:cubicBezTo>
                  <a:cubicBezTo>
                    <a:pt x="37790" y="33627"/>
                    <a:pt x="37829" y="34561"/>
                    <a:pt x="37693" y="35494"/>
                  </a:cubicBezTo>
                  <a:cubicBezTo>
                    <a:pt x="37576" y="36408"/>
                    <a:pt x="37362" y="37322"/>
                    <a:pt x="37070" y="38198"/>
                  </a:cubicBezTo>
                  <a:cubicBezTo>
                    <a:pt x="37382" y="37322"/>
                    <a:pt x="37596" y="36408"/>
                    <a:pt x="37712" y="35494"/>
                  </a:cubicBezTo>
                  <a:cubicBezTo>
                    <a:pt x="37848" y="34561"/>
                    <a:pt x="37829" y="33627"/>
                    <a:pt x="37634" y="32713"/>
                  </a:cubicBezTo>
                  <a:cubicBezTo>
                    <a:pt x="37421" y="31799"/>
                    <a:pt x="37129" y="30904"/>
                    <a:pt x="36740" y="30068"/>
                  </a:cubicBezTo>
                  <a:cubicBezTo>
                    <a:pt x="36545" y="29640"/>
                    <a:pt x="36331" y="29232"/>
                    <a:pt x="36117" y="28804"/>
                  </a:cubicBezTo>
                  <a:lnTo>
                    <a:pt x="35806" y="28201"/>
                  </a:lnTo>
                  <a:cubicBezTo>
                    <a:pt x="35670" y="27987"/>
                    <a:pt x="35553" y="27792"/>
                    <a:pt x="35437" y="27598"/>
                  </a:cubicBezTo>
                  <a:cubicBezTo>
                    <a:pt x="34912" y="26820"/>
                    <a:pt x="34250" y="26159"/>
                    <a:pt x="33492" y="25633"/>
                  </a:cubicBezTo>
                  <a:cubicBezTo>
                    <a:pt x="32733" y="25089"/>
                    <a:pt x="31897" y="24642"/>
                    <a:pt x="31041" y="24311"/>
                  </a:cubicBezTo>
                  <a:cubicBezTo>
                    <a:pt x="30166" y="23961"/>
                    <a:pt x="29271" y="23708"/>
                    <a:pt x="28357" y="23552"/>
                  </a:cubicBezTo>
                  <a:cubicBezTo>
                    <a:pt x="28124" y="23494"/>
                    <a:pt x="27910" y="23455"/>
                    <a:pt x="27676" y="23436"/>
                  </a:cubicBezTo>
                  <a:cubicBezTo>
                    <a:pt x="27443" y="23416"/>
                    <a:pt x="27210" y="23377"/>
                    <a:pt x="26976" y="23358"/>
                  </a:cubicBezTo>
                  <a:cubicBezTo>
                    <a:pt x="26509" y="23338"/>
                    <a:pt x="26043" y="23338"/>
                    <a:pt x="25576" y="23319"/>
                  </a:cubicBezTo>
                  <a:cubicBezTo>
                    <a:pt x="23728" y="23261"/>
                    <a:pt x="21861" y="23183"/>
                    <a:pt x="20013" y="22969"/>
                  </a:cubicBezTo>
                  <a:cubicBezTo>
                    <a:pt x="19099" y="22872"/>
                    <a:pt x="18166" y="22716"/>
                    <a:pt x="17271" y="22502"/>
                  </a:cubicBezTo>
                  <a:cubicBezTo>
                    <a:pt x="16357" y="22288"/>
                    <a:pt x="15462" y="22016"/>
                    <a:pt x="14587" y="21705"/>
                  </a:cubicBezTo>
                  <a:cubicBezTo>
                    <a:pt x="13712" y="21413"/>
                    <a:pt x="12856" y="21063"/>
                    <a:pt x="12020" y="20674"/>
                  </a:cubicBezTo>
                  <a:cubicBezTo>
                    <a:pt x="11183" y="20265"/>
                    <a:pt x="10366" y="19799"/>
                    <a:pt x="9608" y="19274"/>
                  </a:cubicBezTo>
                  <a:cubicBezTo>
                    <a:pt x="8071" y="18223"/>
                    <a:pt x="6691" y="16959"/>
                    <a:pt x="5504" y="15539"/>
                  </a:cubicBezTo>
                  <a:cubicBezTo>
                    <a:pt x="4901" y="14820"/>
                    <a:pt x="4357" y="14061"/>
                    <a:pt x="3851" y="13283"/>
                  </a:cubicBezTo>
                  <a:cubicBezTo>
                    <a:pt x="3345" y="12505"/>
                    <a:pt x="2917" y="11669"/>
                    <a:pt x="2548" y="10833"/>
                  </a:cubicBezTo>
                  <a:cubicBezTo>
                    <a:pt x="1813" y="9130"/>
                    <a:pt x="1270" y="7350"/>
                    <a:pt x="900" y="5531"/>
                  </a:cubicBezTo>
                  <a:close/>
                  <a:moveTo>
                    <a:pt x="37070" y="38198"/>
                  </a:moveTo>
                  <a:cubicBezTo>
                    <a:pt x="36779" y="39073"/>
                    <a:pt x="36409" y="39929"/>
                    <a:pt x="35981" y="40745"/>
                  </a:cubicBezTo>
                  <a:cubicBezTo>
                    <a:pt x="35534" y="41582"/>
                    <a:pt x="35048" y="42379"/>
                    <a:pt x="34523" y="43138"/>
                  </a:cubicBezTo>
                  <a:cubicBezTo>
                    <a:pt x="32403" y="46191"/>
                    <a:pt x="29660" y="48759"/>
                    <a:pt x="26782" y="51092"/>
                  </a:cubicBezTo>
                  <a:cubicBezTo>
                    <a:pt x="25342" y="52259"/>
                    <a:pt x="23845" y="53368"/>
                    <a:pt x="22367" y="54496"/>
                  </a:cubicBezTo>
                  <a:cubicBezTo>
                    <a:pt x="21647" y="55060"/>
                    <a:pt x="20889" y="55644"/>
                    <a:pt x="20188" y="56227"/>
                  </a:cubicBezTo>
                  <a:cubicBezTo>
                    <a:pt x="19819" y="56538"/>
                    <a:pt x="19488" y="56849"/>
                    <a:pt x="19138" y="57161"/>
                  </a:cubicBezTo>
                  <a:cubicBezTo>
                    <a:pt x="18963" y="57316"/>
                    <a:pt x="18788" y="57472"/>
                    <a:pt x="18632" y="57647"/>
                  </a:cubicBezTo>
                  <a:cubicBezTo>
                    <a:pt x="18477" y="57802"/>
                    <a:pt x="18321" y="57997"/>
                    <a:pt x="18185" y="58172"/>
                  </a:cubicBezTo>
                  <a:cubicBezTo>
                    <a:pt x="17057" y="59670"/>
                    <a:pt x="16162" y="61323"/>
                    <a:pt x="15579" y="63093"/>
                  </a:cubicBezTo>
                  <a:cubicBezTo>
                    <a:pt x="14956" y="64863"/>
                    <a:pt x="14665" y="66730"/>
                    <a:pt x="14723" y="68597"/>
                  </a:cubicBezTo>
                  <a:cubicBezTo>
                    <a:pt x="14743" y="69064"/>
                    <a:pt x="14801" y="69530"/>
                    <a:pt x="14879" y="69978"/>
                  </a:cubicBezTo>
                  <a:cubicBezTo>
                    <a:pt x="14937" y="70444"/>
                    <a:pt x="15034" y="70892"/>
                    <a:pt x="15132" y="71359"/>
                  </a:cubicBezTo>
                  <a:cubicBezTo>
                    <a:pt x="15326" y="72273"/>
                    <a:pt x="15540" y="73167"/>
                    <a:pt x="15812" y="74062"/>
                  </a:cubicBezTo>
                  <a:cubicBezTo>
                    <a:pt x="16337" y="75832"/>
                    <a:pt x="16999" y="77582"/>
                    <a:pt x="17816" y="79236"/>
                  </a:cubicBezTo>
                  <a:cubicBezTo>
                    <a:pt x="18632" y="80908"/>
                    <a:pt x="19547" y="82542"/>
                    <a:pt x="20558" y="84098"/>
                  </a:cubicBezTo>
                  <a:cubicBezTo>
                    <a:pt x="21064" y="84876"/>
                    <a:pt x="21589" y="85654"/>
                    <a:pt x="22133" y="86412"/>
                  </a:cubicBezTo>
                  <a:cubicBezTo>
                    <a:pt x="22678" y="87171"/>
                    <a:pt x="23261" y="87890"/>
                    <a:pt x="23884" y="88591"/>
                  </a:cubicBezTo>
                  <a:cubicBezTo>
                    <a:pt x="24487" y="89291"/>
                    <a:pt x="25167" y="89933"/>
                    <a:pt x="25906" y="90516"/>
                  </a:cubicBezTo>
                  <a:cubicBezTo>
                    <a:pt x="26276" y="90788"/>
                    <a:pt x="26646" y="91061"/>
                    <a:pt x="27054" y="91294"/>
                  </a:cubicBezTo>
                  <a:cubicBezTo>
                    <a:pt x="26665" y="91041"/>
                    <a:pt x="26276" y="90769"/>
                    <a:pt x="25906" y="90497"/>
                  </a:cubicBezTo>
                  <a:cubicBezTo>
                    <a:pt x="25167" y="89913"/>
                    <a:pt x="24506" y="89271"/>
                    <a:pt x="23903" y="88571"/>
                  </a:cubicBezTo>
                  <a:cubicBezTo>
                    <a:pt x="23261" y="87890"/>
                    <a:pt x="22697" y="87151"/>
                    <a:pt x="22153" y="86393"/>
                  </a:cubicBezTo>
                  <a:cubicBezTo>
                    <a:pt x="21608" y="85654"/>
                    <a:pt x="21083" y="84876"/>
                    <a:pt x="20577" y="84098"/>
                  </a:cubicBezTo>
                  <a:cubicBezTo>
                    <a:pt x="19585" y="82522"/>
                    <a:pt x="18671" y="80908"/>
                    <a:pt x="17835" y="79236"/>
                  </a:cubicBezTo>
                  <a:cubicBezTo>
                    <a:pt x="17018" y="77563"/>
                    <a:pt x="16337" y="75832"/>
                    <a:pt x="15832" y="74043"/>
                  </a:cubicBezTo>
                  <a:cubicBezTo>
                    <a:pt x="15559" y="73148"/>
                    <a:pt x="15326" y="72253"/>
                    <a:pt x="15151" y="71339"/>
                  </a:cubicBezTo>
                  <a:cubicBezTo>
                    <a:pt x="15054" y="70892"/>
                    <a:pt x="14976" y="70444"/>
                    <a:pt x="14898" y="69978"/>
                  </a:cubicBezTo>
                  <a:cubicBezTo>
                    <a:pt x="14820" y="69511"/>
                    <a:pt x="14762" y="69064"/>
                    <a:pt x="14743" y="68597"/>
                  </a:cubicBezTo>
                  <a:cubicBezTo>
                    <a:pt x="14704" y="66730"/>
                    <a:pt x="14976" y="64882"/>
                    <a:pt x="15598" y="63132"/>
                  </a:cubicBezTo>
                  <a:cubicBezTo>
                    <a:pt x="16182" y="61362"/>
                    <a:pt x="17076" y="59708"/>
                    <a:pt x="18205" y="58230"/>
                  </a:cubicBezTo>
                  <a:cubicBezTo>
                    <a:pt x="18341" y="58036"/>
                    <a:pt x="18477" y="57861"/>
                    <a:pt x="18632" y="57705"/>
                  </a:cubicBezTo>
                  <a:cubicBezTo>
                    <a:pt x="18788" y="57530"/>
                    <a:pt x="18963" y="57375"/>
                    <a:pt x="19138" y="57219"/>
                  </a:cubicBezTo>
                  <a:cubicBezTo>
                    <a:pt x="19488" y="56908"/>
                    <a:pt x="19838" y="56597"/>
                    <a:pt x="20188" y="56285"/>
                  </a:cubicBezTo>
                  <a:cubicBezTo>
                    <a:pt x="20908" y="55702"/>
                    <a:pt x="21647" y="55118"/>
                    <a:pt x="22367" y="54554"/>
                  </a:cubicBezTo>
                  <a:cubicBezTo>
                    <a:pt x="23845" y="53426"/>
                    <a:pt x="25342" y="52318"/>
                    <a:pt x="26782" y="51131"/>
                  </a:cubicBezTo>
                  <a:cubicBezTo>
                    <a:pt x="29680" y="48797"/>
                    <a:pt x="32403" y="46230"/>
                    <a:pt x="34542" y="43157"/>
                  </a:cubicBezTo>
                  <a:cubicBezTo>
                    <a:pt x="35067" y="42399"/>
                    <a:pt x="35553" y="41601"/>
                    <a:pt x="35981" y="40765"/>
                  </a:cubicBezTo>
                  <a:cubicBezTo>
                    <a:pt x="36409" y="39948"/>
                    <a:pt x="36779" y="39092"/>
                    <a:pt x="37070" y="38198"/>
                  </a:cubicBezTo>
                  <a:close/>
                  <a:moveTo>
                    <a:pt x="27054" y="91294"/>
                  </a:moveTo>
                  <a:cubicBezTo>
                    <a:pt x="27443" y="91566"/>
                    <a:pt x="27851" y="91800"/>
                    <a:pt x="28260" y="92014"/>
                  </a:cubicBezTo>
                  <a:cubicBezTo>
                    <a:pt x="29096" y="92422"/>
                    <a:pt x="29971" y="92753"/>
                    <a:pt x="30866" y="93044"/>
                  </a:cubicBezTo>
                  <a:cubicBezTo>
                    <a:pt x="31741" y="93317"/>
                    <a:pt x="32636" y="93570"/>
                    <a:pt x="33531" y="93842"/>
                  </a:cubicBezTo>
                  <a:cubicBezTo>
                    <a:pt x="35320" y="94328"/>
                    <a:pt x="37070" y="94951"/>
                    <a:pt x="38763" y="95728"/>
                  </a:cubicBezTo>
                  <a:cubicBezTo>
                    <a:pt x="39618" y="96098"/>
                    <a:pt x="40455" y="96506"/>
                    <a:pt x="41252" y="96973"/>
                  </a:cubicBezTo>
                  <a:cubicBezTo>
                    <a:pt x="42049" y="97459"/>
                    <a:pt x="42808" y="97985"/>
                    <a:pt x="43547" y="98549"/>
                  </a:cubicBezTo>
                  <a:cubicBezTo>
                    <a:pt x="44286" y="99132"/>
                    <a:pt x="44947" y="99793"/>
                    <a:pt x="45511" y="100532"/>
                  </a:cubicBezTo>
                  <a:cubicBezTo>
                    <a:pt x="46095" y="101252"/>
                    <a:pt x="46620" y="102011"/>
                    <a:pt x="47087" y="102827"/>
                  </a:cubicBezTo>
                  <a:cubicBezTo>
                    <a:pt x="48020" y="104442"/>
                    <a:pt x="48682" y="106192"/>
                    <a:pt x="49071" y="108020"/>
                  </a:cubicBezTo>
                  <a:cubicBezTo>
                    <a:pt x="49265" y="108915"/>
                    <a:pt x="49343" y="109849"/>
                    <a:pt x="49440" y="110782"/>
                  </a:cubicBezTo>
                  <a:lnTo>
                    <a:pt x="49751" y="113544"/>
                  </a:lnTo>
                  <a:cubicBezTo>
                    <a:pt x="49965" y="115392"/>
                    <a:pt x="50199" y="117239"/>
                    <a:pt x="50549" y="119068"/>
                  </a:cubicBezTo>
                  <a:cubicBezTo>
                    <a:pt x="50879" y="120896"/>
                    <a:pt x="51346" y="122705"/>
                    <a:pt x="51949" y="124474"/>
                  </a:cubicBezTo>
                  <a:cubicBezTo>
                    <a:pt x="51366" y="122705"/>
                    <a:pt x="50899" y="120896"/>
                    <a:pt x="50568" y="119068"/>
                  </a:cubicBezTo>
                  <a:cubicBezTo>
                    <a:pt x="50238" y="117239"/>
                    <a:pt x="49985" y="115392"/>
                    <a:pt x="49771" y="113544"/>
                  </a:cubicBezTo>
                  <a:lnTo>
                    <a:pt x="49479" y="110782"/>
                  </a:lnTo>
                  <a:cubicBezTo>
                    <a:pt x="49362" y="109849"/>
                    <a:pt x="49304" y="108915"/>
                    <a:pt x="49110" y="108020"/>
                  </a:cubicBezTo>
                  <a:cubicBezTo>
                    <a:pt x="48721" y="106192"/>
                    <a:pt x="48059" y="104442"/>
                    <a:pt x="47126" y="102827"/>
                  </a:cubicBezTo>
                  <a:cubicBezTo>
                    <a:pt x="46659" y="102011"/>
                    <a:pt x="46134" y="101233"/>
                    <a:pt x="45550" y="100513"/>
                  </a:cubicBezTo>
                  <a:cubicBezTo>
                    <a:pt x="44986" y="99774"/>
                    <a:pt x="44325" y="99113"/>
                    <a:pt x="43586" y="98549"/>
                  </a:cubicBezTo>
                  <a:cubicBezTo>
                    <a:pt x="42847" y="97965"/>
                    <a:pt x="42088" y="97440"/>
                    <a:pt x="41291" y="96954"/>
                  </a:cubicBezTo>
                  <a:cubicBezTo>
                    <a:pt x="40494" y="96487"/>
                    <a:pt x="39657" y="96079"/>
                    <a:pt x="38801" y="95709"/>
                  </a:cubicBezTo>
                  <a:cubicBezTo>
                    <a:pt x="37109" y="94931"/>
                    <a:pt x="35359" y="94309"/>
                    <a:pt x="33550" y="93803"/>
                  </a:cubicBezTo>
                  <a:cubicBezTo>
                    <a:pt x="32655" y="93550"/>
                    <a:pt x="31761" y="93297"/>
                    <a:pt x="30886" y="93006"/>
                  </a:cubicBezTo>
                  <a:cubicBezTo>
                    <a:pt x="29971" y="92733"/>
                    <a:pt x="29096" y="92403"/>
                    <a:pt x="28240" y="91994"/>
                  </a:cubicBezTo>
                  <a:cubicBezTo>
                    <a:pt x="27832" y="91780"/>
                    <a:pt x="27443" y="91547"/>
                    <a:pt x="27054" y="9129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26125" y="1186775"/>
              <a:ext cx="1390175" cy="3218875"/>
            </a:xfrm>
            <a:custGeom>
              <a:avLst/>
              <a:gdLst/>
              <a:ahLst/>
              <a:cxnLst/>
              <a:rect l="l" t="t" r="r" b="b"/>
              <a:pathLst>
                <a:path w="55607" h="128755" extrusionOk="0">
                  <a:moveTo>
                    <a:pt x="1" y="1"/>
                  </a:moveTo>
                  <a:cubicBezTo>
                    <a:pt x="234" y="1868"/>
                    <a:pt x="487" y="3735"/>
                    <a:pt x="856" y="5563"/>
                  </a:cubicBezTo>
                  <a:cubicBezTo>
                    <a:pt x="487" y="3716"/>
                    <a:pt x="253" y="1868"/>
                    <a:pt x="1" y="1"/>
                  </a:cubicBezTo>
                  <a:close/>
                  <a:moveTo>
                    <a:pt x="861" y="5588"/>
                  </a:moveTo>
                  <a:lnTo>
                    <a:pt x="861" y="5588"/>
                  </a:lnTo>
                  <a:cubicBezTo>
                    <a:pt x="1036" y="6494"/>
                    <a:pt x="1267" y="7400"/>
                    <a:pt x="1518" y="8306"/>
                  </a:cubicBezTo>
                  <a:cubicBezTo>
                    <a:pt x="1770" y="9200"/>
                    <a:pt x="2082" y="10095"/>
                    <a:pt x="2451" y="10951"/>
                  </a:cubicBezTo>
                  <a:cubicBezTo>
                    <a:pt x="2101" y="10076"/>
                    <a:pt x="1770" y="9200"/>
                    <a:pt x="1518" y="8286"/>
                  </a:cubicBezTo>
                  <a:cubicBezTo>
                    <a:pt x="1267" y="7400"/>
                    <a:pt x="1036" y="6494"/>
                    <a:pt x="861" y="5588"/>
                  </a:cubicBezTo>
                  <a:close/>
                  <a:moveTo>
                    <a:pt x="2451" y="10951"/>
                  </a:moveTo>
                  <a:cubicBezTo>
                    <a:pt x="3190" y="12682"/>
                    <a:pt x="4163" y="14296"/>
                    <a:pt x="5369" y="15735"/>
                  </a:cubicBezTo>
                  <a:cubicBezTo>
                    <a:pt x="4182" y="14277"/>
                    <a:pt x="3190" y="12662"/>
                    <a:pt x="2451" y="10951"/>
                  </a:cubicBezTo>
                  <a:close/>
                  <a:moveTo>
                    <a:pt x="5369" y="15735"/>
                  </a:moveTo>
                  <a:lnTo>
                    <a:pt x="5369" y="15735"/>
                  </a:lnTo>
                  <a:cubicBezTo>
                    <a:pt x="6555" y="17213"/>
                    <a:pt x="7916" y="18497"/>
                    <a:pt x="9453" y="19586"/>
                  </a:cubicBezTo>
                  <a:cubicBezTo>
                    <a:pt x="10989" y="20656"/>
                    <a:pt x="12682" y="21512"/>
                    <a:pt x="14471" y="22115"/>
                  </a:cubicBezTo>
                  <a:cubicBezTo>
                    <a:pt x="15327" y="22426"/>
                    <a:pt x="16221" y="22718"/>
                    <a:pt x="17135" y="22951"/>
                  </a:cubicBezTo>
                  <a:cubicBezTo>
                    <a:pt x="18050" y="23184"/>
                    <a:pt x="18964" y="23359"/>
                    <a:pt x="19897" y="23457"/>
                  </a:cubicBezTo>
                  <a:cubicBezTo>
                    <a:pt x="21764" y="23690"/>
                    <a:pt x="23632" y="23768"/>
                    <a:pt x="25518" y="23826"/>
                  </a:cubicBezTo>
                  <a:cubicBezTo>
                    <a:pt x="25637" y="23824"/>
                    <a:pt x="25755" y="23823"/>
                    <a:pt x="25874" y="23823"/>
                  </a:cubicBezTo>
                  <a:cubicBezTo>
                    <a:pt x="26689" y="23823"/>
                    <a:pt x="27504" y="23880"/>
                    <a:pt x="28319" y="23982"/>
                  </a:cubicBezTo>
                  <a:cubicBezTo>
                    <a:pt x="29252" y="24118"/>
                    <a:pt x="30167" y="24351"/>
                    <a:pt x="31042" y="24663"/>
                  </a:cubicBezTo>
                  <a:cubicBezTo>
                    <a:pt x="31917" y="24974"/>
                    <a:pt x="32773" y="25382"/>
                    <a:pt x="33570" y="25868"/>
                  </a:cubicBezTo>
                  <a:cubicBezTo>
                    <a:pt x="34348" y="26374"/>
                    <a:pt x="35048" y="27016"/>
                    <a:pt x="35632" y="27736"/>
                  </a:cubicBezTo>
                  <a:cubicBezTo>
                    <a:pt x="36176" y="28513"/>
                    <a:pt x="36624" y="29330"/>
                    <a:pt x="36993" y="30186"/>
                  </a:cubicBezTo>
                  <a:cubicBezTo>
                    <a:pt x="37382" y="31042"/>
                    <a:pt x="37693" y="31937"/>
                    <a:pt x="37907" y="32831"/>
                  </a:cubicBezTo>
                  <a:cubicBezTo>
                    <a:pt x="38121" y="33745"/>
                    <a:pt x="38180" y="34698"/>
                    <a:pt x="38082" y="35632"/>
                  </a:cubicBezTo>
                  <a:cubicBezTo>
                    <a:pt x="37966" y="36565"/>
                    <a:pt x="37771" y="37480"/>
                    <a:pt x="37480" y="38355"/>
                  </a:cubicBezTo>
                  <a:cubicBezTo>
                    <a:pt x="37168" y="39249"/>
                    <a:pt x="36818" y="40105"/>
                    <a:pt x="36390" y="40942"/>
                  </a:cubicBezTo>
                  <a:cubicBezTo>
                    <a:pt x="35943" y="41778"/>
                    <a:pt x="35457" y="42575"/>
                    <a:pt x="34932" y="43334"/>
                  </a:cubicBezTo>
                  <a:cubicBezTo>
                    <a:pt x="32773" y="46426"/>
                    <a:pt x="30011" y="49013"/>
                    <a:pt x="27074" y="51327"/>
                  </a:cubicBezTo>
                  <a:cubicBezTo>
                    <a:pt x="25596" y="52494"/>
                    <a:pt x="24098" y="53603"/>
                    <a:pt x="22581" y="54731"/>
                  </a:cubicBezTo>
                  <a:cubicBezTo>
                    <a:pt x="21823" y="55295"/>
                    <a:pt x="21064" y="55840"/>
                    <a:pt x="20345" y="56423"/>
                  </a:cubicBezTo>
                  <a:cubicBezTo>
                    <a:pt x="19975" y="56715"/>
                    <a:pt x="19606" y="57026"/>
                    <a:pt x="19255" y="57318"/>
                  </a:cubicBezTo>
                  <a:cubicBezTo>
                    <a:pt x="18886" y="57610"/>
                    <a:pt x="18555" y="57940"/>
                    <a:pt x="18244" y="58290"/>
                  </a:cubicBezTo>
                  <a:cubicBezTo>
                    <a:pt x="17038" y="59749"/>
                    <a:pt x="16085" y="61402"/>
                    <a:pt x="15424" y="63153"/>
                  </a:cubicBezTo>
                  <a:cubicBezTo>
                    <a:pt x="14763" y="64922"/>
                    <a:pt x="14413" y="66790"/>
                    <a:pt x="14413" y="68676"/>
                  </a:cubicBezTo>
                  <a:cubicBezTo>
                    <a:pt x="14413" y="69143"/>
                    <a:pt x="14451" y="69610"/>
                    <a:pt x="14529" y="70077"/>
                  </a:cubicBezTo>
                  <a:cubicBezTo>
                    <a:pt x="14588" y="70543"/>
                    <a:pt x="14665" y="71010"/>
                    <a:pt x="14763" y="71477"/>
                  </a:cubicBezTo>
                  <a:cubicBezTo>
                    <a:pt x="14918" y="72391"/>
                    <a:pt x="15152" y="73305"/>
                    <a:pt x="15404" y="74200"/>
                  </a:cubicBezTo>
                  <a:cubicBezTo>
                    <a:pt x="15930" y="76009"/>
                    <a:pt x="16610" y="77778"/>
                    <a:pt x="17447" y="79451"/>
                  </a:cubicBezTo>
                  <a:cubicBezTo>
                    <a:pt x="18264" y="81124"/>
                    <a:pt x="19217" y="82757"/>
                    <a:pt x="20267" y="84313"/>
                  </a:cubicBezTo>
                  <a:cubicBezTo>
                    <a:pt x="21278" y="85889"/>
                    <a:pt x="22465" y="87367"/>
                    <a:pt x="23768" y="88709"/>
                  </a:cubicBezTo>
                  <a:cubicBezTo>
                    <a:pt x="24429" y="89370"/>
                    <a:pt x="25149" y="89993"/>
                    <a:pt x="25927" y="90518"/>
                  </a:cubicBezTo>
                  <a:cubicBezTo>
                    <a:pt x="26316" y="90771"/>
                    <a:pt x="26705" y="91023"/>
                    <a:pt x="27113" y="91257"/>
                  </a:cubicBezTo>
                  <a:cubicBezTo>
                    <a:pt x="27521" y="91490"/>
                    <a:pt x="27930" y="91724"/>
                    <a:pt x="28358" y="91937"/>
                  </a:cubicBezTo>
                  <a:cubicBezTo>
                    <a:pt x="29214" y="92307"/>
                    <a:pt x="30089" y="92638"/>
                    <a:pt x="31003" y="92910"/>
                  </a:cubicBezTo>
                  <a:cubicBezTo>
                    <a:pt x="31898" y="93163"/>
                    <a:pt x="32812" y="93416"/>
                    <a:pt x="33706" y="93649"/>
                  </a:cubicBezTo>
                  <a:cubicBezTo>
                    <a:pt x="35535" y="94096"/>
                    <a:pt x="37324" y="94680"/>
                    <a:pt x="39055" y="95380"/>
                  </a:cubicBezTo>
                  <a:cubicBezTo>
                    <a:pt x="39839" y="95653"/>
                    <a:pt x="40607" y="95970"/>
                    <a:pt x="41361" y="96319"/>
                  </a:cubicBezTo>
                  <a:lnTo>
                    <a:pt x="41361" y="96319"/>
                  </a:lnTo>
                  <a:cubicBezTo>
                    <a:pt x="40617" y="95954"/>
                    <a:pt x="39845" y="95635"/>
                    <a:pt x="39074" y="95361"/>
                  </a:cubicBezTo>
                  <a:cubicBezTo>
                    <a:pt x="37343" y="94660"/>
                    <a:pt x="35554" y="94077"/>
                    <a:pt x="33726" y="93630"/>
                  </a:cubicBezTo>
                  <a:cubicBezTo>
                    <a:pt x="32812" y="93377"/>
                    <a:pt x="31917" y="93143"/>
                    <a:pt x="31022" y="92871"/>
                  </a:cubicBezTo>
                  <a:cubicBezTo>
                    <a:pt x="30108" y="92618"/>
                    <a:pt x="29233" y="92288"/>
                    <a:pt x="28377" y="91899"/>
                  </a:cubicBezTo>
                  <a:cubicBezTo>
                    <a:pt x="27949" y="91704"/>
                    <a:pt x="27541" y="91471"/>
                    <a:pt x="27152" y="91237"/>
                  </a:cubicBezTo>
                  <a:cubicBezTo>
                    <a:pt x="26743" y="91004"/>
                    <a:pt x="26335" y="90771"/>
                    <a:pt x="25946" y="90498"/>
                  </a:cubicBezTo>
                  <a:cubicBezTo>
                    <a:pt x="25188" y="89954"/>
                    <a:pt x="24468" y="89351"/>
                    <a:pt x="23807" y="88689"/>
                  </a:cubicBezTo>
                  <a:cubicBezTo>
                    <a:pt x="22504" y="87347"/>
                    <a:pt x="21337" y="85869"/>
                    <a:pt x="20306" y="84313"/>
                  </a:cubicBezTo>
                  <a:cubicBezTo>
                    <a:pt x="19255" y="82757"/>
                    <a:pt x="18322" y="81124"/>
                    <a:pt x="17486" y="79451"/>
                  </a:cubicBezTo>
                  <a:cubicBezTo>
                    <a:pt x="16649" y="77759"/>
                    <a:pt x="15988" y="76009"/>
                    <a:pt x="15482" y="74200"/>
                  </a:cubicBezTo>
                  <a:cubicBezTo>
                    <a:pt x="15210" y="73305"/>
                    <a:pt x="14996" y="72391"/>
                    <a:pt x="14821" y="71477"/>
                  </a:cubicBezTo>
                  <a:cubicBezTo>
                    <a:pt x="14743" y="71010"/>
                    <a:pt x="14665" y="70543"/>
                    <a:pt x="14588" y="70096"/>
                  </a:cubicBezTo>
                  <a:cubicBezTo>
                    <a:pt x="14529" y="69629"/>
                    <a:pt x="14490" y="69162"/>
                    <a:pt x="14471" y="68696"/>
                  </a:cubicBezTo>
                  <a:cubicBezTo>
                    <a:pt x="14490" y="66809"/>
                    <a:pt x="14821" y="64961"/>
                    <a:pt x="15502" y="63211"/>
                  </a:cubicBezTo>
                  <a:cubicBezTo>
                    <a:pt x="16163" y="61441"/>
                    <a:pt x="17097" y="59807"/>
                    <a:pt x="18302" y="58368"/>
                  </a:cubicBezTo>
                  <a:cubicBezTo>
                    <a:pt x="18614" y="58018"/>
                    <a:pt x="18944" y="57687"/>
                    <a:pt x="19314" y="57396"/>
                  </a:cubicBezTo>
                  <a:cubicBezTo>
                    <a:pt x="19664" y="57104"/>
                    <a:pt x="20014" y="56793"/>
                    <a:pt x="20384" y="56501"/>
                  </a:cubicBezTo>
                  <a:cubicBezTo>
                    <a:pt x="21123" y="55917"/>
                    <a:pt x="21881" y="55353"/>
                    <a:pt x="22620" y="54789"/>
                  </a:cubicBezTo>
                  <a:cubicBezTo>
                    <a:pt x="24137" y="53681"/>
                    <a:pt x="25654" y="52572"/>
                    <a:pt x="27113" y="51386"/>
                  </a:cubicBezTo>
                  <a:cubicBezTo>
                    <a:pt x="30050" y="49052"/>
                    <a:pt x="32812" y="46465"/>
                    <a:pt x="34971" y="43373"/>
                  </a:cubicBezTo>
                  <a:cubicBezTo>
                    <a:pt x="35515" y="42595"/>
                    <a:pt x="36001" y="41797"/>
                    <a:pt x="36429" y="40961"/>
                  </a:cubicBezTo>
                  <a:cubicBezTo>
                    <a:pt x="36857" y="40125"/>
                    <a:pt x="37227" y="39269"/>
                    <a:pt x="37538" y="38374"/>
                  </a:cubicBezTo>
                  <a:cubicBezTo>
                    <a:pt x="37830" y="37480"/>
                    <a:pt x="38024" y="36565"/>
                    <a:pt x="38141" y="35632"/>
                  </a:cubicBezTo>
                  <a:cubicBezTo>
                    <a:pt x="38238" y="34698"/>
                    <a:pt x="38180" y="33745"/>
                    <a:pt x="37966" y="32831"/>
                  </a:cubicBezTo>
                  <a:cubicBezTo>
                    <a:pt x="37732" y="31917"/>
                    <a:pt x="37441" y="31022"/>
                    <a:pt x="37032" y="30167"/>
                  </a:cubicBezTo>
                  <a:cubicBezTo>
                    <a:pt x="36682" y="29311"/>
                    <a:pt x="36215" y="28475"/>
                    <a:pt x="35671" y="27716"/>
                  </a:cubicBezTo>
                  <a:cubicBezTo>
                    <a:pt x="35087" y="26977"/>
                    <a:pt x="34387" y="26335"/>
                    <a:pt x="33590" y="25830"/>
                  </a:cubicBezTo>
                  <a:cubicBezTo>
                    <a:pt x="32792" y="25324"/>
                    <a:pt x="31936" y="24935"/>
                    <a:pt x="31061" y="24624"/>
                  </a:cubicBezTo>
                  <a:cubicBezTo>
                    <a:pt x="30167" y="24312"/>
                    <a:pt x="29252" y="24079"/>
                    <a:pt x="28338" y="23943"/>
                  </a:cubicBezTo>
                  <a:cubicBezTo>
                    <a:pt x="27405" y="23826"/>
                    <a:pt x="26452" y="23787"/>
                    <a:pt x="25518" y="23787"/>
                  </a:cubicBezTo>
                  <a:cubicBezTo>
                    <a:pt x="23651" y="23729"/>
                    <a:pt x="21764" y="23671"/>
                    <a:pt x="19917" y="23437"/>
                  </a:cubicBezTo>
                  <a:cubicBezTo>
                    <a:pt x="18983" y="23321"/>
                    <a:pt x="18050" y="23146"/>
                    <a:pt x="17155" y="22912"/>
                  </a:cubicBezTo>
                  <a:cubicBezTo>
                    <a:pt x="16241" y="22698"/>
                    <a:pt x="15346" y="22406"/>
                    <a:pt x="14471" y="22095"/>
                  </a:cubicBezTo>
                  <a:cubicBezTo>
                    <a:pt x="12701" y="21492"/>
                    <a:pt x="11009" y="20637"/>
                    <a:pt x="9472" y="19567"/>
                  </a:cubicBezTo>
                  <a:cubicBezTo>
                    <a:pt x="7936" y="18478"/>
                    <a:pt x="6555" y="17194"/>
                    <a:pt x="5369" y="15735"/>
                  </a:cubicBezTo>
                  <a:close/>
                  <a:moveTo>
                    <a:pt x="41361" y="96319"/>
                  </a:moveTo>
                  <a:cubicBezTo>
                    <a:pt x="41462" y="96368"/>
                    <a:pt x="41562" y="96418"/>
                    <a:pt x="41661" y="96469"/>
                  </a:cubicBezTo>
                  <a:cubicBezTo>
                    <a:pt x="41806" y="96543"/>
                    <a:pt x="41949" y="96619"/>
                    <a:pt x="42092" y="96696"/>
                  </a:cubicBezTo>
                  <a:lnTo>
                    <a:pt x="42092" y="96696"/>
                  </a:lnTo>
                  <a:cubicBezTo>
                    <a:pt x="41955" y="96620"/>
                    <a:pt x="41818" y="96544"/>
                    <a:pt x="41681" y="96469"/>
                  </a:cubicBezTo>
                  <a:cubicBezTo>
                    <a:pt x="41574" y="96418"/>
                    <a:pt x="41468" y="96368"/>
                    <a:pt x="41361" y="96319"/>
                  </a:cubicBezTo>
                  <a:close/>
                  <a:moveTo>
                    <a:pt x="42092" y="96696"/>
                  </a:moveTo>
                  <a:cubicBezTo>
                    <a:pt x="42771" y="97075"/>
                    <a:pt x="43445" y="97475"/>
                    <a:pt x="44092" y="97928"/>
                  </a:cubicBezTo>
                  <a:cubicBezTo>
                    <a:pt x="44851" y="98453"/>
                    <a:pt x="45570" y="99075"/>
                    <a:pt x="46193" y="99756"/>
                  </a:cubicBezTo>
                  <a:cubicBezTo>
                    <a:pt x="45570" y="99056"/>
                    <a:pt x="44851" y="98434"/>
                    <a:pt x="44073" y="97908"/>
                  </a:cubicBezTo>
                  <a:cubicBezTo>
                    <a:pt x="43430" y="97474"/>
                    <a:pt x="42773" y="97067"/>
                    <a:pt x="42092" y="96696"/>
                  </a:cubicBezTo>
                  <a:close/>
                  <a:moveTo>
                    <a:pt x="50146" y="107128"/>
                  </a:moveTo>
                  <a:lnTo>
                    <a:pt x="50146" y="107128"/>
                  </a:lnTo>
                  <a:cubicBezTo>
                    <a:pt x="50357" y="108036"/>
                    <a:pt x="50511" y="108962"/>
                    <a:pt x="50588" y="109889"/>
                  </a:cubicBezTo>
                  <a:lnTo>
                    <a:pt x="50938" y="112670"/>
                  </a:lnTo>
                  <a:cubicBezTo>
                    <a:pt x="51191" y="114537"/>
                    <a:pt x="51464" y="116385"/>
                    <a:pt x="51814" y="118233"/>
                  </a:cubicBezTo>
                  <a:cubicBezTo>
                    <a:pt x="51464" y="116385"/>
                    <a:pt x="51191" y="114537"/>
                    <a:pt x="50958" y="112670"/>
                  </a:cubicBezTo>
                  <a:lnTo>
                    <a:pt x="50608" y="109889"/>
                  </a:lnTo>
                  <a:cubicBezTo>
                    <a:pt x="50511" y="108962"/>
                    <a:pt x="50357" y="108036"/>
                    <a:pt x="50146" y="107128"/>
                  </a:cubicBezTo>
                  <a:close/>
                  <a:moveTo>
                    <a:pt x="51821" y="118274"/>
                  </a:moveTo>
                  <a:cubicBezTo>
                    <a:pt x="52171" y="120107"/>
                    <a:pt x="52635" y="121902"/>
                    <a:pt x="53214" y="123679"/>
                  </a:cubicBezTo>
                  <a:cubicBezTo>
                    <a:pt x="53817" y="125449"/>
                    <a:pt x="54614" y="127160"/>
                    <a:pt x="55606" y="128755"/>
                  </a:cubicBezTo>
                  <a:cubicBezTo>
                    <a:pt x="54614" y="127160"/>
                    <a:pt x="53817" y="125449"/>
                    <a:pt x="53233" y="123679"/>
                  </a:cubicBezTo>
                  <a:cubicBezTo>
                    <a:pt x="52635" y="121902"/>
                    <a:pt x="52171" y="120107"/>
                    <a:pt x="51821" y="11827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5100" y="1331275"/>
              <a:ext cx="1342500" cy="2930950"/>
            </a:xfrm>
            <a:custGeom>
              <a:avLst/>
              <a:gdLst/>
              <a:ahLst/>
              <a:cxnLst/>
              <a:rect l="l" t="t" r="r" b="b"/>
              <a:pathLst>
                <a:path w="53700" h="117238" extrusionOk="0">
                  <a:moveTo>
                    <a:pt x="1" y="0"/>
                  </a:moveTo>
                  <a:cubicBezTo>
                    <a:pt x="331" y="1866"/>
                    <a:pt x="856" y="3694"/>
                    <a:pt x="1556" y="5443"/>
                  </a:cubicBezTo>
                  <a:cubicBezTo>
                    <a:pt x="856" y="3674"/>
                    <a:pt x="331" y="1866"/>
                    <a:pt x="1" y="0"/>
                  </a:cubicBezTo>
                  <a:close/>
                  <a:moveTo>
                    <a:pt x="1556" y="5444"/>
                  </a:moveTo>
                  <a:lnTo>
                    <a:pt x="1556" y="5444"/>
                  </a:lnTo>
                  <a:cubicBezTo>
                    <a:pt x="2276" y="7194"/>
                    <a:pt x="3229" y="8847"/>
                    <a:pt x="4415" y="10325"/>
                  </a:cubicBezTo>
                  <a:cubicBezTo>
                    <a:pt x="5582" y="11803"/>
                    <a:pt x="6963" y="13126"/>
                    <a:pt x="8499" y="14254"/>
                  </a:cubicBezTo>
                  <a:cubicBezTo>
                    <a:pt x="10036" y="15362"/>
                    <a:pt x="11728" y="16237"/>
                    <a:pt x="13517" y="16860"/>
                  </a:cubicBezTo>
                  <a:cubicBezTo>
                    <a:pt x="14412" y="17190"/>
                    <a:pt x="15307" y="17482"/>
                    <a:pt x="16221" y="17735"/>
                  </a:cubicBezTo>
                  <a:cubicBezTo>
                    <a:pt x="17135" y="17988"/>
                    <a:pt x="18069" y="18163"/>
                    <a:pt x="19002" y="18299"/>
                  </a:cubicBezTo>
                  <a:cubicBezTo>
                    <a:pt x="20889" y="18513"/>
                    <a:pt x="22775" y="18649"/>
                    <a:pt x="24681" y="18669"/>
                  </a:cubicBezTo>
                  <a:lnTo>
                    <a:pt x="26082" y="18688"/>
                  </a:lnTo>
                  <a:cubicBezTo>
                    <a:pt x="26568" y="18688"/>
                    <a:pt x="27035" y="18727"/>
                    <a:pt x="27502" y="18766"/>
                  </a:cubicBezTo>
                  <a:cubicBezTo>
                    <a:pt x="28435" y="18863"/>
                    <a:pt x="29369" y="19058"/>
                    <a:pt x="30263" y="19349"/>
                  </a:cubicBezTo>
                  <a:cubicBezTo>
                    <a:pt x="32053" y="19933"/>
                    <a:pt x="33784" y="20847"/>
                    <a:pt x="35028" y="22267"/>
                  </a:cubicBezTo>
                  <a:cubicBezTo>
                    <a:pt x="35631" y="23006"/>
                    <a:pt x="36118" y="23823"/>
                    <a:pt x="36487" y="24698"/>
                  </a:cubicBezTo>
                  <a:cubicBezTo>
                    <a:pt x="36876" y="25554"/>
                    <a:pt x="37187" y="26448"/>
                    <a:pt x="37421" y="27382"/>
                  </a:cubicBezTo>
                  <a:cubicBezTo>
                    <a:pt x="37654" y="28296"/>
                    <a:pt x="37732" y="29230"/>
                    <a:pt x="37674" y="30183"/>
                  </a:cubicBezTo>
                  <a:cubicBezTo>
                    <a:pt x="37576" y="31116"/>
                    <a:pt x="37382" y="32050"/>
                    <a:pt x="37090" y="32944"/>
                  </a:cubicBezTo>
                  <a:cubicBezTo>
                    <a:pt x="36487" y="34734"/>
                    <a:pt x="35612" y="36426"/>
                    <a:pt x="34523" y="37982"/>
                  </a:cubicBezTo>
                  <a:cubicBezTo>
                    <a:pt x="32325" y="41074"/>
                    <a:pt x="29524" y="43680"/>
                    <a:pt x="26548" y="45995"/>
                  </a:cubicBezTo>
                  <a:cubicBezTo>
                    <a:pt x="25051" y="47162"/>
                    <a:pt x="23514" y="48270"/>
                    <a:pt x="21978" y="49360"/>
                  </a:cubicBezTo>
                  <a:cubicBezTo>
                    <a:pt x="20441" y="50468"/>
                    <a:pt x="18885" y="51557"/>
                    <a:pt x="17485" y="52841"/>
                  </a:cubicBezTo>
                  <a:cubicBezTo>
                    <a:pt x="16221" y="54261"/>
                    <a:pt x="15210" y="55875"/>
                    <a:pt x="14490" y="57645"/>
                  </a:cubicBezTo>
                  <a:cubicBezTo>
                    <a:pt x="13751" y="59395"/>
                    <a:pt x="13342" y="61282"/>
                    <a:pt x="13303" y="63188"/>
                  </a:cubicBezTo>
                  <a:cubicBezTo>
                    <a:pt x="13284" y="63655"/>
                    <a:pt x="13323" y="64121"/>
                    <a:pt x="13381" y="64608"/>
                  </a:cubicBezTo>
                  <a:cubicBezTo>
                    <a:pt x="13440" y="65074"/>
                    <a:pt x="13498" y="65541"/>
                    <a:pt x="13595" y="66008"/>
                  </a:cubicBezTo>
                  <a:cubicBezTo>
                    <a:pt x="13751" y="66942"/>
                    <a:pt x="13965" y="67856"/>
                    <a:pt x="14218" y="68770"/>
                  </a:cubicBezTo>
                  <a:cubicBezTo>
                    <a:pt x="14704" y="70598"/>
                    <a:pt x="15385" y="72368"/>
                    <a:pt x="16240" y="74079"/>
                  </a:cubicBezTo>
                  <a:cubicBezTo>
                    <a:pt x="17096" y="75772"/>
                    <a:pt x="18069" y="77386"/>
                    <a:pt x="19158" y="78942"/>
                  </a:cubicBezTo>
                  <a:cubicBezTo>
                    <a:pt x="20227" y="80498"/>
                    <a:pt x="21472" y="81937"/>
                    <a:pt x="22873" y="83221"/>
                  </a:cubicBezTo>
                  <a:cubicBezTo>
                    <a:pt x="23573" y="83862"/>
                    <a:pt x="24331" y="84426"/>
                    <a:pt x="25148" y="84913"/>
                  </a:cubicBezTo>
                  <a:cubicBezTo>
                    <a:pt x="25537" y="85166"/>
                    <a:pt x="25965" y="85399"/>
                    <a:pt x="26373" y="85613"/>
                  </a:cubicBezTo>
                  <a:cubicBezTo>
                    <a:pt x="26801" y="85827"/>
                    <a:pt x="27229" y="86041"/>
                    <a:pt x="27657" y="86235"/>
                  </a:cubicBezTo>
                  <a:cubicBezTo>
                    <a:pt x="28532" y="86585"/>
                    <a:pt x="29427" y="86897"/>
                    <a:pt x="30341" y="87149"/>
                  </a:cubicBezTo>
                  <a:cubicBezTo>
                    <a:pt x="31255" y="87402"/>
                    <a:pt x="32189" y="87616"/>
                    <a:pt x="33103" y="87830"/>
                  </a:cubicBezTo>
                  <a:cubicBezTo>
                    <a:pt x="34951" y="88258"/>
                    <a:pt x="36759" y="88764"/>
                    <a:pt x="38549" y="89386"/>
                  </a:cubicBezTo>
                  <a:cubicBezTo>
                    <a:pt x="39463" y="89697"/>
                    <a:pt x="40358" y="89950"/>
                    <a:pt x="41233" y="90359"/>
                  </a:cubicBezTo>
                  <a:cubicBezTo>
                    <a:pt x="42089" y="90728"/>
                    <a:pt x="42925" y="91175"/>
                    <a:pt x="43742" y="91662"/>
                  </a:cubicBezTo>
                  <a:cubicBezTo>
                    <a:pt x="44539" y="92148"/>
                    <a:pt x="45298" y="92731"/>
                    <a:pt x="45978" y="93373"/>
                  </a:cubicBezTo>
                  <a:cubicBezTo>
                    <a:pt x="46659" y="94034"/>
                    <a:pt x="47282" y="94754"/>
                    <a:pt x="47846" y="95513"/>
                  </a:cubicBezTo>
                  <a:cubicBezTo>
                    <a:pt x="48954" y="97049"/>
                    <a:pt x="49810" y="98761"/>
                    <a:pt x="50355" y="100569"/>
                  </a:cubicBezTo>
                  <a:cubicBezTo>
                    <a:pt x="50491" y="101017"/>
                    <a:pt x="50607" y="101483"/>
                    <a:pt x="50705" y="101950"/>
                  </a:cubicBezTo>
                  <a:cubicBezTo>
                    <a:pt x="50782" y="102417"/>
                    <a:pt x="50841" y="102884"/>
                    <a:pt x="50919" y="103351"/>
                  </a:cubicBezTo>
                  <a:lnTo>
                    <a:pt x="51277" y="105812"/>
                  </a:lnTo>
                  <a:lnTo>
                    <a:pt x="50938" y="103351"/>
                  </a:lnTo>
                  <a:cubicBezTo>
                    <a:pt x="50880" y="102884"/>
                    <a:pt x="50802" y="102417"/>
                    <a:pt x="50724" y="101950"/>
                  </a:cubicBezTo>
                  <a:cubicBezTo>
                    <a:pt x="50627" y="101483"/>
                    <a:pt x="50530" y="101036"/>
                    <a:pt x="50393" y="100569"/>
                  </a:cubicBezTo>
                  <a:cubicBezTo>
                    <a:pt x="49829" y="98761"/>
                    <a:pt x="48993" y="97049"/>
                    <a:pt x="47865" y="95513"/>
                  </a:cubicBezTo>
                  <a:cubicBezTo>
                    <a:pt x="47320" y="94735"/>
                    <a:pt x="46698" y="94034"/>
                    <a:pt x="46017" y="93373"/>
                  </a:cubicBezTo>
                  <a:cubicBezTo>
                    <a:pt x="45337" y="92712"/>
                    <a:pt x="44578" y="92128"/>
                    <a:pt x="43761" y="91642"/>
                  </a:cubicBezTo>
                  <a:cubicBezTo>
                    <a:pt x="42944" y="91156"/>
                    <a:pt x="42108" y="90709"/>
                    <a:pt x="41252" y="90339"/>
                  </a:cubicBezTo>
                  <a:cubicBezTo>
                    <a:pt x="40377" y="89931"/>
                    <a:pt x="39463" y="89658"/>
                    <a:pt x="38568" y="89367"/>
                  </a:cubicBezTo>
                  <a:cubicBezTo>
                    <a:pt x="36779" y="88744"/>
                    <a:pt x="34970" y="88219"/>
                    <a:pt x="33122" y="87811"/>
                  </a:cubicBezTo>
                  <a:cubicBezTo>
                    <a:pt x="32189" y="87577"/>
                    <a:pt x="31275" y="87344"/>
                    <a:pt x="30361" y="87110"/>
                  </a:cubicBezTo>
                  <a:cubicBezTo>
                    <a:pt x="29466" y="86858"/>
                    <a:pt x="28571" y="86566"/>
                    <a:pt x="27696" y="86196"/>
                  </a:cubicBezTo>
                  <a:cubicBezTo>
                    <a:pt x="27268" y="86002"/>
                    <a:pt x="26840" y="85788"/>
                    <a:pt x="26412" y="85574"/>
                  </a:cubicBezTo>
                  <a:cubicBezTo>
                    <a:pt x="26004" y="85360"/>
                    <a:pt x="25576" y="85127"/>
                    <a:pt x="25187" y="84893"/>
                  </a:cubicBezTo>
                  <a:cubicBezTo>
                    <a:pt x="24370" y="84388"/>
                    <a:pt x="23612" y="83824"/>
                    <a:pt x="22931" y="83182"/>
                  </a:cubicBezTo>
                  <a:cubicBezTo>
                    <a:pt x="21531" y="81898"/>
                    <a:pt x="20286" y="80459"/>
                    <a:pt x="19216" y="78903"/>
                  </a:cubicBezTo>
                  <a:cubicBezTo>
                    <a:pt x="18127" y="77366"/>
                    <a:pt x="17154" y="75733"/>
                    <a:pt x="16299" y="74041"/>
                  </a:cubicBezTo>
                  <a:cubicBezTo>
                    <a:pt x="15462" y="72349"/>
                    <a:pt x="14782" y="70579"/>
                    <a:pt x="14276" y="68750"/>
                  </a:cubicBezTo>
                  <a:cubicBezTo>
                    <a:pt x="14043" y="67836"/>
                    <a:pt x="13829" y="66903"/>
                    <a:pt x="13654" y="65969"/>
                  </a:cubicBezTo>
                  <a:cubicBezTo>
                    <a:pt x="13576" y="65502"/>
                    <a:pt x="13517" y="65036"/>
                    <a:pt x="13459" y="64569"/>
                  </a:cubicBezTo>
                  <a:cubicBezTo>
                    <a:pt x="13401" y="64102"/>
                    <a:pt x="13362" y="63635"/>
                    <a:pt x="13381" y="63168"/>
                  </a:cubicBezTo>
                  <a:cubicBezTo>
                    <a:pt x="13420" y="61262"/>
                    <a:pt x="13829" y="59395"/>
                    <a:pt x="14568" y="57664"/>
                  </a:cubicBezTo>
                  <a:cubicBezTo>
                    <a:pt x="15268" y="55914"/>
                    <a:pt x="16299" y="54300"/>
                    <a:pt x="17563" y="52880"/>
                  </a:cubicBezTo>
                  <a:cubicBezTo>
                    <a:pt x="18924" y="51596"/>
                    <a:pt x="20480" y="50507"/>
                    <a:pt x="22036" y="49418"/>
                  </a:cubicBezTo>
                  <a:cubicBezTo>
                    <a:pt x="23573" y="48309"/>
                    <a:pt x="25109" y="47201"/>
                    <a:pt x="26587" y="46034"/>
                  </a:cubicBezTo>
                  <a:cubicBezTo>
                    <a:pt x="29563" y="43700"/>
                    <a:pt x="32383" y="41113"/>
                    <a:pt x="34562" y="38001"/>
                  </a:cubicBezTo>
                  <a:cubicBezTo>
                    <a:pt x="35670" y="36445"/>
                    <a:pt x="36545" y="34753"/>
                    <a:pt x="37148" y="32964"/>
                  </a:cubicBezTo>
                  <a:cubicBezTo>
                    <a:pt x="37440" y="32050"/>
                    <a:pt x="37635" y="31136"/>
                    <a:pt x="37712" y="30183"/>
                  </a:cubicBezTo>
                  <a:cubicBezTo>
                    <a:pt x="37790" y="29230"/>
                    <a:pt x="37712" y="28277"/>
                    <a:pt x="37479" y="27362"/>
                  </a:cubicBezTo>
                  <a:cubicBezTo>
                    <a:pt x="37246" y="26429"/>
                    <a:pt x="36934" y="25534"/>
                    <a:pt x="36526" y="24678"/>
                  </a:cubicBezTo>
                  <a:cubicBezTo>
                    <a:pt x="36176" y="23784"/>
                    <a:pt x="35670" y="22967"/>
                    <a:pt x="35067" y="22247"/>
                  </a:cubicBezTo>
                  <a:cubicBezTo>
                    <a:pt x="33803" y="20808"/>
                    <a:pt x="32072" y="19894"/>
                    <a:pt x="30263" y="19330"/>
                  </a:cubicBezTo>
                  <a:cubicBezTo>
                    <a:pt x="29369" y="19038"/>
                    <a:pt x="28435" y="18844"/>
                    <a:pt x="27502" y="18727"/>
                  </a:cubicBezTo>
                  <a:cubicBezTo>
                    <a:pt x="27035" y="18688"/>
                    <a:pt x="26548" y="18669"/>
                    <a:pt x="26082" y="18669"/>
                  </a:cubicBezTo>
                  <a:lnTo>
                    <a:pt x="24662" y="18630"/>
                  </a:lnTo>
                  <a:cubicBezTo>
                    <a:pt x="22775" y="18610"/>
                    <a:pt x="20869" y="18494"/>
                    <a:pt x="19002" y="18260"/>
                  </a:cubicBezTo>
                  <a:cubicBezTo>
                    <a:pt x="18069" y="18143"/>
                    <a:pt x="17135" y="17949"/>
                    <a:pt x="16221" y="17716"/>
                  </a:cubicBezTo>
                  <a:cubicBezTo>
                    <a:pt x="15307" y="17463"/>
                    <a:pt x="14412" y="17171"/>
                    <a:pt x="13537" y="16840"/>
                  </a:cubicBezTo>
                  <a:cubicBezTo>
                    <a:pt x="11728" y="16218"/>
                    <a:pt x="10055" y="15343"/>
                    <a:pt x="8519" y="14234"/>
                  </a:cubicBezTo>
                  <a:cubicBezTo>
                    <a:pt x="6982" y="13106"/>
                    <a:pt x="5602" y="11784"/>
                    <a:pt x="4435" y="10305"/>
                  </a:cubicBezTo>
                  <a:cubicBezTo>
                    <a:pt x="3248" y="8828"/>
                    <a:pt x="2276" y="7194"/>
                    <a:pt x="1556" y="5444"/>
                  </a:cubicBezTo>
                  <a:close/>
                  <a:moveTo>
                    <a:pt x="51277" y="105812"/>
                  </a:moveTo>
                  <a:lnTo>
                    <a:pt x="51327" y="106171"/>
                  </a:lnTo>
                  <a:cubicBezTo>
                    <a:pt x="51388" y="106591"/>
                    <a:pt x="51450" y="107010"/>
                    <a:pt x="51514" y="107430"/>
                  </a:cubicBezTo>
                  <a:lnTo>
                    <a:pt x="51514" y="107430"/>
                  </a:lnTo>
                  <a:cubicBezTo>
                    <a:pt x="51451" y="107003"/>
                    <a:pt x="51389" y="106577"/>
                    <a:pt x="51327" y="106151"/>
                  </a:cubicBezTo>
                  <a:lnTo>
                    <a:pt x="51277" y="105812"/>
                  </a:lnTo>
                  <a:close/>
                  <a:moveTo>
                    <a:pt x="51514" y="107430"/>
                  </a:moveTo>
                  <a:cubicBezTo>
                    <a:pt x="51728" y="108876"/>
                    <a:pt x="51956" y="110326"/>
                    <a:pt x="52241" y="111753"/>
                  </a:cubicBezTo>
                  <a:cubicBezTo>
                    <a:pt x="52611" y="113620"/>
                    <a:pt x="53097" y="115448"/>
                    <a:pt x="53700" y="117237"/>
                  </a:cubicBezTo>
                  <a:cubicBezTo>
                    <a:pt x="53097" y="115448"/>
                    <a:pt x="52611" y="113620"/>
                    <a:pt x="52261" y="111753"/>
                  </a:cubicBezTo>
                  <a:cubicBezTo>
                    <a:pt x="51974" y="110320"/>
                    <a:pt x="51734" y="108877"/>
                    <a:pt x="51514" y="10743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23225" y="1195075"/>
              <a:ext cx="1453375" cy="3181900"/>
            </a:xfrm>
            <a:custGeom>
              <a:avLst/>
              <a:gdLst/>
              <a:ahLst/>
              <a:cxnLst/>
              <a:rect l="l" t="t" r="r" b="b"/>
              <a:pathLst>
                <a:path w="58135" h="127276" extrusionOk="0">
                  <a:moveTo>
                    <a:pt x="0" y="1"/>
                  </a:moveTo>
                  <a:lnTo>
                    <a:pt x="0" y="1"/>
                  </a:lnTo>
                  <a:cubicBezTo>
                    <a:pt x="214" y="1887"/>
                    <a:pt x="428" y="3773"/>
                    <a:pt x="778" y="5659"/>
                  </a:cubicBezTo>
                  <a:cubicBezTo>
                    <a:pt x="447" y="3793"/>
                    <a:pt x="214" y="1887"/>
                    <a:pt x="0" y="1"/>
                  </a:cubicBezTo>
                  <a:close/>
                  <a:moveTo>
                    <a:pt x="2295" y="11183"/>
                  </a:moveTo>
                  <a:lnTo>
                    <a:pt x="2295" y="11183"/>
                  </a:lnTo>
                  <a:cubicBezTo>
                    <a:pt x="2995" y="12953"/>
                    <a:pt x="3948" y="14625"/>
                    <a:pt x="5135" y="16123"/>
                  </a:cubicBezTo>
                  <a:cubicBezTo>
                    <a:pt x="6301" y="17659"/>
                    <a:pt x="7663" y="19001"/>
                    <a:pt x="9199" y="20149"/>
                  </a:cubicBezTo>
                  <a:cubicBezTo>
                    <a:pt x="10736" y="21296"/>
                    <a:pt x="12428" y="22211"/>
                    <a:pt x="14237" y="22852"/>
                  </a:cubicBezTo>
                  <a:cubicBezTo>
                    <a:pt x="12428" y="22191"/>
                    <a:pt x="10736" y="21277"/>
                    <a:pt x="9219" y="20130"/>
                  </a:cubicBezTo>
                  <a:cubicBezTo>
                    <a:pt x="7682" y="18982"/>
                    <a:pt x="6301" y="17640"/>
                    <a:pt x="5154" y="16123"/>
                  </a:cubicBezTo>
                  <a:cubicBezTo>
                    <a:pt x="3968" y="14625"/>
                    <a:pt x="3015" y="12953"/>
                    <a:pt x="2295" y="11183"/>
                  </a:cubicBezTo>
                  <a:close/>
                  <a:moveTo>
                    <a:pt x="14237" y="22852"/>
                  </a:moveTo>
                  <a:lnTo>
                    <a:pt x="14237" y="22852"/>
                  </a:lnTo>
                  <a:cubicBezTo>
                    <a:pt x="15131" y="23183"/>
                    <a:pt x="16026" y="23514"/>
                    <a:pt x="16940" y="23767"/>
                  </a:cubicBezTo>
                  <a:cubicBezTo>
                    <a:pt x="16046" y="23494"/>
                    <a:pt x="15131" y="23164"/>
                    <a:pt x="14237" y="22852"/>
                  </a:cubicBezTo>
                  <a:close/>
                  <a:moveTo>
                    <a:pt x="16940" y="23767"/>
                  </a:moveTo>
                  <a:lnTo>
                    <a:pt x="16940" y="23767"/>
                  </a:lnTo>
                  <a:cubicBezTo>
                    <a:pt x="17854" y="24058"/>
                    <a:pt x="18788" y="24253"/>
                    <a:pt x="19741" y="24408"/>
                  </a:cubicBezTo>
                  <a:cubicBezTo>
                    <a:pt x="20675" y="24564"/>
                    <a:pt x="21628" y="24642"/>
                    <a:pt x="22581" y="24700"/>
                  </a:cubicBezTo>
                  <a:cubicBezTo>
                    <a:pt x="23534" y="24758"/>
                    <a:pt x="24506" y="24797"/>
                    <a:pt x="25459" y="24797"/>
                  </a:cubicBezTo>
                  <a:lnTo>
                    <a:pt x="26879" y="24797"/>
                  </a:lnTo>
                  <a:cubicBezTo>
                    <a:pt x="27160" y="24786"/>
                    <a:pt x="27434" y="24775"/>
                    <a:pt x="27709" y="24775"/>
                  </a:cubicBezTo>
                  <a:cubicBezTo>
                    <a:pt x="27911" y="24775"/>
                    <a:pt x="28113" y="24781"/>
                    <a:pt x="28318" y="24797"/>
                  </a:cubicBezTo>
                  <a:cubicBezTo>
                    <a:pt x="29271" y="24856"/>
                    <a:pt x="30205" y="25031"/>
                    <a:pt x="31119" y="25303"/>
                  </a:cubicBezTo>
                  <a:cubicBezTo>
                    <a:pt x="32947" y="25828"/>
                    <a:pt x="34717" y="26684"/>
                    <a:pt x="36059" y="28045"/>
                  </a:cubicBezTo>
                  <a:cubicBezTo>
                    <a:pt x="36234" y="28240"/>
                    <a:pt x="36390" y="28395"/>
                    <a:pt x="36545" y="28590"/>
                  </a:cubicBezTo>
                  <a:lnTo>
                    <a:pt x="36954" y="29173"/>
                  </a:lnTo>
                  <a:lnTo>
                    <a:pt x="37304" y="29776"/>
                  </a:lnTo>
                  <a:cubicBezTo>
                    <a:pt x="37420" y="29990"/>
                    <a:pt x="37518" y="30204"/>
                    <a:pt x="37615" y="30438"/>
                  </a:cubicBezTo>
                  <a:cubicBezTo>
                    <a:pt x="38023" y="31293"/>
                    <a:pt x="38354" y="32188"/>
                    <a:pt x="38587" y="33122"/>
                  </a:cubicBezTo>
                  <a:cubicBezTo>
                    <a:pt x="38840" y="34036"/>
                    <a:pt x="38938" y="34989"/>
                    <a:pt x="38899" y="35942"/>
                  </a:cubicBezTo>
                  <a:cubicBezTo>
                    <a:pt x="38821" y="36895"/>
                    <a:pt x="38646" y="37848"/>
                    <a:pt x="38354" y="38742"/>
                  </a:cubicBezTo>
                  <a:cubicBezTo>
                    <a:pt x="38062" y="39657"/>
                    <a:pt x="37693" y="40551"/>
                    <a:pt x="37245" y="41407"/>
                  </a:cubicBezTo>
                  <a:cubicBezTo>
                    <a:pt x="36818" y="42243"/>
                    <a:pt x="36312" y="43060"/>
                    <a:pt x="35767" y="43838"/>
                  </a:cubicBezTo>
                  <a:cubicBezTo>
                    <a:pt x="33550" y="46950"/>
                    <a:pt x="30691" y="49556"/>
                    <a:pt x="27657" y="51871"/>
                  </a:cubicBezTo>
                  <a:cubicBezTo>
                    <a:pt x="26159" y="53038"/>
                    <a:pt x="24584" y="54127"/>
                    <a:pt x="23008" y="55216"/>
                  </a:cubicBezTo>
                  <a:cubicBezTo>
                    <a:pt x="21453" y="56305"/>
                    <a:pt x="19858" y="57375"/>
                    <a:pt x="18399" y="58620"/>
                  </a:cubicBezTo>
                  <a:cubicBezTo>
                    <a:pt x="17057" y="59981"/>
                    <a:pt x="15968" y="61595"/>
                    <a:pt x="15190" y="63346"/>
                  </a:cubicBezTo>
                  <a:cubicBezTo>
                    <a:pt x="14412" y="65096"/>
                    <a:pt x="13945" y="66983"/>
                    <a:pt x="13848" y="68908"/>
                  </a:cubicBezTo>
                  <a:cubicBezTo>
                    <a:pt x="13828" y="69375"/>
                    <a:pt x="13848" y="69861"/>
                    <a:pt x="13887" y="70328"/>
                  </a:cubicBezTo>
                  <a:cubicBezTo>
                    <a:pt x="13945" y="70814"/>
                    <a:pt x="14003" y="71281"/>
                    <a:pt x="14081" y="71767"/>
                  </a:cubicBezTo>
                  <a:cubicBezTo>
                    <a:pt x="14217" y="72701"/>
                    <a:pt x="14431" y="73634"/>
                    <a:pt x="14665" y="74568"/>
                  </a:cubicBezTo>
                  <a:cubicBezTo>
                    <a:pt x="15170" y="76416"/>
                    <a:pt x="15851" y="78205"/>
                    <a:pt x="16707" y="79916"/>
                  </a:cubicBezTo>
                  <a:cubicBezTo>
                    <a:pt x="17582" y="81609"/>
                    <a:pt x="18574" y="83242"/>
                    <a:pt x="19722" y="84779"/>
                  </a:cubicBezTo>
                  <a:cubicBezTo>
                    <a:pt x="20850" y="86315"/>
                    <a:pt x="22153" y="87716"/>
                    <a:pt x="23631" y="88941"/>
                  </a:cubicBezTo>
                  <a:cubicBezTo>
                    <a:pt x="24389" y="89544"/>
                    <a:pt x="25167" y="90088"/>
                    <a:pt x="26023" y="90536"/>
                  </a:cubicBezTo>
                  <a:cubicBezTo>
                    <a:pt x="26432" y="90769"/>
                    <a:pt x="26859" y="90983"/>
                    <a:pt x="27307" y="91178"/>
                  </a:cubicBezTo>
                  <a:cubicBezTo>
                    <a:pt x="27735" y="91392"/>
                    <a:pt x="28163" y="91586"/>
                    <a:pt x="28610" y="91761"/>
                  </a:cubicBezTo>
                  <a:cubicBezTo>
                    <a:pt x="30399" y="92461"/>
                    <a:pt x="32266" y="92850"/>
                    <a:pt x="34153" y="93259"/>
                  </a:cubicBezTo>
                  <a:cubicBezTo>
                    <a:pt x="36020" y="93648"/>
                    <a:pt x="37868" y="94076"/>
                    <a:pt x="39696" y="94620"/>
                  </a:cubicBezTo>
                  <a:cubicBezTo>
                    <a:pt x="40630" y="94892"/>
                    <a:pt x="41544" y="95126"/>
                    <a:pt x="42438" y="95476"/>
                  </a:cubicBezTo>
                  <a:cubicBezTo>
                    <a:pt x="43333" y="95807"/>
                    <a:pt x="44208" y="96196"/>
                    <a:pt x="45045" y="96662"/>
                  </a:cubicBezTo>
                  <a:cubicBezTo>
                    <a:pt x="46737" y="97557"/>
                    <a:pt x="48215" y="98802"/>
                    <a:pt x="49421" y="100299"/>
                  </a:cubicBezTo>
                  <a:cubicBezTo>
                    <a:pt x="50627" y="101777"/>
                    <a:pt x="51560" y="103450"/>
                    <a:pt x="52202" y="105259"/>
                  </a:cubicBezTo>
                  <a:cubicBezTo>
                    <a:pt x="51580" y="103450"/>
                    <a:pt x="50627" y="101777"/>
                    <a:pt x="49421" y="100280"/>
                  </a:cubicBezTo>
                  <a:cubicBezTo>
                    <a:pt x="48234" y="98782"/>
                    <a:pt x="46737" y="97537"/>
                    <a:pt x="45045" y="96623"/>
                  </a:cubicBezTo>
                  <a:cubicBezTo>
                    <a:pt x="44208" y="96176"/>
                    <a:pt x="43333" y="95768"/>
                    <a:pt x="42438" y="95437"/>
                  </a:cubicBezTo>
                  <a:cubicBezTo>
                    <a:pt x="41563" y="95087"/>
                    <a:pt x="40630" y="94854"/>
                    <a:pt x="39715" y="94581"/>
                  </a:cubicBezTo>
                  <a:cubicBezTo>
                    <a:pt x="37887" y="94037"/>
                    <a:pt x="36001" y="93609"/>
                    <a:pt x="34153" y="93200"/>
                  </a:cubicBezTo>
                  <a:cubicBezTo>
                    <a:pt x="32286" y="92811"/>
                    <a:pt x="30399" y="92403"/>
                    <a:pt x="28629" y="91722"/>
                  </a:cubicBezTo>
                  <a:cubicBezTo>
                    <a:pt x="28182" y="91547"/>
                    <a:pt x="27735" y="91353"/>
                    <a:pt x="27307" y="91139"/>
                  </a:cubicBezTo>
                  <a:cubicBezTo>
                    <a:pt x="26879" y="90944"/>
                    <a:pt x="26451" y="90730"/>
                    <a:pt x="26043" y="90497"/>
                  </a:cubicBezTo>
                  <a:cubicBezTo>
                    <a:pt x="25206" y="90050"/>
                    <a:pt x="24409" y="89505"/>
                    <a:pt x="23670" y="88902"/>
                  </a:cubicBezTo>
                  <a:cubicBezTo>
                    <a:pt x="22192" y="87696"/>
                    <a:pt x="20889" y="86296"/>
                    <a:pt x="19760" y="84740"/>
                  </a:cubicBezTo>
                  <a:cubicBezTo>
                    <a:pt x="18632" y="83203"/>
                    <a:pt x="17621" y="81589"/>
                    <a:pt x="16765" y="79878"/>
                  </a:cubicBezTo>
                  <a:cubicBezTo>
                    <a:pt x="15482" y="77310"/>
                    <a:pt x="14587" y="74568"/>
                    <a:pt x="14140" y="71728"/>
                  </a:cubicBezTo>
                  <a:cubicBezTo>
                    <a:pt x="14062" y="71262"/>
                    <a:pt x="14003" y="70795"/>
                    <a:pt x="13965" y="70328"/>
                  </a:cubicBezTo>
                  <a:cubicBezTo>
                    <a:pt x="13906" y="69842"/>
                    <a:pt x="13887" y="69375"/>
                    <a:pt x="13906" y="68889"/>
                  </a:cubicBezTo>
                  <a:cubicBezTo>
                    <a:pt x="14003" y="66983"/>
                    <a:pt x="14470" y="65116"/>
                    <a:pt x="15248" y="63365"/>
                  </a:cubicBezTo>
                  <a:cubicBezTo>
                    <a:pt x="16026" y="61615"/>
                    <a:pt x="17115" y="60020"/>
                    <a:pt x="18457" y="58658"/>
                  </a:cubicBezTo>
                  <a:cubicBezTo>
                    <a:pt x="19897" y="57433"/>
                    <a:pt x="21491" y="56363"/>
                    <a:pt x="23067" y="55274"/>
                  </a:cubicBezTo>
                  <a:cubicBezTo>
                    <a:pt x="24642" y="54185"/>
                    <a:pt x="26198" y="53077"/>
                    <a:pt x="27715" y="51910"/>
                  </a:cubicBezTo>
                  <a:cubicBezTo>
                    <a:pt x="30730" y="49595"/>
                    <a:pt x="33589" y="46989"/>
                    <a:pt x="35806" y="43858"/>
                  </a:cubicBezTo>
                  <a:cubicBezTo>
                    <a:pt x="36370" y="43080"/>
                    <a:pt x="36856" y="42263"/>
                    <a:pt x="37304" y="41407"/>
                  </a:cubicBezTo>
                  <a:cubicBezTo>
                    <a:pt x="37751" y="40551"/>
                    <a:pt x="38121" y="39676"/>
                    <a:pt x="38412" y="38762"/>
                  </a:cubicBezTo>
                  <a:cubicBezTo>
                    <a:pt x="38704" y="37848"/>
                    <a:pt x="38879" y="36914"/>
                    <a:pt x="38957" y="35942"/>
                  </a:cubicBezTo>
                  <a:cubicBezTo>
                    <a:pt x="38996" y="34989"/>
                    <a:pt x="38879" y="34036"/>
                    <a:pt x="38646" y="33102"/>
                  </a:cubicBezTo>
                  <a:cubicBezTo>
                    <a:pt x="38412" y="32169"/>
                    <a:pt x="38082" y="31274"/>
                    <a:pt x="37673" y="30399"/>
                  </a:cubicBezTo>
                  <a:cubicBezTo>
                    <a:pt x="37576" y="30185"/>
                    <a:pt x="37479" y="29971"/>
                    <a:pt x="37362" y="29757"/>
                  </a:cubicBezTo>
                  <a:lnTo>
                    <a:pt x="37012" y="29135"/>
                  </a:lnTo>
                  <a:lnTo>
                    <a:pt x="36584" y="28551"/>
                  </a:lnTo>
                  <a:cubicBezTo>
                    <a:pt x="36429" y="28376"/>
                    <a:pt x="36254" y="28201"/>
                    <a:pt x="36098" y="28026"/>
                  </a:cubicBezTo>
                  <a:cubicBezTo>
                    <a:pt x="35417" y="27345"/>
                    <a:pt x="34639" y="26762"/>
                    <a:pt x="33803" y="26314"/>
                  </a:cubicBezTo>
                  <a:cubicBezTo>
                    <a:pt x="32947" y="25867"/>
                    <a:pt x="32052" y="25498"/>
                    <a:pt x="31138" y="25245"/>
                  </a:cubicBezTo>
                  <a:cubicBezTo>
                    <a:pt x="30224" y="24992"/>
                    <a:pt x="29271" y="24817"/>
                    <a:pt x="28318" y="24758"/>
                  </a:cubicBezTo>
                  <a:lnTo>
                    <a:pt x="25459" y="24758"/>
                  </a:lnTo>
                  <a:cubicBezTo>
                    <a:pt x="24506" y="24758"/>
                    <a:pt x="23534" y="24739"/>
                    <a:pt x="22581" y="24681"/>
                  </a:cubicBezTo>
                  <a:cubicBezTo>
                    <a:pt x="21628" y="24622"/>
                    <a:pt x="20694" y="24525"/>
                    <a:pt x="19741" y="24389"/>
                  </a:cubicBezTo>
                  <a:cubicBezTo>
                    <a:pt x="18807" y="24233"/>
                    <a:pt x="17874" y="24039"/>
                    <a:pt x="16940" y="23767"/>
                  </a:cubicBezTo>
                  <a:close/>
                  <a:moveTo>
                    <a:pt x="52202" y="105259"/>
                  </a:moveTo>
                  <a:lnTo>
                    <a:pt x="52202" y="105259"/>
                  </a:lnTo>
                  <a:cubicBezTo>
                    <a:pt x="52358" y="105706"/>
                    <a:pt x="52494" y="106173"/>
                    <a:pt x="52591" y="106640"/>
                  </a:cubicBezTo>
                  <a:cubicBezTo>
                    <a:pt x="52688" y="107107"/>
                    <a:pt x="52785" y="107573"/>
                    <a:pt x="52863" y="108040"/>
                  </a:cubicBezTo>
                  <a:lnTo>
                    <a:pt x="53311" y="110880"/>
                  </a:lnTo>
                  <a:cubicBezTo>
                    <a:pt x="53622" y="112766"/>
                    <a:pt x="53933" y="114653"/>
                    <a:pt x="54303" y="116520"/>
                  </a:cubicBezTo>
                  <a:cubicBezTo>
                    <a:pt x="55080" y="120254"/>
                    <a:pt x="56189" y="123969"/>
                    <a:pt x="58134" y="127275"/>
                  </a:cubicBezTo>
                  <a:cubicBezTo>
                    <a:pt x="56189" y="123969"/>
                    <a:pt x="55080" y="120254"/>
                    <a:pt x="54322" y="116520"/>
                  </a:cubicBezTo>
                  <a:cubicBezTo>
                    <a:pt x="53933" y="114653"/>
                    <a:pt x="53622" y="112766"/>
                    <a:pt x="53330" y="110880"/>
                  </a:cubicBezTo>
                  <a:lnTo>
                    <a:pt x="52883" y="108040"/>
                  </a:lnTo>
                  <a:cubicBezTo>
                    <a:pt x="52805" y="107573"/>
                    <a:pt x="52727" y="107107"/>
                    <a:pt x="52610" y="106640"/>
                  </a:cubicBezTo>
                  <a:cubicBezTo>
                    <a:pt x="52494" y="106173"/>
                    <a:pt x="52377" y="105706"/>
                    <a:pt x="52202" y="105259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21750" y="1198475"/>
              <a:ext cx="1485475" cy="3163425"/>
            </a:xfrm>
            <a:custGeom>
              <a:avLst/>
              <a:gdLst/>
              <a:ahLst/>
              <a:cxnLst/>
              <a:rect l="l" t="t" r="r" b="b"/>
              <a:pathLst>
                <a:path w="59419" h="126537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1926"/>
                    <a:pt x="409" y="3832"/>
                    <a:pt x="740" y="5737"/>
                  </a:cubicBezTo>
                  <a:cubicBezTo>
                    <a:pt x="1051" y="7643"/>
                    <a:pt x="1556" y="9510"/>
                    <a:pt x="2218" y="11319"/>
                  </a:cubicBezTo>
                  <a:cubicBezTo>
                    <a:pt x="2899" y="13128"/>
                    <a:pt x="3852" y="14820"/>
                    <a:pt x="5038" y="16357"/>
                  </a:cubicBezTo>
                  <a:cubicBezTo>
                    <a:pt x="6185" y="17912"/>
                    <a:pt x="7547" y="19293"/>
                    <a:pt x="9083" y="20460"/>
                  </a:cubicBezTo>
                  <a:cubicBezTo>
                    <a:pt x="10620" y="21647"/>
                    <a:pt x="12312" y="22580"/>
                    <a:pt x="14121" y="23261"/>
                  </a:cubicBezTo>
                  <a:cubicBezTo>
                    <a:pt x="15930" y="23922"/>
                    <a:pt x="17758" y="24564"/>
                    <a:pt x="19683" y="24875"/>
                  </a:cubicBezTo>
                  <a:cubicBezTo>
                    <a:pt x="21482" y="25132"/>
                    <a:pt x="23299" y="25285"/>
                    <a:pt x="25116" y="25285"/>
                  </a:cubicBezTo>
                  <a:cubicBezTo>
                    <a:pt x="25224" y="25285"/>
                    <a:pt x="25332" y="25285"/>
                    <a:pt x="25440" y="25284"/>
                  </a:cubicBezTo>
                  <a:lnTo>
                    <a:pt x="28338" y="25284"/>
                  </a:lnTo>
                  <a:cubicBezTo>
                    <a:pt x="29311" y="25303"/>
                    <a:pt x="30264" y="25439"/>
                    <a:pt x="31197" y="25692"/>
                  </a:cubicBezTo>
                  <a:cubicBezTo>
                    <a:pt x="33064" y="26178"/>
                    <a:pt x="34873" y="26995"/>
                    <a:pt x="36274" y="28298"/>
                  </a:cubicBezTo>
                  <a:cubicBezTo>
                    <a:pt x="36993" y="28960"/>
                    <a:pt x="37557" y="29738"/>
                    <a:pt x="37966" y="30632"/>
                  </a:cubicBezTo>
                  <a:cubicBezTo>
                    <a:pt x="38374" y="31488"/>
                    <a:pt x="38705" y="32402"/>
                    <a:pt x="38958" y="33336"/>
                  </a:cubicBezTo>
                  <a:cubicBezTo>
                    <a:pt x="39191" y="34269"/>
                    <a:pt x="39308" y="35222"/>
                    <a:pt x="39288" y="36195"/>
                  </a:cubicBezTo>
                  <a:cubicBezTo>
                    <a:pt x="39249" y="37148"/>
                    <a:pt x="39074" y="38101"/>
                    <a:pt x="38783" y="39015"/>
                  </a:cubicBezTo>
                  <a:cubicBezTo>
                    <a:pt x="38180" y="40863"/>
                    <a:pt x="37304" y="42594"/>
                    <a:pt x="36157" y="44149"/>
                  </a:cubicBezTo>
                  <a:cubicBezTo>
                    <a:pt x="35029" y="45705"/>
                    <a:pt x="33745" y="47164"/>
                    <a:pt x="32345" y="48487"/>
                  </a:cubicBezTo>
                  <a:cubicBezTo>
                    <a:pt x="30944" y="49790"/>
                    <a:pt x="29466" y="51035"/>
                    <a:pt x="27930" y="52182"/>
                  </a:cubicBezTo>
                  <a:cubicBezTo>
                    <a:pt x="26393" y="53349"/>
                    <a:pt x="24798" y="54438"/>
                    <a:pt x="23184" y="55508"/>
                  </a:cubicBezTo>
                  <a:cubicBezTo>
                    <a:pt x="21589" y="56597"/>
                    <a:pt x="19975" y="57628"/>
                    <a:pt x="18458" y="58834"/>
                  </a:cubicBezTo>
                  <a:cubicBezTo>
                    <a:pt x="15618" y="61518"/>
                    <a:pt x="13868" y="65155"/>
                    <a:pt x="13557" y="69064"/>
                  </a:cubicBezTo>
                  <a:cubicBezTo>
                    <a:pt x="13518" y="69550"/>
                    <a:pt x="13537" y="70036"/>
                    <a:pt x="13576" y="70523"/>
                  </a:cubicBezTo>
                  <a:cubicBezTo>
                    <a:pt x="13615" y="71009"/>
                    <a:pt x="13673" y="71476"/>
                    <a:pt x="13732" y="71962"/>
                  </a:cubicBezTo>
                  <a:cubicBezTo>
                    <a:pt x="13868" y="72915"/>
                    <a:pt x="14062" y="73868"/>
                    <a:pt x="14315" y="74801"/>
                  </a:cubicBezTo>
                  <a:cubicBezTo>
                    <a:pt x="14782" y="76669"/>
                    <a:pt x="15482" y="78477"/>
                    <a:pt x="16357" y="80208"/>
                  </a:cubicBezTo>
                  <a:cubicBezTo>
                    <a:pt x="17252" y="81920"/>
                    <a:pt x="18283" y="83554"/>
                    <a:pt x="19489" y="85071"/>
                  </a:cubicBezTo>
                  <a:cubicBezTo>
                    <a:pt x="20072" y="85829"/>
                    <a:pt x="20714" y="86549"/>
                    <a:pt x="21395" y="87230"/>
                  </a:cubicBezTo>
                  <a:cubicBezTo>
                    <a:pt x="22095" y="87910"/>
                    <a:pt x="22834" y="88533"/>
                    <a:pt x="23612" y="89097"/>
                  </a:cubicBezTo>
                  <a:cubicBezTo>
                    <a:pt x="24390" y="89680"/>
                    <a:pt x="25226" y="90166"/>
                    <a:pt x="26082" y="90594"/>
                  </a:cubicBezTo>
                  <a:cubicBezTo>
                    <a:pt x="26957" y="91022"/>
                    <a:pt x="27852" y="91392"/>
                    <a:pt x="28766" y="91722"/>
                  </a:cubicBezTo>
                  <a:cubicBezTo>
                    <a:pt x="30594" y="92364"/>
                    <a:pt x="32481" y="92734"/>
                    <a:pt x="34387" y="93084"/>
                  </a:cubicBezTo>
                  <a:cubicBezTo>
                    <a:pt x="36274" y="93453"/>
                    <a:pt x="38180" y="93803"/>
                    <a:pt x="40047" y="94290"/>
                  </a:cubicBezTo>
                  <a:cubicBezTo>
                    <a:pt x="40980" y="94523"/>
                    <a:pt x="41933" y="94698"/>
                    <a:pt x="42847" y="95009"/>
                  </a:cubicBezTo>
                  <a:cubicBezTo>
                    <a:pt x="43762" y="95301"/>
                    <a:pt x="44656" y="95671"/>
                    <a:pt x="45512" y="96079"/>
                  </a:cubicBezTo>
                  <a:cubicBezTo>
                    <a:pt x="46387" y="96487"/>
                    <a:pt x="47224" y="96993"/>
                    <a:pt x="48002" y="97557"/>
                  </a:cubicBezTo>
                  <a:cubicBezTo>
                    <a:pt x="48780" y="98121"/>
                    <a:pt x="49499" y="98782"/>
                    <a:pt x="50141" y="99502"/>
                  </a:cubicBezTo>
                  <a:cubicBezTo>
                    <a:pt x="51444" y="100922"/>
                    <a:pt x="52475" y="102575"/>
                    <a:pt x="53195" y="104364"/>
                  </a:cubicBezTo>
                  <a:cubicBezTo>
                    <a:pt x="53564" y="105259"/>
                    <a:pt x="53817" y="106193"/>
                    <a:pt x="53992" y="107146"/>
                  </a:cubicBezTo>
                  <a:lnTo>
                    <a:pt x="54498" y="109985"/>
                  </a:lnTo>
                  <a:cubicBezTo>
                    <a:pt x="54848" y="111891"/>
                    <a:pt x="55178" y="113797"/>
                    <a:pt x="55567" y="115684"/>
                  </a:cubicBezTo>
                  <a:cubicBezTo>
                    <a:pt x="56365" y="119437"/>
                    <a:pt x="57493" y="123191"/>
                    <a:pt x="59418" y="126536"/>
                  </a:cubicBezTo>
                  <a:cubicBezTo>
                    <a:pt x="57493" y="123191"/>
                    <a:pt x="56384" y="119437"/>
                    <a:pt x="55587" y="115664"/>
                  </a:cubicBezTo>
                  <a:cubicBezTo>
                    <a:pt x="55178" y="113778"/>
                    <a:pt x="54848" y="111891"/>
                    <a:pt x="54517" y="109985"/>
                  </a:cubicBezTo>
                  <a:lnTo>
                    <a:pt x="54011" y="107146"/>
                  </a:lnTo>
                  <a:cubicBezTo>
                    <a:pt x="53836" y="106193"/>
                    <a:pt x="53584" y="105259"/>
                    <a:pt x="53214" y="104364"/>
                  </a:cubicBezTo>
                  <a:cubicBezTo>
                    <a:pt x="52494" y="102556"/>
                    <a:pt x="51464" y="100902"/>
                    <a:pt x="50160" y="99483"/>
                  </a:cubicBezTo>
                  <a:cubicBezTo>
                    <a:pt x="48857" y="98043"/>
                    <a:pt x="47282" y="96876"/>
                    <a:pt x="45532" y="96060"/>
                  </a:cubicBezTo>
                  <a:cubicBezTo>
                    <a:pt x="44656" y="95632"/>
                    <a:pt x="43762" y="95282"/>
                    <a:pt x="42847" y="94990"/>
                  </a:cubicBezTo>
                  <a:cubicBezTo>
                    <a:pt x="41933" y="94679"/>
                    <a:pt x="40980" y="94504"/>
                    <a:pt x="40047" y="94251"/>
                  </a:cubicBezTo>
                  <a:cubicBezTo>
                    <a:pt x="38180" y="93784"/>
                    <a:pt x="36274" y="93414"/>
                    <a:pt x="34387" y="93045"/>
                  </a:cubicBezTo>
                  <a:cubicBezTo>
                    <a:pt x="32500" y="92695"/>
                    <a:pt x="30594" y="92325"/>
                    <a:pt x="28766" y="91683"/>
                  </a:cubicBezTo>
                  <a:cubicBezTo>
                    <a:pt x="27871" y="91353"/>
                    <a:pt x="26977" y="90983"/>
                    <a:pt x="26121" y="90555"/>
                  </a:cubicBezTo>
                  <a:cubicBezTo>
                    <a:pt x="25246" y="90147"/>
                    <a:pt x="24429" y="89641"/>
                    <a:pt x="23651" y="89077"/>
                  </a:cubicBezTo>
                  <a:cubicBezTo>
                    <a:pt x="22873" y="88494"/>
                    <a:pt x="22134" y="87871"/>
                    <a:pt x="21453" y="87210"/>
                  </a:cubicBezTo>
                  <a:cubicBezTo>
                    <a:pt x="20772" y="86510"/>
                    <a:pt x="20131" y="85790"/>
                    <a:pt x="19528" y="85032"/>
                  </a:cubicBezTo>
                  <a:cubicBezTo>
                    <a:pt x="18341" y="83515"/>
                    <a:pt x="17291" y="81900"/>
                    <a:pt x="16416" y="80169"/>
                  </a:cubicBezTo>
                  <a:cubicBezTo>
                    <a:pt x="15093" y="77602"/>
                    <a:pt x="14218" y="74821"/>
                    <a:pt x="13810" y="71942"/>
                  </a:cubicBezTo>
                  <a:cubicBezTo>
                    <a:pt x="13732" y="71476"/>
                    <a:pt x="13693" y="70989"/>
                    <a:pt x="13654" y="70523"/>
                  </a:cubicBezTo>
                  <a:cubicBezTo>
                    <a:pt x="13596" y="70036"/>
                    <a:pt x="13596" y="69550"/>
                    <a:pt x="13635" y="69083"/>
                  </a:cubicBezTo>
                  <a:cubicBezTo>
                    <a:pt x="13946" y="65194"/>
                    <a:pt x="15677" y="61576"/>
                    <a:pt x="18497" y="58892"/>
                  </a:cubicBezTo>
                  <a:cubicBezTo>
                    <a:pt x="19994" y="57706"/>
                    <a:pt x="21628" y="56655"/>
                    <a:pt x="23223" y="55586"/>
                  </a:cubicBezTo>
                  <a:cubicBezTo>
                    <a:pt x="24818" y="54496"/>
                    <a:pt x="26413" y="53407"/>
                    <a:pt x="27949" y="52240"/>
                  </a:cubicBezTo>
                  <a:cubicBezTo>
                    <a:pt x="29505" y="51093"/>
                    <a:pt x="31003" y="49848"/>
                    <a:pt x="32423" y="48526"/>
                  </a:cubicBezTo>
                  <a:cubicBezTo>
                    <a:pt x="33823" y="47203"/>
                    <a:pt x="35107" y="45744"/>
                    <a:pt x="36235" y="44188"/>
                  </a:cubicBezTo>
                  <a:cubicBezTo>
                    <a:pt x="37382" y="42632"/>
                    <a:pt x="38257" y="40882"/>
                    <a:pt x="38860" y="39054"/>
                  </a:cubicBezTo>
                  <a:cubicBezTo>
                    <a:pt x="39152" y="38120"/>
                    <a:pt x="39327" y="37167"/>
                    <a:pt x="39366" y="36195"/>
                  </a:cubicBezTo>
                  <a:cubicBezTo>
                    <a:pt x="39386" y="35242"/>
                    <a:pt x="39269" y="34269"/>
                    <a:pt x="39035" y="33336"/>
                  </a:cubicBezTo>
                  <a:cubicBezTo>
                    <a:pt x="38783" y="32402"/>
                    <a:pt x="38452" y="31488"/>
                    <a:pt x="38043" y="30613"/>
                  </a:cubicBezTo>
                  <a:cubicBezTo>
                    <a:pt x="37616" y="29738"/>
                    <a:pt x="37052" y="28940"/>
                    <a:pt x="36332" y="28279"/>
                  </a:cubicBezTo>
                  <a:cubicBezTo>
                    <a:pt x="34912" y="26976"/>
                    <a:pt x="33084" y="26139"/>
                    <a:pt x="31236" y="25653"/>
                  </a:cubicBezTo>
                  <a:cubicBezTo>
                    <a:pt x="30283" y="25420"/>
                    <a:pt x="29330" y="25284"/>
                    <a:pt x="28358" y="25264"/>
                  </a:cubicBezTo>
                  <a:cubicBezTo>
                    <a:pt x="28202" y="25258"/>
                    <a:pt x="28044" y="25256"/>
                    <a:pt x="27885" y="25256"/>
                  </a:cubicBezTo>
                  <a:cubicBezTo>
                    <a:pt x="27567" y="25256"/>
                    <a:pt x="27243" y="25264"/>
                    <a:pt x="26918" y="25264"/>
                  </a:cubicBezTo>
                  <a:lnTo>
                    <a:pt x="25460" y="25264"/>
                  </a:lnTo>
                  <a:cubicBezTo>
                    <a:pt x="23534" y="25264"/>
                    <a:pt x="21609" y="25128"/>
                    <a:pt x="19703" y="24856"/>
                  </a:cubicBezTo>
                  <a:cubicBezTo>
                    <a:pt x="17797" y="24545"/>
                    <a:pt x="15949" y="23922"/>
                    <a:pt x="14140" y="23242"/>
                  </a:cubicBezTo>
                  <a:cubicBezTo>
                    <a:pt x="12331" y="22561"/>
                    <a:pt x="10639" y="21627"/>
                    <a:pt x="9103" y="20460"/>
                  </a:cubicBezTo>
                  <a:cubicBezTo>
                    <a:pt x="7566" y="19274"/>
                    <a:pt x="6205" y="17893"/>
                    <a:pt x="5057" y="16357"/>
                  </a:cubicBezTo>
                  <a:cubicBezTo>
                    <a:pt x="3871" y="14820"/>
                    <a:pt x="2918" y="13128"/>
                    <a:pt x="2237" y="11339"/>
                  </a:cubicBezTo>
                  <a:cubicBezTo>
                    <a:pt x="1556" y="9510"/>
                    <a:pt x="1070" y="7643"/>
                    <a:pt x="759" y="5737"/>
                  </a:cubicBezTo>
                  <a:cubicBezTo>
                    <a:pt x="429" y="3832"/>
                    <a:pt x="195" y="1926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19875" y="1203075"/>
              <a:ext cx="1517975" cy="3144725"/>
            </a:xfrm>
            <a:custGeom>
              <a:avLst/>
              <a:gdLst/>
              <a:ahLst/>
              <a:cxnLst/>
              <a:rect l="l" t="t" r="r" b="b"/>
              <a:pathLst>
                <a:path w="60719" h="125789" extrusionOk="0">
                  <a:moveTo>
                    <a:pt x="1" y="1"/>
                  </a:moveTo>
                  <a:cubicBezTo>
                    <a:pt x="194" y="1936"/>
                    <a:pt x="408" y="3851"/>
                    <a:pt x="717" y="5767"/>
                  </a:cubicBezTo>
                  <a:cubicBezTo>
                    <a:pt x="873" y="6720"/>
                    <a:pt x="1067" y="7673"/>
                    <a:pt x="1301" y="8626"/>
                  </a:cubicBezTo>
                  <a:cubicBezTo>
                    <a:pt x="1534" y="9579"/>
                    <a:pt x="1826" y="10513"/>
                    <a:pt x="2157" y="11427"/>
                  </a:cubicBezTo>
                  <a:cubicBezTo>
                    <a:pt x="2487" y="12341"/>
                    <a:pt x="2896" y="13216"/>
                    <a:pt x="3362" y="14091"/>
                  </a:cubicBezTo>
                  <a:cubicBezTo>
                    <a:pt x="3849" y="14928"/>
                    <a:pt x="4374" y="15764"/>
                    <a:pt x="4957" y="16542"/>
                  </a:cubicBezTo>
                  <a:cubicBezTo>
                    <a:pt x="6105" y="18117"/>
                    <a:pt x="7466" y="19518"/>
                    <a:pt x="9003" y="20724"/>
                  </a:cubicBezTo>
                  <a:cubicBezTo>
                    <a:pt x="7486" y="19518"/>
                    <a:pt x="6124" y="18098"/>
                    <a:pt x="4977" y="16542"/>
                  </a:cubicBezTo>
                  <a:cubicBezTo>
                    <a:pt x="4393" y="15764"/>
                    <a:pt x="3868" y="14928"/>
                    <a:pt x="3401" y="14091"/>
                  </a:cubicBezTo>
                  <a:cubicBezTo>
                    <a:pt x="2935" y="13236"/>
                    <a:pt x="2526" y="12341"/>
                    <a:pt x="2176" y="11427"/>
                  </a:cubicBezTo>
                  <a:cubicBezTo>
                    <a:pt x="1845" y="10513"/>
                    <a:pt x="1554" y="9579"/>
                    <a:pt x="1320" y="8626"/>
                  </a:cubicBezTo>
                  <a:cubicBezTo>
                    <a:pt x="1087" y="7693"/>
                    <a:pt x="892" y="6740"/>
                    <a:pt x="737" y="5767"/>
                  </a:cubicBezTo>
                  <a:cubicBezTo>
                    <a:pt x="408" y="3851"/>
                    <a:pt x="194" y="1936"/>
                    <a:pt x="1" y="1"/>
                  </a:cubicBezTo>
                  <a:close/>
                  <a:moveTo>
                    <a:pt x="9029" y="20744"/>
                  </a:moveTo>
                  <a:cubicBezTo>
                    <a:pt x="10558" y="21940"/>
                    <a:pt x="12261" y="22906"/>
                    <a:pt x="14060" y="23602"/>
                  </a:cubicBezTo>
                  <a:cubicBezTo>
                    <a:pt x="15888" y="24302"/>
                    <a:pt x="17736" y="24944"/>
                    <a:pt x="19661" y="25294"/>
                  </a:cubicBezTo>
                  <a:cubicBezTo>
                    <a:pt x="21467" y="25586"/>
                    <a:pt x="23289" y="25724"/>
                    <a:pt x="25113" y="25724"/>
                  </a:cubicBezTo>
                  <a:cubicBezTo>
                    <a:pt x="25234" y="25724"/>
                    <a:pt x="25355" y="25723"/>
                    <a:pt x="25476" y="25722"/>
                  </a:cubicBezTo>
                  <a:cubicBezTo>
                    <a:pt x="25761" y="25728"/>
                    <a:pt x="26046" y="25730"/>
                    <a:pt x="26331" y="25730"/>
                  </a:cubicBezTo>
                  <a:cubicBezTo>
                    <a:pt x="27019" y="25730"/>
                    <a:pt x="27706" y="25716"/>
                    <a:pt x="28394" y="25703"/>
                  </a:cubicBezTo>
                  <a:cubicBezTo>
                    <a:pt x="29366" y="25703"/>
                    <a:pt x="30339" y="25819"/>
                    <a:pt x="31292" y="26033"/>
                  </a:cubicBezTo>
                  <a:cubicBezTo>
                    <a:pt x="33178" y="26481"/>
                    <a:pt x="35026" y="27259"/>
                    <a:pt x="36524" y="28503"/>
                  </a:cubicBezTo>
                  <a:cubicBezTo>
                    <a:pt x="37263" y="29126"/>
                    <a:pt x="37885" y="29904"/>
                    <a:pt x="38313" y="30779"/>
                  </a:cubicBezTo>
                  <a:cubicBezTo>
                    <a:pt x="38546" y="31207"/>
                    <a:pt x="38741" y="31654"/>
                    <a:pt x="38896" y="32101"/>
                  </a:cubicBezTo>
                  <a:cubicBezTo>
                    <a:pt x="39072" y="32568"/>
                    <a:pt x="39227" y="33035"/>
                    <a:pt x="39344" y="33502"/>
                  </a:cubicBezTo>
                  <a:cubicBezTo>
                    <a:pt x="39597" y="34435"/>
                    <a:pt x="39713" y="35408"/>
                    <a:pt x="39694" y="36380"/>
                  </a:cubicBezTo>
                  <a:cubicBezTo>
                    <a:pt x="39674" y="37353"/>
                    <a:pt x="39519" y="38325"/>
                    <a:pt x="39227" y="39259"/>
                  </a:cubicBezTo>
                  <a:cubicBezTo>
                    <a:pt x="38644" y="41126"/>
                    <a:pt x="37730" y="42857"/>
                    <a:pt x="36582" y="44432"/>
                  </a:cubicBezTo>
                  <a:cubicBezTo>
                    <a:pt x="35999" y="45210"/>
                    <a:pt x="35396" y="45969"/>
                    <a:pt x="34734" y="46708"/>
                  </a:cubicBezTo>
                  <a:cubicBezTo>
                    <a:pt x="34092" y="47427"/>
                    <a:pt x="33392" y="48108"/>
                    <a:pt x="32692" y="48789"/>
                  </a:cubicBezTo>
                  <a:cubicBezTo>
                    <a:pt x="31253" y="50092"/>
                    <a:pt x="29755" y="51317"/>
                    <a:pt x="28180" y="52465"/>
                  </a:cubicBezTo>
                  <a:cubicBezTo>
                    <a:pt x="26604" y="53632"/>
                    <a:pt x="24990" y="54721"/>
                    <a:pt x="23356" y="55771"/>
                  </a:cubicBezTo>
                  <a:cubicBezTo>
                    <a:pt x="21723" y="56821"/>
                    <a:pt x="20069" y="57872"/>
                    <a:pt x="18494" y="59019"/>
                  </a:cubicBezTo>
                  <a:cubicBezTo>
                    <a:pt x="17016" y="60303"/>
                    <a:pt x="15791" y="61859"/>
                    <a:pt x="14915" y="63609"/>
                  </a:cubicBezTo>
                  <a:cubicBezTo>
                    <a:pt x="14021" y="65360"/>
                    <a:pt x="13457" y="67246"/>
                    <a:pt x="13282" y="69211"/>
                  </a:cubicBezTo>
                  <a:cubicBezTo>
                    <a:pt x="13243" y="69697"/>
                    <a:pt x="13243" y="70183"/>
                    <a:pt x="13282" y="70669"/>
                  </a:cubicBezTo>
                  <a:cubicBezTo>
                    <a:pt x="13301" y="71156"/>
                    <a:pt x="13359" y="71642"/>
                    <a:pt x="13418" y="72128"/>
                  </a:cubicBezTo>
                  <a:cubicBezTo>
                    <a:pt x="13535" y="73100"/>
                    <a:pt x="13729" y="74053"/>
                    <a:pt x="13962" y="75006"/>
                  </a:cubicBezTo>
                  <a:cubicBezTo>
                    <a:pt x="14429" y="76893"/>
                    <a:pt x="15129" y="78721"/>
                    <a:pt x="16043" y="80452"/>
                  </a:cubicBezTo>
                  <a:cubicBezTo>
                    <a:pt x="16938" y="82183"/>
                    <a:pt x="18027" y="83817"/>
                    <a:pt x="19292" y="85315"/>
                  </a:cubicBezTo>
                  <a:cubicBezTo>
                    <a:pt x="19914" y="86054"/>
                    <a:pt x="20575" y="86773"/>
                    <a:pt x="21314" y="87435"/>
                  </a:cubicBezTo>
                  <a:cubicBezTo>
                    <a:pt x="22034" y="88076"/>
                    <a:pt x="22812" y="88679"/>
                    <a:pt x="23629" y="89204"/>
                  </a:cubicBezTo>
                  <a:cubicBezTo>
                    <a:pt x="25262" y="90294"/>
                    <a:pt x="27091" y="91033"/>
                    <a:pt x="28938" y="91636"/>
                  </a:cubicBezTo>
                  <a:cubicBezTo>
                    <a:pt x="30806" y="92180"/>
                    <a:pt x="32712" y="92589"/>
                    <a:pt x="34637" y="92880"/>
                  </a:cubicBezTo>
                  <a:cubicBezTo>
                    <a:pt x="36563" y="93192"/>
                    <a:pt x="38488" y="93483"/>
                    <a:pt x="40394" y="93892"/>
                  </a:cubicBezTo>
                  <a:cubicBezTo>
                    <a:pt x="41347" y="94106"/>
                    <a:pt x="42320" y="94242"/>
                    <a:pt x="43253" y="94534"/>
                  </a:cubicBezTo>
                  <a:cubicBezTo>
                    <a:pt x="44187" y="94786"/>
                    <a:pt x="45101" y="95098"/>
                    <a:pt x="46015" y="95487"/>
                  </a:cubicBezTo>
                  <a:cubicBezTo>
                    <a:pt x="47824" y="96226"/>
                    <a:pt x="49477" y="97295"/>
                    <a:pt x="50877" y="98676"/>
                  </a:cubicBezTo>
                  <a:cubicBezTo>
                    <a:pt x="52258" y="100038"/>
                    <a:pt x="53386" y="101652"/>
                    <a:pt x="54203" y="103422"/>
                  </a:cubicBezTo>
                  <a:cubicBezTo>
                    <a:pt x="55059" y="105192"/>
                    <a:pt x="55312" y="107156"/>
                    <a:pt x="55681" y="109062"/>
                  </a:cubicBezTo>
                  <a:cubicBezTo>
                    <a:pt x="56070" y="110968"/>
                    <a:pt x="56420" y="112894"/>
                    <a:pt x="56848" y="114800"/>
                  </a:cubicBezTo>
                  <a:cubicBezTo>
                    <a:pt x="57685" y="118592"/>
                    <a:pt x="58793" y="122385"/>
                    <a:pt x="60719" y="125788"/>
                  </a:cubicBezTo>
                  <a:cubicBezTo>
                    <a:pt x="58793" y="122365"/>
                    <a:pt x="57685" y="118592"/>
                    <a:pt x="56848" y="114780"/>
                  </a:cubicBezTo>
                  <a:cubicBezTo>
                    <a:pt x="56440" y="112894"/>
                    <a:pt x="56070" y="110968"/>
                    <a:pt x="55701" y="109062"/>
                  </a:cubicBezTo>
                  <a:cubicBezTo>
                    <a:pt x="55526" y="108109"/>
                    <a:pt x="55331" y="107137"/>
                    <a:pt x="55137" y="106184"/>
                  </a:cubicBezTo>
                  <a:cubicBezTo>
                    <a:pt x="54942" y="105231"/>
                    <a:pt x="54631" y="104297"/>
                    <a:pt x="54223" y="103422"/>
                  </a:cubicBezTo>
                  <a:cubicBezTo>
                    <a:pt x="53406" y="101652"/>
                    <a:pt x="52278" y="100038"/>
                    <a:pt x="50877" y="98657"/>
                  </a:cubicBezTo>
                  <a:cubicBezTo>
                    <a:pt x="49477" y="97276"/>
                    <a:pt x="47843" y="96206"/>
                    <a:pt x="46015" y="95467"/>
                  </a:cubicBezTo>
                  <a:cubicBezTo>
                    <a:pt x="45120" y="95078"/>
                    <a:pt x="44206" y="94767"/>
                    <a:pt x="43253" y="94514"/>
                  </a:cubicBezTo>
                  <a:cubicBezTo>
                    <a:pt x="42320" y="94242"/>
                    <a:pt x="41367" y="94086"/>
                    <a:pt x="40414" y="93872"/>
                  </a:cubicBezTo>
                  <a:cubicBezTo>
                    <a:pt x="38507" y="93464"/>
                    <a:pt x="36582" y="93172"/>
                    <a:pt x="34657" y="92861"/>
                  </a:cubicBezTo>
                  <a:cubicBezTo>
                    <a:pt x="32731" y="92569"/>
                    <a:pt x="30825" y="92161"/>
                    <a:pt x="28958" y="91616"/>
                  </a:cubicBezTo>
                  <a:cubicBezTo>
                    <a:pt x="27110" y="90994"/>
                    <a:pt x="25282" y="90255"/>
                    <a:pt x="23648" y="89185"/>
                  </a:cubicBezTo>
                  <a:cubicBezTo>
                    <a:pt x="22831" y="88640"/>
                    <a:pt x="22073" y="88057"/>
                    <a:pt x="21353" y="87396"/>
                  </a:cubicBezTo>
                  <a:cubicBezTo>
                    <a:pt x="20634" y="86754"/>
                    <a:pt x="19953" y="86034"/>
                    <a:pt x="19330" y="85295"/>
                  </a:cubicBezTo>
                  <a:cubicBezTo>
                    <a:pt x="18086" y="83798"/>
                    <a:pt x="16996" y="82183"/>
                    <a:pt x="16102" y="80452"/>
                  </a:cubicBezTo>
                  <a:cubicBezTo>
                    <a:pt x="15188" y="78721"/>
                    <a:pt x="14488" y="76893"/>
                    <a:pt x="14021" y="75006"/>
                  </a:cubicBezTo>
                  <a:cubicBezTo>
                    <a:pt x="13787" y="74073"/>
                    <a:pt x="13593" y="73120"/>
                    <a:pt x="13476" y="72147"/>
                  </a:cubicBezTo>
                  <a:cubicBezTo>
                    <a:pt x="13418" y="71661"/>
                    <a:pt x="13379" y="71175"/>
                    <a:pt x="13340" y="70689"/>
                  </a:cubicBezTo>
                  <a:cubicBezTo>
                    <a:pt x="13301" y="70202"/>
                    <a:pt x="13301" y="69716"/>
                    <a:pt x="13340" y="69230"/>
                  </a:cubicBezTo>
                  <a:cubicBezTo>
                    <a:pt x="13535" y="67285"/>
                    <a:pt x="14079" y="65399"/>
                    <a:pt x="14993" y="63668"/>
                  </a:cubicBezTo>
                  <a:cubicBezTo>
                    <a:pt x="15849" y="61917"/>
                    <a:pt x="17074" y="60381"/>
                    <a:pt x="18533" y="59097"/>
                  </a:cubicBezTo>
                  <a:cubicBezTo>
                    <a:pt x="20108" y="57949"/>
                    <a:pt x="21781" y="56919"/>
                    <a:pt x="23395" y="55849"/>
                  </a:cubicBezTo>
                  <a:cubicBezTo>
                    <a:pt x="25029" y="54799"/>
                    <a:pt x="26643" y="53710"/>
                    <a:pt x="28219" y="52543"/>
                  </a:cubicBezTo>
                  <a:cubicBezTo>
                    <a:pt x="29794" y="51395"/>
                    <a:pt x="31292" y="50150"/>
                    <a:pt x="32731" y="48808"/>
                  </a:cubicBezTo>
                  <a:cubicBezTo>
                    <a:pt x="33431" y="48147"/>
                    <a:pt x="34112" y="47466"/>
                    <a:pt x="34773" y="46727"/>
                  </a:cubicBezTo>
                  <a:cubicBezTo>
                    <a:pt x="35415" y="46008"/>
                    <a:pt x="36037" y="45249"/>
                    <a:pt x="36621" y="44452"/>
                  </a:cubicBezTo>
                  <a:cubicBezTo>
                    <a:pt x="37768" y="42876"/>
                    <a:pt x="38683" y="41126"/>
                    <a:pt x="39266" y="39278"/>
                  </a:cubicBezTo>
                  <a:cubicBezTo>
                    <a:pt x="39558" y="38345"/>
                    <a:pt x="39733" y="37372"/>
                    <a:pt x="39752" y="36380"/>
                  </a:cubicBezTo>
                  <a:cubicBezTo>
                    <a:pt x="39772" y="35408"/>
                    <a:pt x="39636" y="34435"/>
                    <a:pt x="39383" y="33502"/>
                  </a:cubicBezTo>
                  <a:cubicBezTo>
                    <a:pt x="39266" y="33016"/>
                    <a:pt x="39110" y="32549"/>
                    <a:pt x="38955" y="32101"/>
                  </a:cubicBezTo>
                  <a:cubicBezTo>
                    <a:pt x="38780" y="31635"/>
                    <a:pt x="38585" y="31187"/>
                    <a:pt x="38371" y="30759"/>
                  </a:cubicBezTo>
                  <a:cubicBezTo>
                    <a:pt x="37924" y="29884"/>
                    <a:pt x="37302" y="29106"/>
                    <a:pt x="36543" y="28484"/>
                  </a:cubicBezTo>
                  <a:cubicBezTo>
                    <a:pt x="35045" y="27220"/>
                    <a:pt x="33198" y="26442"/>
                    <a:pt x="31311" y="26014"/>
                  </a:cubicBezTo>
                  <a:cubicBezTo>
                    <a:pt x="30358" y="25780"/>
                    <a:pt x="29366" y="25683"/>
                    <a:pt x="28394" y="25683"/>
                  </a:cubicBezTo>
                  <a:cubicBezTo>
                    <a:pt x="27421" y="25703"/>
                    <a:pt x="26449" y="25703"/>
                    <a:pt x="25476" y="25703"/>
                  </a:cubicBezTo>
                  <a:cubicBezTo>
                    <a:pt x="25368" y="25704"/>
                    <a:pt x="25259" y="25704"/>
                    <a:pt x="25150" y="25704"/>
                  </a:cubicBezTo>
                  <a:cubicBezTo>
                    <a:pt x="23314" y="25704"/>
                    <a:pt x="21479" y="25550"/>
                    <a:pt x="19661" y="25275"/>
                  </a:cubicBezTo>
                  <a:cubicBezTo>
                    <a:pt x="17736" y="24925"/>
                    <a:pt x="15888" y="24283"/>
                    <a:pt x="14079" y="23602"/>
                  </a:cubicBezTo>
                  <a:cubicBezTo>
                    <a:pt x="12261" y="22906"/>
                    <a:pt x="10558" y="21940"/>
                    <a:pt x="9029" y="2074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35850" y="1353100"/>
              <a:ext cx="1434500" cy="2700325"/>
            </a:xfrm>
            <a:custGeom>
              <a:avLst/>
              <a:gdLst/>
              <a:ahLst/>
              <a:cxnLst/>
              <a:rect l="l" t="t" r="r" b="b"/>
              <a:pathLst>
                <a:path w="57380" h="108013" extrusionOk="0">
                  <a:moveTo>
                    <a:pt x="1" y="0"/>
                  </a:moveTo>
                  <a:lnTo>
                    <a:pt x="1" y="0"/>
                  </a:lnTo>
                  <a:cubicBezTo>
                    <a:pt x="156" y="972"/>
                    <a:pt x="331" y="1945"/>
                    <a:pt x="565" y="2897"/>
                  </a:cubicBezTo>
                  <a:cubicBezTo>
                    <a:pt x="351" y="1945"/>
                    <a:pt x="156" y="972"/>
                    <a:pt x="1" y="0"/>
                  </a:cubicBezTo>
                  <a:close/>
                  <a:moveTo>
                    <a:pt x="1401" y="5718"/>
                  </a:moveTo>
                  <a:cubicBezTo>
                    <a:pt x="1732" y="6651"/>
                    <a:pt x="2140" y="7546"/>
                    <a:pt x="2587" y="8421"/>
                  </a:cubicBezTo>
                  <a:cubicBezTo>
                    <a:pt x="3054" y="9296"/>
                    <a:pt x="3579" y="10133"/>
                    <a:pt x="4163" y="10930"/>
                  </a:cubicBezTo>
                  <a:cubicBezTo>
                    <a:pt x="4727" y="11727"/>
                    <a:pt x="5349" y="12486"/>
                    <a:pt x="6030" y="13206"/>
                  </a:cubicBezTo>
                  <a:cubicBezTo>
                    <a:pt x="6711" y="13925"/>
                    <a:pt x="7430" y="14586"/>
                    <a:pt x="8208" y="15209"/>
                  </a:cubicBezTo>
                  <a:cubicBezTo>
                    <a:pt x="8967" y="15812"/>
                    <a:pt x="9784" y="16376"/>
                    <a:pt x="10639" y="16881"/>
                  </a:cubicBezTo>
                  <a:cubicBezTo>
                    <a:pt x="11476" y="17368"/>
                    <a:pt x="12370" y="17815"/>
                    <a:pt x="13284" y="18165"/>
                  </a:cubicBezTo>
                  <a:cubicBezTo>
                    <a:pt x="15132" y="18865"/>
                    <a:pt x="16980" y="19546"/>
                    <a:pt x="18925" y="19916"/>
                  </a:cubicBezTo>
                  <a:cubicBezTo>
                    <a:pt x="20762" y="20228"/>
                    <a:pt x="22616" y="20384"/>
                    <a:pt x="24471" y="20384"/>
                  </a:cubicBezTo>
                  <a:cubicBezTo>
                    <a:pt x="24580" y="20384"/>
                    <a:pt x="24689" y="20383"/>
                    <a:pt x="24799" y="20382"/>
                  </a:cubicBezTo>
                  <a:cubicBezTo>
                    <a:pt x="25089" y="20388"/>
                    <a:pt x="25380" y="20390"/>
                    <a:pt x="25670" y="20390"/>
                  </a:cubicBezTo>
                  <a:cubicBezTo>
                    <a:pt x="26370" y="20390"/>
                    <a:pt x="27067" y="20377"/>
                    <a:pt x="27755" y="20363"/>
                  </a:cubicBezTo>
                  <a:cubicBezTo>
                    <a:pt x="27918" y="20357"/>
                    <a:pt x="28080" y="20353"/>
                    <a:pt x="28243" y="20353"/>
                  </a:cubicBezTo>
                  <a:cubicBezTo>
                    <a:pt x="29067" y="20353"/>
                    <a:pt x="29879" y="20437"/>
                    <a:pt x="30692" y="20616"/>
                  </a:cubicBezTo>
                  <a:cubicBezTo>
                    <a:pt x="32637" y="20966"/>
                    <a:pt x="34465" y="21763"/>
                    <a:pt x="36040" y="22950"/>
                  </a:cubicBezTo>
                  <a:cubicBezTo>
                    <a:pt x="36818" y="23553"/>
                    <a:pt x="37479" y="24292"/>
                    <a:pt x="37966" y="25147"/>
                  </a:cubicBezTo>
                  <a:cubicBezTo>
                    <a:pt x="38082" y="25361"/>
                    <a:pt x="38199" y="25575"/>
                    <a:pt x="38296" y="25809"/>
                  </a:cubicBezTo>
                  <a:cubicBezTo>
                    <a:pt x="38394" y="26023"/>
                    <a:pt x="38491" y="26256"/>
                    <a:pt x="38588" y="26489"/>
                  </a:cubicBezTo>
                  <a:cubicBezTo>
                    <a:pt x="38763" y="26937"/>
                    <a:pt x="38919" y="27404"/>
                    <a:pt x="39035" y="27890"/>
                  </a:cubicBezTo>
                  <a:cubicBezTo>
                    <a:pt x="39288" y="28843"/>
                    <a:pt x="39424" y="29815"/>
                    <a:pt x="39424" y="30807"/>
                  </a:cubicBezTo>
                  <a:cubicBezTo>
                    <a:pt x="39405" y="31293"/>
                    <a:pt x="39366" y="31780"/>
                    <a:pt x="39288" y="32266"/>
                  </a:cubicBezTo>
                  <a:cubicBezTo>
                    <a:pt x="39210" y="32752"/>
                    <a:pt x="39094" y="33219"/>
                    <a:pt x="38958" y="33705"/>
                  </a:cubicBezTo>
                  <a:cubicBezTo>
                    <a:pt x="38355" y="35572"/>
                    <a:pt x="37441" y="37342"/>
                    <a:pt x="36274" y="38917"/>
                  </a:cubicBezTo>
                  <a:cubicBezTo>
                    <a:pt x="33920" y="42088"/>
                    <a:pt x="30906" y="44674"/>
                    <a:pt x="27716" y="46989"/>
                  </a:cubicBezTo>
                  <a:cubicBezTo>
                    <a:pt x="26121" y="48136"/>
                    <a:pt x="24487" y="49206"/>
                    <a:pt x="22815" y="50276"/>
                  </a:cubicBezTo>
                  <a:cubicBezTo>
                    <a:pt x="21161" y="51326"/>
                    <a:pt x="19450" y="52318"/>
                    <a:pt x="17836" y="53446"/>
                  </a:cubicBezTo>
                  <a:cubicBezTo>
                    <a:pt x="17058" y="54049"/>
                    <a:pt x="16338" y="54749"/>
                    <a:pt x="15716" y="55508"/>
                  </a:cubicBezTo>
                  <a:cubicBezTo>
                    <a:pt x="13849" y="57822"/>
                    <a:pt x="12662" y="60603"/>
                    <a:pt x="12293" y="63560"/>
                  </a:cubicBezTo>
                  <a:cubicBezTo>
                    <a:pt x="12254" y="64065"/>
                    <a:pt x="12234" y="64552"/>
                    <a:pt x="12273" y="65038"/>
                  </a:cubicBezTo>
                  <a:cubicBezTo>
                    <a:pt x="12293" y="65543"/>
                    <a:pt x="12331" y="66030"/>
                    <a:pt x="12390" y="66516"/>
                  </a:cubicBezTo>
                  <a:cubicBezTo>
                    <a:pt x="12487" y="67508"/>
                    <a:pt x="12662" y="68480"/>
                    <a:pt x="12915" y="69433"/>
                  </a:cubicBezTo>
                  <a:cubicBezTo>
                    <a:pt x="13382" y="71359"/>
                    <a:pt x="14082" y="73206"/>
                    <a:pt x="15015" y="74937"/>
                  </a:cubicBezTo>
                  <a:cubicBezTo>
                    <a:pt x="15949" y="76688"/>
                    <a:pt x="17077" y="78302"/>
                    <a:pt x="18400" y="79780"/>
                  </a:cubicBezTo>
                  <a:cubicBezTo>
                    <a:pt x="19703" y="81258"/>
                    <a:pt x="21239" y="82523"/>
                    <a:pt x="22951" y="83515"/>
                  </a:cubicBezTo>
                  <a:cubicBezTo>
                    <a:pt x="24643" y="84526"/>
                    <a:pt x="26510" y="85187"/>
                    <a:pt x="28416" y="85751"/>
                  </a:cubicBezTo>
                  <a:cubicBezTo>
                    <a:pt x="30322" y="86237"/>
                    <a:pt x="32248" y="86607"/>
                    <a:pt x="34212" y="86860"/>
                  </a:cubicBezTo>
                  <a:cubicBezTo>
                    <a:pt x="36157" y="87132"/>
                    <a:pt x="38102" y="87366"/>
                    <a:pt x="40047" y="87677"/>
                  </a:cubicBezTo>
                  <a:cubicBezTo>
                    <a:pt x="41019" y="87832"/>
                    <a:pt x="41992" y="88007"/>
                    <a:pt x="42945" y="88221"/>
                  </a:cubicBezTo>
                  <a:cubicBezTo>
                    <a:pt x="43917" y="88455"/>
                    <a:pt x="44870" y="88727"/>
                    <a:pt x="45804" y="89077"/>
                  </a:cubicBezTo>
                  <a:cubicBezTo>
                    <a:pt x="47652" y="89738"/>
                    <a:pt x="49363" y="90750"/>
                    <a:pt x="50861" y="92053"/>
                  </a:cubicBezTo>
                  <a:cubicBezTo>
                    <a:pt x="52339" y="93356"/>
                    <a:pt x="53545" y="94931"/>
                    <a:pt x="54459" y="96682"/>
                  </a:cubicBezTo>
                  <a:cubicBezTo>
                    <a:pt x="54565" y="96880"/>
                    <a:pt x="54665" y="97081"/>
                    <a:pt x="54759" y="97284"/>
                  </a:cubicBezTo>
                  <a:lnTo>
                    <a:pt x="54759" y="97284"/>
                  </a:lnTo>
                  <a:cubicBezTo>
                    <a:pt x="54663" y="97074"/>
                    <a:pt x="54563" y="96866"/>
                    <a:pt x="54459" y="96662"/>
                  </a:cubicBezTo>
                  <a:cubicBezTo>
                    <a:pt x="53545" y="94912"/>
                    <a:pt x="52319" y="93336"/>
                    <a:pt x="50841" y="92014"/>
                  </a:cubicBezTo>
                  <a:cubicBezTo>
                    <a:pt x="49363" y="90730"/>
                    <a:pt x="47632" y="89719"/>
                    <a:pt x="45784" y="89058"/>
                  </a:cubicBezTo>
                  <a:cubicBezTo>
                    <a:pt x="44851" y="88708"/>
                    <a:pt x="43917" y="88416"/>
                    <a:pt x="42945" y="88182"/>
                  </a:cubicBezTo>
                  <a:cubicBezTo>
                    <a:pt x="41992" y="87968"/>
                    <a:pt x="41019" y="87793"/>
                    <a:pt x="40047" y="87638"/>
                  </a:cubicBezTo>
                  <a:cubicBezTo>
                    <a:pt x="38102" y="87327"/>
                    <a:pt x="36157" y="87074"/>
                    <a:pt x="34212" y="86802"/>
                  </a:cubicBezTo>
                  <a:cubicBezTo>
                    <a:pt x="32267" y="86568"/>
                    <a:pt x="30322" y="86199"/>
                    <a:pt x="28416" y="85693"/>
                  </a:cubicBezTo>
                  <a:cubicBezTo>
                    <a:pt x="26530" y="85148"/>
                    <a:pt x="24682" y="84468"/>
                    <a:pt x="22970" y="83456"/>
                  </a:cubicBezTo>
                  <a:cubicBezTo>
                    <a:pt x="21278" y="82464"/>
                    <a:pt x="19742" y="81200"/>
                    <a:pt x="18439" y="79741"/>
                  </a:cubicBezTo>
                  <a:cubicBezTo>
                    <a:pt x="17116" y="78263"/>
                    <a:pt x="15988" y="76649"/>
                    <a:pt x="15074" y="74899"/>
                  </a:cubicBezTo>
                  <a:cubicBezTo>
                    <a:pt x="14140" y="73168"/>
                    <a:pt x="13440" y="71320"/>
                    <a:pt x="12973" y="69414"/>
                  </a:cubicBezTo>
                  <a:cubicBezTo>
                    <a:pt x="12740" y="68461"/>
                    <a:pt x="12565" y="67488"/>
                    <a:pt x="12448" y="66516"/>
                  </a:cubicBezTo>
                  <a:cubicBezTo>
                    <a:pt x="12390" y="66030"/>
                    <a:pt x="12351" y="65543"/>
                    <a:pt x="12331" y="65057"/>
                  </a:cubicBezTo>
                  <a:cubicBezTo>
                    <a:pt x="12312" y="64571"/>
                    <a:pt x="12312" y="64065"/>
                    <a:pt x="12370" y="63579"/>
                  </a:cubicBezTo>
                  <a:cubicBezTo>
                    <a:pt x="12720" y="60642"/>
                    <a:pt x="13907" y="57861"/>
                    <a:pt x="15793" y="55566"/>
                  </a:cubicBezTo>
                  <a:cubicBezTo>
                    <a:pt x="16396" y="54788"/>
                    <a:pt x="17097" y="54107"/>
                    <a:pt x="17875" y="53504"/>
                  </a:cubicBezTo>
                  <a:cubicBezTo>
                    <a:pt x="19489" y="52396"/>
                    <a:pt x="21181" y="51384"/>
                    <a:pt x="22854" y="50334"/>
                  </a:cubicBezTo>
                  <a:cubicBezTo>
                    <a:pt x="24526" y="49284"/>
                    <a:pt x="26160" y="48195"/>
                    <a:pt x="27755" y="47028"/>
                  </a:cubicBezTo>
                  <a:cubicBezTo>
                    <a:pt x="30945" y="44713"/>
                    <a:pt x="33959" y="42127"/>
                    <a:pt x="36313" y="38937"/>
                  </a:cubicBezTo>
                  <a:cubicBezTo>
                    <a:pt x="37499" y="37362"/>
                    <a:pt x="38413" y="35592"/>
                    <a:pt x="39016" y="33705"/>
                  </a:cubicBezTo>
                  <a:cubicBezTo>
                    <a:pt x="39152" y="33238"/>
                    <a:pt x="39269" y="32752"/>
                    <a:pt x="39347" y="32266"/>
                  </a:cubicBezTo>
                  <a:cubicBezTo>
                    <a:pt x="39424" y="31780"/>
                    <a:pt x="39463" y="31293"/>
                    <a:pt x="39463" y="30788"/>
                  </a:cubicBezTo>
                  <a:cubicBezTo>
                    <a:pt x="39483" y="29815"/>
                    <a:pt x="39347" y="28823"/>
                    <a:pt x="39094" y="27870"/>
                  </a:cubicBezTo>
                  <a:cubicBezTo>
                    <a:pt x="38958" y="27404"/>
                    <a:pt x="38802" y="26937"/>
                    <a:pt x="38627" y="26470"/>
                  </a:cubicBezTo>
                  <a:cubicBezTo>
                    <a:pt x="38549" y="26237"/>
                    <a:pt x="38452" y="26003"/>
                    <a:pt x="38355" y="25789"/>
                  </a:cubicBezTo>
                  <a:cubicBezTo>
                    <a:pt x="38257" y="25556"/>
                    <a:pt x="38121" y="25342"/>
                    <a:pt x="38005" y="25128"/>
                  </a:cubicBezTo>
                  <a:cubicBezTo>
                    <a:pt x="37518" y="24272"/>
                    <a:pt x="36857" y="23514"/>
                    <a:pt x="36060" y="22911"/>
                  </a:cubicBezTo>
                  <a:cubicBezTo>
                    <a:pt x="34484" y="21724"/>
                    <a:pt x="32637" y="20927"/>
                    <a:pt x="30692" y="20557"/>
                  </a:cubicBezTo>
                  <a:cubicBezTo>
                    <a:pt x="29897" y="20395"/>
                    <a:pt x="29076" y="20314"/>
                    <a:pt x="28251" y="20314"/>
                  </a:cubicBezTo>
                  <a:cubicBezTo>
                    <a:pt x="28085" y="20314"/>
                    <a:pt x="27920" y="20318"/>
                    <a:pt x="27755" y="20324"/>
                  </a:cubicBezTo>
                  <a:cubicBezTo>
                    <a:pt x="26782" y="20343"/>
                    <a:pt x="25771" y="20343"/>
                    <a:pt x="24799" y="20343"/>
                  </a:cubicBezTo>
                  <a:cubicBezTo>
                    <a:pt x="24689" y="20345"/>
                    <a:pt x="24580" y="20345"/>
                    <a:pt x="24471" y="20345"/>
                  </a:cubicBezTo>
                  <a:cubicBezTo>
                    <a:pt x="22616" y="20345"/>
                    <a:pt x="20762" y="20189"/>
                    <a:pt x="18925" y="19877"/>
                  </a:cubicBezTo>
                  <a:cubicBezTo>
                    <a:pt x="16999" y="19507"/>
                    <a:pt x="15132" y="18846"/>
                    <a:pt x="13284" y="18146"/>
                  </a:cubicBezTo>
                  <a:cubicBezTo>
                    <a:pt x="12370" y="17776"/>
                    <a:pt x="11495" y="17348"/>
                    <a:pt x="10659" y="16862"/>
                  </a:cubicBezTo>
                  <a:cubicBezTo>
                    <a:pt x="9803" y="16356"/>
                    <a:pt x="8986" y="15792"/>
                    <a:pt x="8228" y="15189"/>
                  </a:cubicBezTo>
                  <a:cubicBezTo>
                    <a:pt x="7450" y="14567"/>
                    <a:pt x="6730" y="13906"/>
                    <a:pt x="6049" y="13186"/>
                  </a:cubicBezTo>
                  <a:cubicBezTo>
                    <a:pt x="5369" y="12467"/>
                    <a:pt x="4746" y="11708"/>
                    <a:pt x="4163" y="10911"/>
                  </a:cubicBezTo>
                  <a:cubicBezTo>
                    <a:pt x="3599" y="10113"/>
                    <a:pt x="3074" y="9277"/>
                    <a:pt x="2607" y="8421"/>
                  </a:cubicBezTo>
                  <a:cubicBezTo>
                    <a:pt x="2140" y="7546"/>
                    <a:pt x="1751" y="6651"/>
                    <a:pt x="1401" y="5718"/>
                  </a:cubicBezTo>
                  <a:close/>
                  <a:moveTo>
                    <a:pt x="54759" y="97284"/>
                  </a:moveTo>
                  <a:lnTo>
                    <a:pt x="54759" y="97284"/>
                  </a:lnTo>
                  <a:cubicBezTo>
                    <a:pt x="54892" y="97578"/>
                    <a:pt x="55016" y="97876"/>
                    <a:pt x="55130" y="98179"/>
                  </a:cubicBezTo>
                  <a:lnTo>
                    <a:pt x="55130" y="98179"/>
                  </a:lnTo>
                  <a:cubicBezTo>
                    <a:pt x="55019" y="97876"/>
                    <a:pt x="54895" y="97578"/>
                    <a:pt x="54759" y="97284"/>
                  </a:cubicBezTo>
                  <a:close/>
                  <a:moveTo>
                    <a:pt x="55130" y="98179"/>
                  </a:moveTo>
                  <a:cubicBezTo>
                    <a:pt x="55279" y="98586"/>
                    <a:pt x="55406" y="99001"/>
                    <a:pt x="55509" y="99424"/>
                  </a:cubicBezTo>
                  <a:cubicBezTo>
                    <a:pt x="55742" y="100377"/>
                    <a:pt x="55937" y="101350"/>
                    <a:pt x="56151" y="102322"/>
                  </a:cubicBezTo>
                  <a:cubicBezTo>
                    <a:pt x="56555" y="104206"/>
                    <a:pt x="56939" y="106128"/>
                    <a:pt x="57380" y="108012"/>
                  </a:cubicBezTo>
                  <a:lnTo>
                    <a:pt x="57380" y="108012"/>
                  </a:lnTo>
                  <a:cubicBezTo>
                    <a:pt x="56939" y="106128"/>
                    <a:pt x="56555" y="104206"/>
                    <a:pt x="56151" y="102303"/>
                  </a:cubicBezTo>
                  <a:cubicBezTo>
                    <a:pt x="55956" y="101350"/>
                    <a:pt x="55742" y="100377"/>
                    <a:pt x="55529" y="99424"/>
                  </a:cubicBezTo>
                  <a:cubicBezTo>
                    <a:pt x="55417" y="99004"/>
                    <a:pt x="55283" y="98588"/>
                    <a:pt x="55130" y="98179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16900" y="1210150"/>
              <a:ext cx="1523375" cy="2971350"/>
            </a:xfrm>
            <a:custGeom>
              <a:avLst/>
              <a:gdLst/>
              <a:ahLst/>
              <a:cxnLst/>
              <a:rect l="l" t="t" r="r" b="b"/>
              <a:pathLst>
                <a:path w="60935" h="118854" extrusionOk="0">
                  <a:moveTo>
                    <a:pt x="0" y="1"/>
                  </a:moveTo>
                  <a:cubicBezTo>
                    <a:pt x="175" y="1984"/>
                    <a:pt x="350" y="3968"/>
                    <a:pt x="661" y="5931"/>
                  </a:cubicBezTo>
                  <a:cubicBezTo>
                    <a:pt x="370" y="3968"/>
                    <a:pt x="175" y="1984"/>
                    <a:pt x="0" y="1"/>
                  </a:cubicBezTo>
                  <a:close/>
                  <a:moveTo>
                    <a:pt x="661" y="5931"/>
                  </a:moveTo>
                  <a:cubicBezTo>
                    <a:pt x="817" y="6923"/>
                    <a:pt x="973" y="7896"/>
                    <a:pt x="1206" y="8868"/>
                  </a:cubicBezTo>
                  <a:cubicBezTo>
                    <a:pt x="1439" y="9841"/>
                    <a:pt x="1712" y="10794"/>
                    <a:pt x="2042" y="11727"/>
                  </a:cubicBezTo>
                  <a:cubicBezTo>
                    <a:pt x="1712" y="10774"/>
                    <a:pt x="1439" y="9802"/>
                    <a:pt x="1225" y="8849"/>
                  </a:cubicBezTo>
                  <a:cubicBezTo>
                    <a:pt x="992" y="7896"/>
                    <a:pt x="817" y="6904"/>
                    <a:pt x="661" y="5931"/>
                  </a:cubicBezTo>
                  <a:close/>
                  <a:moveTo>
                    <a:pt x="2042" y="11727"/>
                  </a:moveTo>
                  <a:cubicBezTo>
                    <a:pt x="2353" y="12661"/>
                    <a:pt x="2762" y="13575"/>
                    <a:pt x="3209" y="14470"/>
                  </a:cubicBezTo>
                  <a:cubicBezTo>
                    <a:pt x="2762" y="13575"/>
                    <a:pt x="2373" y="12661"/>
                    <a:pt x="2042" y="11727"/>
                  </a:cubicBezTo>
                  <a:close/>
                  <a:moveTo>
                    <a:pt x="3210" y="14470"/>
                  </a:moveTo>
                  <a:cubicBezTo>
                    <a:pt x="3676" y="15345"/>
                    <a:pt x="4201" y="16201"/>
                    <a:pt x="4765" y="17018"/>
                  </a:cubicBezTo>
                  <a:cubicBezTo>
                    <a:pt x="5913" y="18632"/>
                    <a:pt x="7274" y="20110"/>
                    <a:pt x="8830" y="21374"/>
                  </a:cubicBezTo>
                  <a:cubicBezTo>
                    <a:pt x="9589" y="21997"/>
                    <a:pt x="10405" y="22580"/>
                    <a:pt x="11261" y="23086"/>
                  </a:cubicBezTo>
                  <a:cubicBezTo>
                    <a:pt x="12117" y="23611"/>
                    <a:pt x="13012" y="24058"/>
                    <a:pt x="13926" y="24428"/>
                  </a:cubicBezTo>
                  <a:lnTo>
                    <a:pt x="14626" y="24719"/>
                  </a:lnTo>
                  <a:lnTo>
                    <a:pt x="15326" y="24953"/>
                  </a:lnTo>
                  <a:cubicBezTo>
                    <a:pt x="15793" y="25128"/>
                    <a:pt x="16260" y="25283"/>
                    <a:pt x="16746" y="25439"/>
                  </a:cubicBezTo>
                  <a:cubicBezTo>
                    <a:pt x="17699" y="25770"/>
                    <a:pt x="18652" y="26023"/>
                    <a:pt x="19624" y="26217"/>
                  </a:cubicBezTo>
                  <a:cubicBezTo>
                    <a:pt x="21589" y="26587"/>
                    <a:pt x="23573" y="26742"/>
                    <a:pt x="25576" y="26742"/>
                  </a:cubicBezTo>
                  <a:cubicBezTo>
                    <a:pt x="26568" y="26742"/>
                    <a:pt x="27560" y="26742"/>
                    <a:pt x="28552" y="26703"/>
                  </a:cubicBezTo>
                  <a:cubicBezTo>
                    <a:pt x="28889" y="26703"/>
                    <a:pt x="29226" y="26695"/>
                    <a:pt x="29557" y="26695"/>
                  </a:cubicBezTo>
                  <a:cubicBezTo>
                    <a:pt x="29723" y="26695"/>
                    <a:pt x="29887" y="26697"/>
                    <a:pt x="30049" y="26703"/>
                  </a:cubicBezTo>
                  <a:cubicBezTo>
                    <a:pt x="30302" y="26723"/>
                    <a:pt x="30536" y="26762"/>
                    <a:pt x="30788" y="26781"/>
                  </a:cubicBezTo>
                  <a:cubicBezTo>
                    <a:pt x="31022" y="26801"/>
                    <a:pt x="31275" y="26839"/>
                    <a:pt x="31508" y="26878"/>
                  </a:cubicBezTo>
                  <a:cubicBezTo>
                    <a:pt x="33492" y="27209"/>
                    <a:pt x="35359" y="27967"/>
                    <a:pt x="36993" y="29115"/>
                  </a:cubicBezTo>
                  <a:cubicBezTo>
                    <a:pt x="37810" y="29679"/>
                    <a:pt x="38490" y="30418"/>
                    <a:pt x="39015" y="31254"/>
                  </a:cubicBezTo>
                  <a:cubicBezTo>
                    <a:pt x="39521" y="32110"/>
                    <a:pt x="39910" y="33044"/>
                    <a:pt x="40163" y="33997"/>
                  </a:cubicBezTo>
                  <a:cubicBezTo>
                    <a:pt x="40416" y="34950"/>
                    <a:pt x="40552" y="35942"/>
                    <a:pt x="40552" y="36934"/>
                  </a:cubicBezTo>
                  <a:cubicBezTo>
                    <a:pt x="40533" y="37945"/>
                    <a:pt x="40396" y="38937"/>
                    <a:pt x="40105" y="39890"/>
                  </a:cubicBezTo>
                  <a:cubicBezTo>
                    <a:pt x="39813" y="40843"/>
                    <a:pt x="39443" y="41757"/>
                    <a:pt x="38957" y="42632"/>
                  </a:cubicBezTo>
                  <a:cubicBezTo>
                    <a:pt x="38490" y="43507"/>
                    <a:pt x="37965" y="44344"/>
                    <a:pt x="37362" y="45141"/>
                  </a:cubicBezTo>
                  <a:cubicBezTo>
                    <a:pt x="36156" y="46736"/>
                    <a:pt x="34814" y="48195"/>
                    <a:pt x="33317" y="49517"/>
                  </a:cubicBezTo>
                  <a:cubicBezTo>
                    <a:pt x="31839" y="50859"/>
                    <a:pt x="30283" y="52085"/>
                    <a:pt x="28649" y="53232"/>
                  </a:cubicBezTo>
                  <a:cubicBezTo>
                    <a:pt x="27035" y="54380"/>
                    <a:pt x="25362" y="55449"/>
                    <a:pt x="23650" y="56500"/>
                  </a:cubicBezTo>
                  <a:cubicBezTo>
                    <a:pt x="21958" y="57530"/>
                    <a:pt x="20227" y="58522"/>
                    <a:pt x="18555" y="59592"/>
                  </a:cubicBezTo>
                  <a:cubicBezTo>
                    <a:pt x="17738" y="60175"/>
                    <a:pt x="16999" y="60856"/>
                    <a:pt x="16357" y="61615"/>
                  </a:cubicBezTo>
                  <a:cubicBezTo>
                    <a:pt x="15715" y="62373"/>
                    <a:pt x="15132" y="63190"/>
                    <a:pt x="14645" y="64046"/>
                  </a:cubicBezTo>
                  <a:cubicBezTo>
                    <a:pt x="13634" y="65777"/>
                    <a:pt x="12992" y="67702"/>
                    <a:pt x="12720" y="69686"/>
                  </a:cubicBezTo>
                  <a:cubicBezTo>
                    <a:pt x="12662" y="70172"/>
                    <a:pt x="12642" y="70678"/>
                    <a:pt x="12662" y="71164"/>
                  </a:cubicBezTo>
                  <a:cubicBezTo>
                    <a:pt x="12681" y="71670"/>
                    <a:pt x="12700" y="72176"/>
                    <a:pt x="12759" y="72662"/>
                  </a:cubicBezTo>
                  <a:cubicBezTo>
                    <a:pt x="12856" y="73654"/>
                    <a:pt x="13031" y="74646"/>
                    <a:pt x="13265" y="75618"/>
                  </a:cubicBezTo>
                  <a:cubicBezTo>
                    <a:pt x="13731" y="77544"/>
                    <a:pt x="14451" y="79411"/>
                    <a:pt x="15423" y="81161"/>
                  </a:cubicBezTo>
                  <a:cubicBezTo>
                    <a:pt x="16376" y="82912"/>
                    <a:pt x="17563" y="84526"/>
                    <a:pt x="18944" y="85965"/>
                  </a:cubicBezTo>
                  <a:cubicBezTo>
                    <a:pt x="19644" y="86685"/>
                    <a:pt x="20383" y="87346"/>
                    <a:pt x="21180" y="87949"/>
                  </a:cubicBezTo>
                  <a:cubicBezTo>
                    <a:pt x="21978" y="88532"/>
                    <a:pt x="22834" y="89077"/>
                    <a:pt x="23709" y="89544"/>
                  </a:cubicBezTo>
                  <a:cubicBezTo>
                    <a:pt x="25479" y="90438"/>
                    <a:pt x="27365" y="91119"/>
                    <a:pt x="29310" y="91586"/>
                  </a:cubicBezTo>
                  <a:cubicBezTo>
                    <a:pt x="31236" y="92033"/>
                    <a:pt x="33200" y="92344"/>
                    <a:pt x="35184" y="92558"/>
                  </a:cubicBezTo>
                  <a:cubicBezTo>
                    <a:pt x="37168" y="92792"/>
                    <a:pt x="39152" y="92947"/>
                    <a:pt x="41116" y="93200"/>
                  </a:cubicBezTo>
                  <a:cubicBezTo>
                    <a:pt x="43100" y="93395"/>
                    <a:pt x="45064" y="93803"/>
                    <a:pt x="46951" y="94406"/>
                  </a:cubicBezTo>
                  <a:cubicBezTo>
                    <a:pt x="48857" y="95009"/>
                    <a:pt x="50646" y="95943"/>
                    <a:pt x="52222" y="97168"/>
                  </a:cubicBezTo>
                  <a:cubicBezTo>
                    <a:pt x="53778" y="98413"/>
                    <a:pt x="55081" y="99930"/>
                    <a:pt x="56092" y="101661"/>
                  </a:cubicBezTo>
                  <a:cubicBezTo>
                    <a:pt x="56598" y="102516"/>
                    <a:pt x="56987" y="103431"/>
                    <a:pt x="57278" y="104384"/>
                  </a:cubicBezTo>
                  <a:cubicBezTo>
                    <a:pt x="57551" y="105337"/>
                    <a:pt x="57765" y="106309"/>
                    <a:pt x="57998" y="107281"/>
                  </a:cubicBezTo>
                  <a:cubicBezTo>
                    <a:pt x="58351" y="108799"/>
                    <a:pt x="58691" y="110328"/>
                    <a:pt x="59048" y="111860"/>
                  </a:cubicBezTo>
                  <a:lnTo>
                    <a:pt x="59048" y="111860"/>
                  </a:lnTo>
                  <a:cubicBezTo>
                    <a:pt x="58697" y="110340"/>
                    <a:pt x="58369" y="108811"/>
                    <a:pt x="58017" y="107281"/>
                  </a:cubicBezTo>
                  <a:cubicBezTo>
                    <a:pt x="57784" y="106309"/>
                    <a:pt x="57570" y="105337"/>
                    <a:pt x="57298" y="104384"/>
                  </a:cubicBezTo>
                  <a:cubicBezTo>
                    <a:pt x="57006" y="103431"/>
                    <a:pt x="56617" y="102497"/>
                    <a:pt x="56111" y="101641"/>
                  </a:cubicBezTo>
                  <a:cubicBezTo>
                    <a:pt x="55100" y="99910"/>
                    <a:pt x="53797" y="98393"/>
                    <a:pt x="52241" y="97129"/>
                  </a:cubicBezTo>
                  <a:cubicBezTo>
                    <a:pt x="50646" y="95923"/>
                    <a:pt x="48876" y="94990"/>
                    <a:pt x="46970" y="94387"/>
                  </a:cubicBezTo>
                  <a:cubicBezTo>
                    <a:pt x="45064" y="93784"/>
                    <a:pt x="43119" y="93356"/>
                    <a:pt x="41135" y="93142"/>
                  </a:cubicBezTo>
                  <a:cubicBezTo>
                    <a:pt x="39152" y="92909"/>
                    <a:pt x="37187" y="92753"/>
                    <a:pt x="35203" y="92500"/>
                  </a:cubicBezTo>
                  <a:cubicBezTo>
                    <a:pt x="33220" y="92306"/>
                    <a:pt x="31236" y="91975"/>
                    <a:pt x="29291" y="91528"/>
                  </a:cubicBezTo>
                  <a:cubicBezTo>
                    <a:pt x="27346" y="91080"/>
                    <a:pt x="25479" y="90380"/>
                    <a:pt x="23709" y="89485"/>
                  </a:cubicBezTo>
                  <a:cubicBezTo>
                    <a:pt x="21939" y="88552"/>
                    <a:pt x="20325" y="87365"/>
                    <a:pt x="18944" y="85926"/>
                  </a:cubicBezTo>
                  <a:cubicBezTo>
                    <a:pt x="16182" y="83028"/>
                    <a:pt x="14237" y="79469"/>
                    <a:pt x="13303" y="75579"/>
                  </a:cubicBezTo>
                  <a:cubicBezTo>
                    <a:pt x="13070" y="74626"/>
                    <a:pt x="12895" y="73634"/>
                    <a:pt x="12817" y="72642"/>
                  </a:cubicBezTo>
                  <a:cubicBezTo>
                    <a:pt x="12759" y="72156"/>
                    <a:pt x="12720" y="71670"/>
                    <a:pt x="12720" y="71164"/>
                  </a:cubicBezTo>
                  <a:cubicBezTo>
                    <a:pt x="12681" y="70678"/>
                    <a:pt x="12700" y="70172"/>
                    <a:pt x="12759" y="69686"/>
                  </a:cubicBezTo>
                  <a:cubicBezTo>
                    <a:pt x="13031" y="67702"/>
                    <a:pt x="13692" y="65816"/>
                    <a:pt x="14684" y="64085"/>
                  </a:cubicBezTo>
                  <a:cubicBezTo>
                    <a:pt x="15171" y="63229"/>
                    <a:pt x="15754" y="62412"/>
                    <a:pt x="16396" y="61654"/>
                  </a:cubicBezTo>
                  <a:cubicBezTo>
                    <a:pt x="17057" y="60895"/>
                    <a:pt x="17777" y="60234"/>
                    <a:pt x="18594" y="59650"/>
                  </a:cubicBezTo>
                  <a:cubicBezTo>
                    <a:pt x="20266" y="58561"/>
                    <a:pt x="21997" y="57589"/>
                    <a:pt x="23689" y="56538"/>
                  </a:cubicBezTo>
                  <a:cubicBezTo>
                    <a:pt x="25401" y="55508"/>
                    <a:pt x="27074" y="54418"/>
                    <a:pt x="28688" y="53271"/>
                  </a:cubicBezTo>
                  <a:cubicBezTo>
                    <a:pt x="30322" y="52123"/>
                    <a:pt x="31878" y="50879"/>
                    <a:pt x="33356" y="49556"/>
                  </a:cubicBezTo>
                  <a:cubicBezTo>
                    <a:pt x="34853" y="48234"/>
                    <a:pt x="36215" y="46775"/>
                    <a:pt x="37421" y="45180"/>
                  </a:cubicBezTo>
                  <a:cubicBezTo>
                    <a:pt x="38004" y="44383"/>
                    <a:pt x="38549" y="43546"/>
                    <a:pt x="39015" y="42671"/>
                  </a:cubicBezTo>
                  <a:cubicBezTo>
                    <a:pt x="39482" y="41776"/>
                    <a:pt x="39871" y="40843"/>
                    <a:pt x="40144" y="39870"/>
                  </a:cubicBezTo>
                  <a:cubicBezTo>
                    <a:pt x="40435" y="38917"/>
                    <a:pt x="40571" y="37925"/>
                    <a:pt x="40591" y="36914"/>
                  </a:cubicBezTo>
                  <a:cubicBezTo>
                    <a:pt x="40591" y="35922"/>
                    <a:pt x="40455" y="34930"/>
                    <a:pt x="40202" y="33958"/>
                  </a:cubicBezTo>
                  <a:cubicBezTo>
                    <a:pt x="39949" y="33005"/>
                    <a:pt x="39560" y="32071"/>
                    <a:pt x="39054" y="31216"/>
                  </a:cubicBezTo>
                  <a:cubicBezTo>
                    <a:pt x="38510" y="30360"/>
                    <a:pt x="37829" y="29640"/>
                    <a:pt x="37012" y="29057"/>
                  </a:cubicBezTo>
                  <a:cubicBezTo>
                    <a:pt x="35359" y="27909"/>
                    <a:pt x="33492" y="27151"/>
                    <a:pt x="31508" y="26820"/>
                  </a:cubicBezTo>
                  <a:cubicBezTo>
                    <a:pt x="31275" y="26781"/>
                    <a:pt x="31041" y="26762"/>
                    <a:pt x="30788" y="26723"/>
                  </a:cubicBezTo>
                  <a:cubicBezTo>
                    <a:pt x="30516" y="26684"/>
                    <a:pt x="30283" y="26664"/>
                    <a:pt x="30030" y="26664"/>
                  </a:cubicBezTo>
                  <a:cubicBezTo>
                    <a:pt x="29868" y="26651"/>
                    <a:pt x="29704" y="26647"/>
                    <a:pt x="29539" y="26647"/>
                  </a:cubicBezTo>
                  <a:cubicBezTo>
                    <a:pt x="29209" y="26647"/>
                    <a:pt x="28876" y="26664"/>
                    <a:pt x="28552" y="26664"/>
                  </a:cubicBezTo>
                  <a:cubicBezTo>
                    <a:pt x="27540" y="26664"/>
                    <a:pt x="26548" y="26684"/>
                    <a:pt x="25557" y="26684"/>
                  </a:cubicBezTo>
                  <a:cubicBezTo>
                    <a:pt x="25457" y="26685"/>
                    <a:pt x="25358" y="26685"/>
                    <a:pt x="25258" y="26685"/>
                  </a:cubicBezTo>
                  <a:cubicBezTo>
                    <a:pt x="23374" y="26685"/>
                    <a:pt x="21490" y="26511"/>
                    <a:pt x="19624" y="26178"/>
                  </a:cubicBezTo>
                  <a:cubicBezTo>
                    <a:pt x="18652" y="25964"/>
                    <a:pt x="17680" y="25711"/>
                    <a:pt x="16746" y="25400"/>
                  </a:cubicBezTo>
                  <a:cubicBezTo>
                    <a:pt x="16279" y="25245"/>
                    <a:pt x="15793" y="25070"/>
                    <a:pt x="15326" y="24914"/>
                  </a:cubicBezTo>
                  <a:lnTo>
                    <a:pt x="14626" y="24681"/>
                  </a:lnTo>
                  <a:lnTo>
                    <a:pt x="13945" y="24408"/>
                  </a:lnTo>
                  <a:cubicBezTo>
                    <a:pt x="12098" y="23650"/>
                    <a:pt x="10367" y="22619"/>
                    <a:pt x="8830" y="21355"/>
                  </a:cubicBezTo>
                  <a:cubicBezTo>
                    <a:pt x="7294" y="20091"/>
                    <a:pt x="5932" y="18632"/>
                    <a:pt x="4785" y="16998"/>
                  </a:cubicBezTo>
                  <a:cubicBezTo>
                    <a:pt x="4201" y="16181"/>
                    <a:pt x="3676" y="15345"/>
                    <a:pt x="3210" y="14470"/>
                  </a:cubicBezTo>
                  <a:close/>
                  <a:moveTo>
                    <a:pt x="59048" y="111860"/>
                  </a:moveTo>
                  <a:lnTo>
                    <a:pt x="59048" y="111860"/>
                  </a:lnTo>
                  <a:cubicBezTo>
                    <a:pt x="59143" y="112273"/>
                    <a:pt x="59240" y="112686"/>
                    <a:pt x="59340" y="113097"/>
                  </a:cubicBezTo>
                  <a:cubicBezTo>
                    <a:pt x="59241" y="112685"/>
                    <a:pt x="59144" y="112272"/>
                    <a:pt x="59048" y="111860"/>
                  </a:cubicBezTo>
                  <a:close/>
                  <a:moveTo>
                    <a:pt x="59341" y="113099"/>
                  </a:moveTo>
                  <a:cubicBezTo>
                    <a:pt x="59807" y="115024"/>
                    <a:pt x="60293" y="116968"/>
                    <a:pt x="60935" y="118854"/>
                  </a:cubicBezTo>
                  <a:cubicBezTo>
                    <a:pt x="60313" y="116968"/>
                    <a:pt x="59807" y="115024"/>
                    <a:pt x="59341" y="113099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615575" y="1215775"/>
              <a:ext cx="1514500" cy="2804300"/>
            </a:xfrm>
            <a:custGeom>
              <a:avLst/>
              <a:gdLst/>
              <a:ahLst/>
              <a:cxnLst/>
              <a:rect l="l" t="t" r="r" b="b"/>
              <a:pathLst>
                <a:path w="60580" h="112172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1980"/>
                    <a:pt x="329" y="3960"/>
                    <a:pt x="617" y="5940"/>
                  </a:cubicBezTo>
                  <a:cubicBezTo>
                    <a:pt x="668" y="6310"/>
                    <a:pt x="725" y="6680"/>
                    <a:pt x="790" y="7048"/>
                  </a:cubicBezTo>
                  <a:lnTo>
                    <a:pt x="790" y="7048"/>
                  </a:lnTo>
                  <a:cubicBezTo>
                    <a:pt x="726" y="6674"/>
                    <a:pt x="668" y="6298"/>
                    <a:pt x="617" y="5920"/>
                  </a:cubicBezTo>
                  <a:cubicBezTo>
                    <a:pt x="329" y="3960"/>
                    <a:pt x="154" y="1980"/>
                    <a:pt x="0" y="1"/>
                  </a:cubicBezTo>
                  <a:close/>
                  <a:moveTo>
                    <a:pt x="790" y="7048"/>
                  </a:moveTo>
                  <a:lnTo>
                    <a:pt x="790" y="7048"/>
                  </a:lnTo>
                  <a:cubicBezTo>
                    <a:pt x="1064" y="8662"/>
                    <a:pt x="1454" y="10251"/>
                    <a:pt x="1959" y="11814"/>
                  </a:cubicBezTo>
                  <a:cubicBezTo>
                    <a:pt x="2290" y="12767"/>
                    <a:pt x="2659" y="13681"/>
                    <a:pt x="3107" y="14595"/>
                  </a:cubicBezTo>
                  <a:cubicBezTo>
                    <a:pt x="3554" y="15489"/>
                    <a:pt x="4079" y="16345"/>
                    <a:pt x="4663" y="17182"/>
                  </a:cubicBezTo>
                  <a:cubicBezTo>
                    <a:pt x="5810" y="18835"/>
                    <a:pt x="7172" y="20332"/>
                    <a:pt x="8708" y="21616"/>
                  </a:cubicBezTo>
                  <a:cubicBezTo>
                    <a:pt x="10264" y="22919"/>
                    <a:pt x="11976" y="23969"/>
                    <a:pt x="13843" y="24767"/>
                  </a:cubicBezTo>
                  <a:cubicBezTo>
                    <a:pt x="14776" y="25136"/>
                    <a:pt x="15729" y="25467"/>
                    <a:pt x="16682" y="25798"/>
                  </a:cubicBezTo>
                  <a:cubicBezTo>
                    <a:pt x="17635" y="26128"/>
                    <a:pt x="18608" y="26400"/>
                    <a:pt x="19600" y="26614"/>
                  </a:cubicBezTo>
                  <a:cubicBezTo>
                    <a:pt x="20572" y="26809"/>
                    <a:pt x="21583" y="26945"/>
                    <a:pt x="22575" y="27042"/>
                  </a:cubicBezTo>
                  <a:cubicBezTo>
                    <a:pt x="23587" y="27120"/>
                    <a:pt x="24598" y="27159"/>
                    <a:pt x="25590" y="27159"/>
                  </a:cubicBezTo>
                  <a:cubicBezTo>
                    <a:pt x="26601" y="27159"/>
                    <a:pt x="27613" y="27159"/>
                    <a:pt x="28624" y="27120"/>
                  </a:cubicBezTo>
                  <a:cubicBezTo>
                    <a:pt x="29110" y="27120"/>
                    <a:pt x="29616" y="27101"/>
                    <a:pt x="30122" y="27101"/>
                  </a:cubicBezTo>
                  <a:cubicBezTo>
                    <a:pt x="30375" y="27101"/>
                    <a:pt x="30627" y="27120"/>
                    <a:pt x="30880" y="27140"/>
                  </a:cubicBezTo>
                  <a:cubicBezTo>
                    <a:pt x="31133" y="27178"/>
                    <a:pt x="31386" y="27198"/>
                    <a:pt x="31619" y="27237"/>
                  </a:cubicBezTo>
                  <a:cubicBezTo>
                    <a:pt x="33623" y="27529"/>
                    <a:pt x="35529" y="28248"/>
                    <a:pt x="37221" y="29357"/>
                  </a:cubicBezTo>
                  <a:cubicBezTo>
                    <a:pt x="38038" y="29921"/>
                    <a:pt x="38777" y="30621"/>
                    <a:pt x="39360" y="31457"/>
                  </a:cubicBezTo>
                  <a:cubicBezTo>
                    <a:pt x="39905" y="32294"/>
                    <a:pt x="40313" y="33208"/>
                    <a:pt x="40566" y="34200"/>
                  </a:cubicBezTo>
                  <a:cubicBezTo>
                    <a:pt x="40838" y="35153"/>
                    <a:pt x="40975" y="36164"/>
                    <a:pt x="40975" y="37156"/>
                  </a:cubicBezTo>
                  <a:cubicBezTo>
                    <a:pt x="40975" y="38167"/>
                    <a:pt x="40819" y="39159"/>
                    <a:pt x="40547" y="40132"/>
                  </a:cubicBezTo>
                  <a:cubicBezTo>
                    <a:pt x="39944" y="42057"/>
                    <a:pt x="38991" y="43846"/>
                    <a:pt x="37746" y="45441"/>
                  </a:cubicBezTo>
                  <a:cubicBezTo>
                    <a:pt x="36521" y="47036"/>
                    <a:pt x="35140" y="48495"/>
                    <a:pt x="33623" y="49817"/>
                  </a:cubicBezTo>
                  <a:cubicBezTo>
                    <a:pt x="32106" y="51140"/>
                    <a:pt x="30511" y="52365"/>
                    <a:pt x="28858" y="53513"/>
                  </a:cubicBezTo>
                  <a:cubicBezTo>
                    <a:pt x="27204" y="54660"/>
                    <a:pt x="25493" y="55710"/>
                    <a:pt x="23781" y="56741"/>
                  </a:cubicBezTo>
                  <a:cubicBezTo>
                    <a:pt x="22050" y="57772"/>
                    <a:pt x="20280" y="58745"/>
                    <a:pt x="18549" y="59795"/>
                  </a:cubicBezTo>
                  <a:cubicBezTo>
                    <a:pt x="16896" y="60942"/>
                    <a:pt x="15496" y="62440"/>
                    <a:pt x="14465" y="64190"/>
                  </a:cubicBezTo>
                  <a:cubicBezTo>
                    <a:pt x="13415" y="65921"/>
                    <a:pt x="12734" y="67827"/>
                    <a:pt x="12423" y="69831"/>
                  </a:cubicBezTo>
                  <a:cubicBezTo>
                    <a:pt x="12364" y="70336"/>
                    <a:pt x="12326" y="70842"/>
                    <a:pt x="12345" y="71348"/>
                  </a:cubicBezTo>
                  <a:cubicBezTo>
                    <a:pt x="12345" y="71853"/>
                    <a:pt x="12384" y="72359"/>
                    <a:pt x="12423" y="72845"/>
                  </a:cubicBezTo>
                  <a:cubicBezTo>
                    <a:pt x="12520" y="73857"/>
                    <a:pt x="12676" y="74849"/>
                    <a:pt x="12909" y="75840"/>
                  </a:cubicBezTo>
                  <a:cubicBezTo>
                    <a:pt x="13376" y="77785"/>
                    <a:pt x="14115" y="79672"/>
                    <a:pt x="15107" y="81442"/>
                  </a:cubicBezTo>
                  <a:cubicBezTo>
                    <a:pt x="16099" y="83192"/>
                    <a:pt x="17344" y="84807"/>
                    <a:pt x="18802" y="86207"/>
                  </a:cubicBezTo>
                  <a:cubicBezTo>
                    <a:pt x="20261" y="87588"/>
                    <a:pt x="21934" y="88735"/>
                    <a:pt x="23762" y="89591"/>
                  </a:cubicBezTo>
                  <a:cubicBezTo>
                    <a:pt x="25610" y="90427"/>
                    <a:pt x="27516" y="91050"/>
                    <a:pt x="29499" y="91458"/>
                  </a:cubicBezTo>
                  <a:cubicBezTo>
                    <a:pt x="31464" y="91847"/>
                    <a:pt x="33467" y="92139"/>
                    <a:pt x="35470" y="92295"/>
                  </a:cubicBezTo>
                  <a:cubicBezTo>
                    <a:pt x="37474" y="92470"/>
                    <a:pt x="39496" y="92586"/>
                    <a:pt x="41500" y="92761"/>
                  </a:cubicBezTo>
                  <a:cubicBezTo>
                    <a:pt x="43503" y="92917"/>
                    <a:pt x="45487" y="93267"/>
                    <a:pt x="47432" y="93812"/>
                  </a:cubicBezTo>
                  <a:cubicBezTo>
                    <a:pt x="49377" y="94356"/>
                    <a:pt x="51205" y="95212"/>
                    <a:pt x="52878" y="96340"/>
                  </a:cubicBezTo>
                  <a:cubicBezTo>
                    <a:pt x="53694" y="96923"/>
                    <a:pt x="54453" y="97604"/>
                    <a:pt x="55134" y="98324"/>
                  </a:cubicBezTo>
                  <a:cubicBezTo>
                    <a:pt x="55834" y="99063"/>
                    <a:pt x="56456" y="99860"/>
                    <a:pt x="57001" y="100697"/>
                  </a:cubicBezTo>
                  <a:cubicBezTo>
                    <a:pt x="57545" y="101533"/>
                    <a:pt x="57993" y="102447"/>
                    <a:pt x="58343" y="103400"/>
                  </a:cubicBezTo>
                  <a:cubicBezTo>
                    <a:pt x="58498" y="103886"/>
                    <a:pt x="58635" y="104372"/>
                    <a:pt x="58751" y="104859"/>
                  </a:cubicBezTo>
                  <a:cubicBezTo>
                    <a:pt x="58887" y="105345"/>
                    <a:pt x="59024" y="105831"/>
                    <a:pt x="59140" y="106317"/>
                  </a:cubicBezTo>
                  <a:lnTo>
                    <a:pt x="60579" y="112172"/>
                  </a:lnTo>
                  <a:lnTo>
                    <a:pt x="59160" y="106298"/>
                  </a:lnTo>
                  <a:cubicBezTo>
                    <a:pt x="59024" y="105812"/>
                    <a:pt x="58907" y="105345"/>
                    <a:pt x="58771" y="104839"/>
                  </a:cubicBezTo>
                  <a:cubicBezTo>
                    <a:pt x="58654" y="104353"/>
                    <a:pt x="58518" y="103867"/>
                    <a:pt x="58362" y="103381"/>
                  </a:cubicBezTo>
                  <a:cubicBezTo>
                    <a:pt x="58012" y="102447"/>
                    <a:pt x="57565" y="101533"/>
                    <a:pt x="57020" y="100697"/>
                  </a:cubicBezTo>
                  <a:cubicBezTo>
                    <a:pt x="56476" y="99841"/>
                    <a:pt x="55853" y="99043"/>
                    <a:pt x="55153" y="98324"/>
                  </a:cubicBezTo>
                  <a:cubicBezTo>
                    <a:pt x="54472" y="97585"/>
                    <a:pt x="53714" y="96923"/>
                    <a:pt x="52897" y="96340"/>
                  </a:cubicBezTo>
                  <a:cubicBezTo>
                    <a:pt x="51224" y="95192"/>
                    <a:pt x="49377" y="94337"/>
                    <a:pt x="47451" y="93792"/>
                  </a:cubicBezTo>
                  <a:cubicBezTo>
                    <a:pt x="45506" y="93248"/>
                    <a:pt x="43522" y="92897"/>
                    <a:pt x="41500" y="92722"/>
                  </a:cubicBezTo>
                  <a:cubicBezTo>
                    <a:pt x="39496" y="92547"/>
                    <a:pt x="37493" y="92431"/>
                    <a:pt x="35490" y="92236"/>
                  </a:cubicBezTo>
                  <a:cubicBezTo>
                    <a:pt x="33487" y="92081"/>
                    <a:pt x="31483" y="91808"/>
                    <a:pt x="29519" y="91400"/>
                  </a:cubicBezTo>
                  <a:cubicBezTo>
                    <a:pt x="27554" y="90991"/>
                    <a:pt x="25629" y="90369"/>
                    <a:pt x="23801" y="89533"/>
                  </a:cubicBezTo>
                  <a:cubicBezTo>
                    <a:pt x="21972" y="88677"/>
                    <a:pt x="20300" y="87529"/>
                    <a:pt x="18841" y="86149"/>
                  </a:cubicBezTo>
                  <a:cubicBezTo>
                    <a:pt x="17402" y="84748"/>
                    <a:pt x="16157" y="83153"/>
                    <a:pt x="15165" y="81403"/>
                  </a:cubicBezTo>
                  <a:cubicBezTo>
                    <a:pt x="13687" y="78777"/>
                    <a:pt x="12773" y="75840"/>
                    <a:pt x="12501" y="72845"/>
                  </a:cubicBezTo>
                  <a:cubicBezTo>
                    <a:pt x="12442" y="72340"/>
                    <a:pt x="12423" y="71834"/>
                    <a:pt x="12423" y="71328"/>
                  </a:cubicBezTo>
                  <a:cubicBezTo>
                    <a:pt x="12403" y="70823"/>
                    <a:pt x="12442" y="70336"/>
                    <a:pt x="12501" y="69831"/>
                  </a:cubicBezTo>
                  <a:cubicBezTo>
                    <a:pt x="12812" y="67847"/>
                    <a:pt x="13512" y="65941"/>
                    <a:pt x="14543" y="64210"/>
                  </a:cubicBezTo>
                  <a:cubicBezTo>
                    <a:pt x="15574" y="62479"/>
                    <a:pt x="16955" y="60981"/>
                    <a:pt x="18608" y="59834"/>
                  </a:cubicBezTo>
                  <a:cubicBezTo>
                    <a:pt x="20339" y="58783"/>
                    <a:pt x="22089" y="57830"/>
                    <a:pt x="23820" y="56800"/>
                  </a:cubicBezTo>
                  <a:cubicBezTo>
                    <a:pt x="25551" y="55769"/>
                    <a:pt x="27263" y="54699"/>
                    <a:pt x="28916" y="53552"/>
                  </a:cubicBezTo>
                  <a:cubicBezTo>
                    <a:pt x="30569" y="52404"/>
                    <a:pt x="32164" y="51179"/>
                    <a:pt x="33681" y="49837"/>
                  </a:cubicBezTo>
                  <a:cubicBezTo>
                    <a:pt x="35198" y="48534"/>
                    <a:pt x="36579" y="47056"/>
                    <a:pt x="37804" y="45461"/>
                  </a:cubicBezTo>
                  <a:cubicBezTo>
                    <a:pt x="39049" y="43885"/>
                    <a:pt x="40002" y="42077"/>
                    <a:pt x="40605" y="40151"/>
                  </a:cubicBezTo>
                  <a:cubicBezTo>
                    <a:pt x="40877" y="39179"/>
                    <a:pt x="41033" y="38167"/>
                    <a:pt x="41033" y="37156"/>
                  </a:cubicBezTo>
                  <a:cubicBezTo>
                    <a:pt x="41033" y="36145"/>
                    <a:pt x="40897" y="35153"/>
                    <a:pt x="40624" y="34180"/>
                  </a:cubicBezTo>
                  <a:cubicBezTo>
                    <a:pt x="40488" y="33694"/>
                    <a:pt x="40333" y="33208"/>
                    <a:pt x="40138" y="32741"/>
                  </a:cubicBezTo>
                  <a:cubicBezTo>
                    <a:pt x="39944" y="32274"/>
                    <a:pt x="39691" y="31827"/>
                    <a:pt x="39419" y="31418"/>
                  </a:cubicBezTo>
                  <a:cubicBezTo>
                    <a:pt x="38835" y="30602"/>
                    <a:pt x="38096" y="29882"/>
                    <a:pt x="37260" y="29318"/>
                  </a:cubicBezTo>
                  <a:cubicBezTo>
                    <a:pt x="35568" y="28209"/>
                    <a:pt x="33662" y="27490"/>
                    <a:pt x="31658" y="27198"/>
                  </a:cubicBezTo>
                  <a:cubicBezTo>
                    <a:pt x="31405" y="27159"/>
                    <a:pt x="31153" y="27120"/>
                    <a:pt x="30900" y="27101"/>
                  </a:cubicBezTo>
                  <a:cubicBezTo>
                    <a:pt x="30647" y="27101"/>
                    <a:pt x="30394" y="27062"/>
                    <a:pt x="30161" y="27062"/>
                  </a:cubicBezTo>
                  <a:cubicBezTo>
                    <a:pt x="29636" y="27062"/>
                    <a:pt x="29149" y="27081"/>
                    <a:pt x="28644" y="27081"/>
                  </a:cubicBezTo>
                  <a:cubicBezTo>
                    <a:pt x="27903" y="27110"/>
                    <a:pt x="27163" y="27128"/>
                    <a:pt x="26430" y="27128"/>
                  </a:cubicBezTo>
                  <a:cubicBezTo>
                    <a:pt x="26162" y="27128"/>
                    <a:pt x="25895" y="27125"/>
                    <a:pt x="25629" y="27120"/>
                  </a:cubicBezTo>
                  <a:cubicBezTo>
                    <a:pt x="24618" y="27101"/>
                    <a:pt x="23606" y="27081"/>
                    <a:pt x="22614" y="27003"/>
                  </a:cubicBezTo>
                  <a:cubicBezTo>
                    <a:pt x="21603" y="26926"/>
                    <a:pt x="20611" y="26789"/>
                    <a:pt x="19619" y="26576"/>
                  </a:cubicBezTo>
                  <a:cubicBezTo>
                    <a:pt x="18627" y="26362"/>
                    <a:pt x="17674" y="26089"/>
                    <a:pt x="16721" y="25778"/>
                  </a:cubicBezTo>
                  <a:cubicBezTo>
                    <a:pt x="15768" y="25447"/>
                    <a:pt x="14815" y="25117"/>
                    <a:pt x="13882" y="24747"/>
                  </a:cubicBezTo>
                  <a:cubicBezTo>
                    <a:pt x="12034" y="23950"/>
                    <a:pt x="10303" y="22900"/>
                    <a:pt x="8747" y="21597"/>
                  </a:cubicBezTo>
                  <a:cubicBezTo>
                    <a:pt x="7210" y="20313"/>
                    <a:pt x="5849" y="18815"/>
                    <a:pt x="4701" y="17162"/>
                  </a:cubicBezTo>
                  <a:cubicBezTo>
                    <a:pt x="4118" y="16345"/>
                    <a:pt x="3593" y="15470"/>
                    <a:pt x="3146" y="14595"/>
                  </a:cubicBezTo>
                  <a:cubicBezTo>
                    <a:pt x="2679" y="13681"/>
                    <a:pt x="2309" y="12747"/>
                    <a:pt x="1979" y="11814"/>
                  </a:cubicBezTo>
                  <a:cubicBezTo>
                    <a:pt x="1472" y="10247"/>
                    <a:pt x="1069" y="8655"/>
                    <a:pt x="790" y="704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13475" y="1217900"/>
              <a:ext cx="1644975" cy="3072025"/>
            </a:xfrm>
            <a:custGeom>
              <a:avLst/>
              <a:gdLst/>
              <a:ahLst/>
              <a:cxnLst/>
              <a:rect l="l" t="t" r="r" b="b"/>
              <a:pathLst>
                <a:path w="65799" h="122881" extrusionOk="0">
                  <a:moveTo>
                    <a:pt x="1" y="1"/>
                  </a:moveTo>
                  <a:lnTo>
                    <a:pt x="1" y="1"/>
                  </a:lnTo>
                  <a:cubicBezTo>
                    <a:pt x="136" y="1757"/>
                    <a:pt x="286" y="3528"/>
                    <a:pt x="514" y="5275"/>
                  </a:cubicBezTo>
                  <a:lnTo>
                    <a:pt x="514" y="5275"/>
                  </a:lnTo>
                  <a:cubicBezTo>
                    <a:pt x="290" y="3508"/>
                    <a:pt x="153" y="1755"/>
                    <a:pt x="1" y="1"/>
                  </a:cubicBezTo>
                  <a:close/>
                  <a:moveTo>
                    <a:pt x="514" y="5275"/>
                  </a:moveTo>
                  <a:lnTo>
                    <a:pt x="514" y="5275"/>
                  </a:lnTo>
                  <a:cubicBezTo>
                    <a:pt x="548" y="5546"/>
                    <a:pt x="585" y="5817"/>
                    <a:pt x="623" y="6088"/>
                  </a:cubicBezTo>
                  <a:cubicBezTo>
                    <a:pt x="876" y="8092"/>
                    <a:pt x="1323" y="10095"/>
                    <a:pt x="1946" y="12020"/>
                  </a:cubicBezTo>
                  <a:cubicBezTo>
                    <a:pt x="1323" y="10075"/>
                    <a:pt x="896" y="8092"/>
                    <a:pt x="623" y="6069"/>
                  </a:cubicBezTo>
                  <a:cubicBezTo>
                    <a:pt x="585" y="5805"/>
                    <a:pt x="548" y="5540"/>
                    <a:pt x="514" y="5275"/>
                  </a:cubicBezTo>
                  <a:close/>
                  <a:moveTo>
                    <a:pt x="1946" y="12021"/>
                  </a:moveTo>
                  <a:cubicBezTo>
                    <a:pt x="2257" y="12993"/>
                    <a:pt x="2646" y="13946"/>
                    <a:pt x="3093" y="14860"/>
                  </a:cubicBezTo>
                  <a:cubicBezTo>
                    <a:pt x="3306" y="15305"/>
                    <a:pt x="3557" y="15749"/>
                    <a:pt x="3809" y="16175"/>
                  </a:cubicBezTo>
                  <a:lnTo>
                    <a:pt x="3809" y="16175"/>
                  </a:lnTo>
                  <a:cubicBezTo>
                    <a:pt x="3557" y="15749"/>
                    <a:pt x="3306" y="15305"/>
                    <a:pt x="3093" y="14840"/>
                  </a:cubicBezTo>
                  <a:cubicBezTo>
                    <a:pt x="2646" y="13927"/>
                    <a:pt x="2257" y="12993"/>
                    <a:pt x="1946" y="12021"/>
                  </a:cubicBezTo>
                  <a:close/>
                  <a:moveTo>
                    <a:pt x="4630" y="17466"/>
                  </a:moveTo>
                  <a:lnTo>
                    <a:pt x="4630" y="17466"/>
                  </a:lnTo>
                  <a:cubicBezTo>
                    <a:pt x="5194" y="18302"/>
                    <a:pt x="5836" y="19119"/>
                    <a:pt x="6497" y="19878"/>
                  </a:cubicBezTo>
                  <a:cubicBezTo>
                    <a:pt x="7178" y="20636"/>
                    <a:pt x="7917" y="21336"/>
                    <a:pt x="8695" y="21998"/>
                  </a:cubicBezTo>
                  <a:cubicBezTo>
                    <a:pt x="7936" y="21336"/>
                    <a:pt x="7197" y="20636"/>
                    <a:pt x="6516" y="19878"/>
                  </a:cubicBezTo>
                  <a:cubicBezTo>
                    <a:pt x="5836" y="19119"/>
                    <a:pt x="5213" y="18302"/>
                    <a:pt x="4630" y="17466"/>
                  </a:cubicBezTo>
                  <a:close/>
                  <a:moveTo>
                    <a:pt x="8695" y="21998"/>
                  </a:moveTo>
                  <a:lnTo>
                    <a:pt x="8695" y="21998"/>
                  </a:lnTo>
                  <a:cubicBezTo>
                    <a:pt x="9473" y="22678"/>
                    <a:pt x="10290" y="23281"/>
                    <a:pt x="11145" y="23826"/>
                  </a:cubicBezTo>
                  <a:cubicBezTo>
                    <a:pt x="12021" y="24371"/>
                    <a:pt x="12915" y="24837"/>
                    <a:pt x="13849" y="25246"/>
                  </a:cubicBezTo>
                  <a:cubicBezTo>
                    <a:pt x="14782" y="25635"/>
                    <a:pt x="15735" y="25965"/>
                    <a:pt x="16708" y="26296"/>
                  </a:cubicBezTo>
                  <a:cubicBezTo>
                    <a:pt x="17680" y="26627"/>
                    <a:pt x="18653" y="26918"/>
                    <a:pt x="19645" y="27132"/>
                  </a:cubicBezTo>
                  <a:cubicBezTo>
                    <a:pt x="21648" y="27580"/>
                    <a:pt x="23690" y="27696"/>
                    <a:pt x="25713" y="27716"/>
                  </a:cubicBezTo>
                  <a:cubicBezTo>
                    <a:pt x="26015" y="27722"/>
                    <a:pt x="26315" y="27724"/>
                    <a:pt x="26614" y="27724"/>
                  </a:cubicBezTo>
                  <a:cubicBezTo>
                    <a:pt x="27336" y="27724"/>
                    <a:pt x="28051" y="27710"/>
                    <a:pt x="28767" y="27696"/>
                  </a:cubicBezTo>
                  <a:lnTo>
                    <a:pt x="30303" y="27657"/>
                  </a:lnTo>
                  <a:cubicBezTo>
                    <a:pt x="30809" y="27657"/>
                    <a:pt x="31314" y="27677"/>
                    <a:pt x="31820" y="27755"/>
                  </a:cubicBezTo>
                  <a:cubicBezTo>
                    <a:pt x="32831" y="27891"/>
                    <a:pt x="33823" y="28124"/>
                    <a:pt x="34776" y="28455"/>
                  </a:cubicBezTo>
                  <a:cubicBezTo>
                    <a:pt x="35749" y="28786"/>
                    <a:pt x="36663" y="29213"/>
                    <a:pt x="37519" y="29758"/>
                  </a:cubicBezTo>
                  <a:cubicBezTo>
                    <a:pt x="38374" y="30303"/>
                    <a:pt x="39133" y="31003"/>
                    <a:pt x="39755" y="31800"/>
                  </a:cubicBezTo>
                  <a:cubicBezTo>
                    <a:pt x="40067" y="32209"/>
                    <a:pt x="40319" y="32656"/>
                    <a:pt x="40533" y="33123"/>
                  </a:cubicBezTo>
                  <a:cubicBezTo>
                    <a:pt x="40728" y="33590"/>
                    <a:pt x="40903" y="34056"/>
                    <a:pt x="41039" y="34543"/>
                  </a:cubicBezTo>
                  <a:cubicBezTo>
                    <a:pt x="41603" y="36507"/>
                    <a:pt x="41603" y="38588"/>
                    <a:pt x="41020" y="40552"/>
                  </a:cubicBezTo>
                  <a:cubicBezTo>
                    <a:pt x="40456" y="42497"/>
                    <a:pt x="39425" y="44287"/>
                    <a:pt x="38180" y="45901"/>
                  </a:cubicBezTo>
                  <a:cubicBezTo>
                    <a:pt x="36916" y="47496"/>
                    <a:pt x="35515" y="48974"/>
                    <a:pt x="33959" y="50277"/>
                  </a:cubicBezTo>
                  <a:cubicBezTo>
                    <a:pt x="32404" y="51599"/>
                    <a:pt x="30789" y="52825"/>
                    <a:pt x="29097" y="53972"/>
                  </a:cubicBezTo>
                  <a:cubicBezTo>
                    <a:pt x="27405" y="55100"/>
                    <a:pt x="25674" y="56170"/>
                    <a:pt x="23904" y="57181"/>
                  </a:cubicBezTo>
                  <a:cubicBezTo>
                    <a:pt x="23029" y="57687"/>
                    <a:pt x="22134" y="58173"/>
                    <a:pt x="21259" y="58660"/>
                  </a:cubicBezTo>
                  <a:cubicBezTo>
                    <a:pt x="20364" y="59165"/>
                    <a:pt x="19450" y="59632"/>
                    <a:pt x="18575" y="60157"/>
                  </a:cubicBezTo>
                  <a:cubicBezTo>
                    <a:pt x="16844" y="61246"/>
                    <a:pt x="15405" y="62724"/>
                    <a:pt x="14335" y="64475"/>
                  </a:cubicBezTo>
                  <a:cubicBezTo>
                    <a:pt x="13226" y="66206"/>
                    <a:pt x="12487" y="68112"/>
                    <a:pt x="12157" y="70135"/>
                  </a:cubicBezTo>
                  <a:cubicBezTo>
                    <a:pt x="12079" y="70640"/>
                    <a:pt x="12040" y="71146"/>
                    <a:pt x="12040" y="71652"/>
                  </a:cubicBezTo>
                  <a:cubicBezTo>
                    <a:pt x="12040" y="72177"/>
                    <a:pt x="12060" y="72682"/>
                    <a:pt x="12098" y="73188"/>
                  </a:cubicBezTo>
                  <a:cubicBezTo>
                    <a:pt x="12196" y="74200"/>
                    <a:pt x="12351" y="75211"/>
                    <a:pt x="12585" y="76203"/>
                  </a:cubicBezTo>
                  <a:cubicBezTo>
                    <a:pt x="13071" y="78187"/>
                    <a:pt x="13829" y="80093"/>
                    <a:pt x="14860" y="81863"/>
                  </a:cubicBezTo>
                  <a:cubicBezTo>
                    <a:pt x="16902" y="85422"/>
                    <a:pt x="20092" y="88203"/>
                    <a:pt x="23885" y="89759"/>
                  </a:cubicBezTo>
                  <a:cubicBezTo>
                    <a:pt x="25771" y="90537"/>
                    <a:pt x="27736" y="91120"/>
                    <a:pt x="29739" y="91470"/>
                  </a:cubicBezTo>
                  <a:cubicBezTo>
                    <a:pt x="31742" y="91821"/>
                    <a:pt x="33784" y="92054"/>
                    <a:pt x="35807" y="92171"/>
                  </a:cubicBezTo>
                  <a:cubicBezTo>
                    <a:pt x="36819" y="92229"/>
                    <a:pt x="37830" y="92287"/>
                    <a:pt x="38861" y="92326"/>
                  </a:cubicBezTo>
                  <a:cubicBezTo>
                    <a:pt x="39872" y="92365"/>
                    <a:pt x="40883" y="92404"/>
                    <a:pt x="41895" y="92462"/>
                  </a:cubicBezTo>
                  <a:cubicBezTo>
                    <a:pt x="43937" y="92579"/>
                    <a:pt x="45940" y="92871"/>
                    <a:pt x="47905" y="93357"/>
                  </a:cubicBezTo>
                  <a:cubicBezTo>
                    <a:pt x="49889" y="93863"/>
                    <a:pt x="51775" y="94641"/>
                    <a:pt x="53526" y="95691"/>
                  </a:cubicBezTo>
                  <a:cubicBezTo>
                    <a:pt x="54381" y="96255"/>
                    <a:pt x="55179" y="96877"/>
                    <a:pt x="55898" y="97578"/>
                  </a:cubicBezTo>
                  <a:cubicBezTo>
                    <a:pt x="56637" y="98297"/>
                    <a:pt x="57299" y="99056"/>
                    <a:pt x="57902" y="99892"/>
                  </a:cubicBezTo>
                  <a:cubicBezTo>
                    <a:pt x="58485" y="100709"/>
                    <a:pt x="58991" y="101604"/>
                    <a:pt x="59380" y="102557"/>
                  </a:cubicBezTo>
                  <a:cubicBezTo>
                    <a:pt x="59574" y="103023"/>
                    <a:pt x="59730" y="103490"/>
                    <a:pt x="59866" y="103996"/>
                  </a:cubicBezTo>
                  <a:cubicBezTo>
                    <a:pt x="60002" y="104482"/>
                    <a:pt x="60138" y="104968"/>
                    <a:pt x="60274" y="105454"/>
                  </a:cubicBezTo>
                  <a:cubicBezTo>
                    <a:pt x="60819" y="107419"/>
                    <a:pt x="61305" y="109403"/>
                    <a:pt x="61811" y="111367"/>
                  </a:cubicBezTo>
                  <a:cubicBezTo>
                    <a:pt x="62317" y="113351"/>
                    <a:pt x="62861" y="115296"/>
                    <a:pt x="63484" y="117241"/>
                  </a:cubicBezTo>
                  <a:cubicBezTo>
                    <a:pt x="64125" y="119166"/>
                    <a:pt x="64903" y="121053"/>
                    <a:pt x="65798" y="122881"/>
                  </a:cubicBezTo>
                  <a:cubicBezTo>
                    <a:pt x="64903" y="121053"/>
                    <a:pt x="64125" y="119166"/>
                    <a:pt x="63503" y="117241"/>
                  </a:cubicBezTo>
                  <a:cubicBezTo>
                    <a:pt x="62881" y="115296"/>
                    <a:pt x="62336" y="113351"/>
                    <a:pt x="61830" y="111367"/>
                  </a:cubicBezTo>
                  <a:cubicBezTo>
                    <a:pt x="61325" y="109403"/>
                    <a:pt x="60839" y="107419"/>
                    <a:pt x="60294" y="105474"/>
                  </a:cubicBezTo>
                  <a:cubicBezTo>
                    <a:pt x="60158" y="104968"/>
                    <a:pt x="60022" y="104482"/>
                    <a:pt x="59885" y="103996"/>
                  </a:cubicBezTo>
                  <a:cubicBezTo>
                    <a:pt x="59749" y="103510"/>
                    <a:pt x="59594" y="103023"/>
                    <a:pt x="59399" y="102557"/>
                  </a:cubicBezTo>
                  <a:cubicBezTo>
                    <a:pt x="59010" y="101604"/>
                    <a:pt x="58524" y="100709"/>
                    <a:pt x="57921" y="99873"/>
                  </a:cubicBezTo>
                  <a:cubicBezTo>
                    <a:pt x="57338" y="99036"/>
                    <a:pt x="56657" y="98278"/>
                    <a:pt x="55937" y="97558"/>
                  </a:cubicBezTo>
                  <a:cubicBezTo>
                    <a:pt x="55198" y="96858"/>
                    <a:pt x="54401" y="96216"/>
                    <a:pt x="53545" y="95671"/>
                  </a:cubicBezTo>
                  <a:cubicBezTo>
                    <a:pt x="51795" y="94621"/>
                    <a:pt x="49908" y="93824"/>
                    <a:pt x="47924" y="93318"/>
                  </a:cubicBezTo>
                  <a:cubicBezTo>
                    <a:pt x="45940" y="92851"/>
                    <a:pt x="43937" y="92540"/>
                    <a:pt x="41895" y="92443"/>
                  </a:cubicBezTo>
                  <a:cubicBezTo>
                    <a:pt x="40883" y="92365"/>
                    <a:pt x="39872" y="92326"/>
                    <a:pt x="38841" y="92287"/>
                  </a:cubicBezTo>
                  <a:cubicBezTo>
                    <a:pt x="37830" y="92248"/>
                    <a:pt x="36819" y="92190"/>
                    <a:pt x="35807" y="92132"/>
                  </a:cubicBezTo>
                  <a:cubicBezTo>
                    <a:pt x="33765" y="92015"/>
                    <a:pt x="31742" y="91782"/>
                    <a:pt x="29739" y="91412"/>
                  </a:cubicBezTo>
                  <a:cubicBezTo>
                    <a:pt x="27736" y="91062"/>
                    <a:pt x="25791" y="90498"/>
                    <a:pt x="23904" y="89720"/>
                  </a:cubicBezTo>
                  <a:cubicBezTo>
                    <a:pt x="20131" y="88164"/>
                    <a:pt x="16961" y="85383"/>
                    <a:pt x="14919" y="81824"/>
                  </a:cubicBezTo>
                  <a:cubicBezTo>
                    <a:pt x="13888" y="80073"/>
                    <a:pt x="13129" y="78167"/>
                    <a:pt x="12662" y="76203"/>
                  </a:cubicBezTo>
                  <a:cubicBezTo>
                    <a:pt x="12410" y="75211"/>
                    <a:pt x="12235" y="74200"/>
                    <a:pt x="12157" y="73188"/>
                  </a:cubicBezTo>
                  <a:cubicBezTo>
                    <a:pt x="12118" y="72682"/>
                    <a:pt x="12098" y="72177"/>
                    <a:pt x="12098" y="71652"/>
                  </a:cubicBezTo>
                  <a:cubicBezTo>
                    <a:pt x="12079" y="71146"/>
                    <a:pt x="12118" y="70640"/>
                    <a:pt x="12196" y="70154"/>
                  </a:cubicBezTo>
                  <a:cubicBezTo>
                    <a:pt x="12526" y="68131"/>
                    <a:pt x="13265" y="66225"/>
                    <a:pt x="14355" y="64494"/>
                  </a:cubicBezTo>
                  <a:cubicBezTo>
                    <a:pt x="15424" y="62763"/>
                    <a:pt x="16864" y="61285"/>
                    <a:pt x="18575" y="60196"/>
                  </a:cubicBezTo>
                  <a:cubicBezTo>
                    <a:pt x="19470" y="59690"/>
                    <a:pt x="20345" y="59204"/>
                    <a:pt x="21259" y="58718"/>
                  </a:cubicBezTo>
                  <a:cubicBezTo>
                    <a:pt x="22154" y="58212"/>
                    <a:pt x="23048" y="57726"/>
                    <a:pt x="23924" y="57220"/>
                  </a:cubicBezTo>
                  <a:cubicBezTo>
                    <a:pt x="25694" y="56209"/>
                    <a:pt x="27425" y="55139"/>
                    <a:pt x="29117" y="53992"/>
                  </a:cubicBezTo>
                  <a:cubicBezTo>
                    <a:pt x="30809" y="52864"/>
                    <a:pt x="32423" y="51638"/>
                    <a:pt x="33979" y="50316"/>
                  </a:cubicBezTo>
                  <a:cubicBezTo>
                    <a:pt x="35535" y="48993"/>
                    <a:pt x="36955" y="47515"/>
                    <a:pt x="38219" y="45920"/>
                  </a:cubicBezTo>
                  <a:cubicBezTo>
                    <a:pt x="39444" y="44306"/>
                    <a:pt x="40494" y="42517"/>
                    <a:pt x="41039" y="40552"/>
                  </a:cubicBezTo>
                  <a:cubicBezTo>
                    <a:pt x="41623" y="38569"/>
                    <a:pt x="41623" y="36487"/>
                    <a:pt x="41059" y="34504"/>
                  </a:cubicBezTo>
                  <a:cubicBezTo>
                    <a:pt x="40922" y="34017"/>
                    <a:pt x="40747" y="33551"/>
                    <a:pt x="40553" y="33084"/>
                  </a:cubicBezTo>
                  <a:cubicBezTo>
                    <a:pt x="40339" y="32617"/>
                    <a:pt x="40086" y="32170"/>
                    <a:pt x="39775" y="31761"/>
                  </a:cubicBezTo>
                  <a:cubicBezTo>
                    <a:pt x="39152" y="30944"/>
                    <a:pt x="38394" y="30264"/>
                    <a:pt x="37519" y="29719"/>
                  </a:cubicBezTo>
                  <a:cubicBezTo>
                    <a:pt x="36663" y="29175"/>
                    <a:pt x="35729" y="28727"/>
                    <a:pt x="34776" y="28416"/>
                  </a:cubicBezTo>
                  <a:cubicBezTo>
                    <a:pt x="33804" y="28085"/>
                    <a:pt x="32812" y="27852"/>
                    <a:pt x="31801" y="27716"/>
                  </a:cubicBezTo>
                  <a:cubicBezTo>
                    <a:pt x="31295" y="27638"/>
                    <a:pt x="30789" y="27619"/>
                    <a:pt x="30284" y="27619"/>
                  </a:cubicBezTo>
                  <a:lnTo>
                    <a:pt x="28747" y="27657"/>
                  </a:lnTo>
                  <a:cubicBezTo>
                    <a:pt x="27736" y="27677"/>
                    <a:pt x="26724" y="27677"/>
                    <a:pt x="25713" y="27677"/>
                  </a:cubicBezTo>
                  <a:cubicBezTo>
                    <a:pt x="23671" y="27657"/>
                    <a:pt x="21629" y="27541"/>
                    <a:pt x="19645" y="27113"/>
                  </a:cubicBezTo>
                  <a:cubicBezTo>
                    <a:pt x="18653" y="26880"/>
                    <a:pt x="17680" y="26607"/>
                    <a:pt x="16727" y="26277"/>
                  </a:cubicBezTo>
                  <a:cubicBezTo>
                    <a:pt x="15755" y="25946"/>
                    <a:pt x="14802" y="25615"/>
                    <a:pt x="13868" y="25207"/>
                  </a:cubicBezTo>
                  <a:cubicBezTo>
                    <a:pt x="12935" y="24818"/>
                    <a:pt x="12021" y="24332"/>
                    <a:pt x="11165" y="23807"/>
                  </a:cubicBezTo>
                  <a:cubicBezTo>
                    <a:pt x="10309" y="23262"/>
                    <a:pt x="9473" y="22659"/>
                    <a:pt x="8695" y="21998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7"/>
          <p:cNvGrpSpPr/>
          <p:nvPr/>
        </p:nvGrpSpPr>
        <p:grpSpPr>
          <a:xfrm rot="-5262812">
            <a:off x="3487238" y="-1150777"/>
            <a:ext cx="1953051" cy="5178772"/>
            <a:chOff x="236175" y="1383100"/>
            <a:chExt cx="1105225" cy="2930650"/>
          </a:xfrm>
        </p:grpSpPr>
        <p:sp>
          <p:nvSpPr>
            <p:cNvPr id="238" name="Google Shape;238;p7"/>
            <p:cNvSpPr/>
            <p:nvPr/>
          </p:nvSpPr>
          <p:spPr>
            <a:xfrm>
              <a:off x="236175" y="1383100"/>
              <a:ext cx="1050775" cy="2843150"/>
            </a:xfrm>
            <a:custGeom>
              <a:avLst/>
              <a:gdLst/>
              <a:ahLst/>
              <a:cxnLst/>
              <a:rect l="l" t="t" r="r" b="b"/>
              <a:pathLst>
                <a:path w="42031" h="113726" extrusionOk="0">
                  <a:moveTo>
                    <a:pt x="25510" y="0"/>
                  </a:moveTo>
                  <a:cubicBezTo>
                    <a:pt x="26016" y="1408"/>
                    <a:pt x="26750" y="2738"/>
                    <a:pt x="27657" y="3934"/>
                  </a:cubicBezTo>
                  <a:cubicBezTo>
                    <a:pt x="28571" y="5121"/>
                    <a:pt x="29622" y="6210"/>
                    <a:pt x="30769" y="7202"/>
                  </a:cubicBezTo>
                  <a:cubicBezTo>
                    <a:pt x="31897" y="8194"/>
                    <a:pt x="33084" y="9108"/>
                    <a:pt x="34309" y="10002"/>
                  </a:cubicBezTo>
                  <a:lnTo>
                    <a:pt x="36118" y="11344"/>
                  </a:lnTo>
                  <a:lnTo>
                    <a:pt x="34309" y="9983"/>
                  </a:lnTo>
                  <a:cubicBezTo>
                    <a:pt x="33084" y="9088"/>
                    <a:pt x="31897" y="8174"/>
                    <a:pt x="30769" y="7182"/>
                  </a:cubicBezTo>
                  <a:cubicBezTo>
                    <a:pt x="29622" y="6210"/>
                    <a:pt x="28571" y="5121"/>
                    <a:pt x="27657" y="3915"/>
                  </a:cubicBezTo>
                  <a:cubicBezTo>
                    <a:pt x="26750" y="2738"/>
                    <a:pt x="26016" y="1408"/>
                    <a:pt x="25510" y="0"/>
                  </a:cubicBezTo>
                  <a:close/>
                  <a:moveTo>
                    <a:pt x="36118" y="11345"/>
                  </a:moveTo>
                  <a:cubicBezTo>
                    <a:pt x="36721" y="11792"/>
                    <a:pt x="37324" y="12259"/>
                    <a:pt x="37888" y="12745"/>
                  </a:cubicBezTo>
                  <a:cubicBezTo>
                    <a:pt x="38471" y="13231"/>
                    <a:pt x="39016" y="13737"/>
                    <a:pt x="39541" y="14281"/>
                  </a:cubicBezTo>
                  <a:cubicBezTo>
                    <a:pt x="40085" y="14806"/>
                    <a:pt x="40572" y="15390"/>
                    <a:pt x="40999" y="16012"/>
                  </a:cubicBezTo>
                  <a:cubicBezTo>
                    <a:pt x="41194" y="16304"/>
                    <a:pt x="41369" y="16654"/>
                    <a:pt x="41525" y="17004"/>
                  </a:cubicBezTo>
                  <a:cubicBezTo>
                    <a:pt x="41641" y="17354"/>
                    <a:pt x="41739" y="17704"/>
                    <a:pt x="41816" y="18074"/>
                  </a:cubicBezTo>
                  <a:cubicBezTo>
                    <a:pt x="41952" y="18813"/>
                    <a:pt x="42011" y="19571"/>
                    <a:pt x="42011" y="20330"/>
                  </a:cubicBezTo>
                  <a:cubicBezTo>
                    <a:pt x="42011" y="21827"/>
                    <a:pt x="41758" y="23325"/>
                    <a:pt x="41272" y="24764"/>
                  </a:cubicBezTo>
                  <a:cubicBezTo>
                    <a:pt x="40786" y="26184"/>
                    <a:pt x="40105" y="27526"/>
                    <a:pt x="39249" y="28771"/>
                  </a:cubicBezTo>
                  <a:cubicBezTo>
                    <a:pt x="38393" y="30016"/>
                    <a:pt x="37421" y="31183"/>
                    <a:pt x="36351" y="32252"/>
                  </a:cubicBezTo>
                  <a:cubicBezTo>
                    <a:pt x="35301" y="33303"/>
                    <a:pt x="34114" y="34256"/>
                    <a:pt x="32967" y="35228"/>
                  </a:cubicBezTo>
                  <a:cubicBezTo>
                    <a:pt x="31800" y="36162"/>
                    <a:pt x="30730" y="37251"/>
                    <a:pt x="29816" y="38437"/>
                  </a:cubicBezTo>
                  <a:cubicBezTo>
                    <a:pt x="29349" y="39040"/>
                    <a:pt x="28960" y="39682"/>
                    <a:pt x="28669" y="40382"/>
                  </a:cubicBezTo>
                  <a:cubicBezTo>
                    <a:pt x="28396" y="41082"/>
                    <a:pt x="28182" y="41802"/>
                    <a:pt x="28046" y="42560"/>
                  </a:cubicBezTo>
                  <a:cubicBezTo>
                    <a:pt x="27754" y="44038"/>
                    <a:pt x="27638" y="45536"/>
                    <a:pt x="27677" y="47053"/>
                  </a:cubicBezTo>
                  <a:cubicBezTo>
                    <a:pt x="27696" y="48570"/>
                    <a:pt x="27852" y="50068"/>
                    <a:pt x="28124" y="51546"/>
                  </a:cubicBezTo>
                  <a:cubicBezTo>
                    <a:pt x="28396" y="53024"/>
                    <a:pt x="28805" y="54483"/>
                    <a:pt x="29194" y="55941"/>
                  </a:cubicBezTo>
                  <a:cubicBezTo>
                    <a:pt x="29369" y="56680"/>
                    <a:pt x="29563" y="57400"/>
                    <a:pt x="29719" y="58139"/>
                  </a:cubicBezTo>
                  <a:cubicBezTo>
                    <a:pt x="29874" y="58859"/>
                    <a:pt x="29991" y="59617"/>
                    <a:pt x="30127" y="60356"/>
                  </a:cubicBezTo>
                  <a:cubicBezTo>
                    <a:pt x="30380" y="61835"/>
                    <a:pt x="30516" y="63332"/>
                    <a:pt x="30516" y="64830"/>
                  </a:cubicBezTo>
                  <a:cubicBezTo>
                    <a:pt x="30516" y="66347"/>
                    <a:pt x="30186" y="67825"/>
                    <a:pt x="29563" y="69206"/>
                  </a:cubicBezTo>
                  <a:cubicBezTo>
                    <a:pt x="29233" y="69867"/>
                    <a:pt x="28805" y="70489"/>
                    <a:pt x="28280" y="71034"/>
                  </a:cubicBezTo>
                  <a:cubicBezTo>
                    <a:pt x="27774" y="71579"/>
                    <a:pt x="27171" y="72045"/>
                    <a:pt x="26529" y="72415"/>
                  </a:cubicBezTo>
                  <a:cubicBezTo>
                    <a:pt x="25868" y="72784"/>
                    <a:pt x="25168" y="73096"/>
                    <a:pt x="24448" y="73310"/>
                  </a:cubicBezTo>
                  <a:cubicBezTo>
                    <a:pt x="23728" y="73524"/>
                    <a:pt x="23028" y="73815"/>
                    <a:pt x="22367" y="74185"/>
                  </a:cubicBezTo>
                  <a:cubicBezTo>
                    <a:pt x="22056" y="74399"/>
                    <a:pt x="21764" y="74652"/>
                    <a:pt x="21531" y="74943"/>
                  </a:cubicBezTo>
                  <a:cubicBezTo>
                    <a:pt x="21297" y="75255"/>
                    <a:pt x="21122" y="75585"/>
                    <a:pt x="21025" y="75955"/>
                  </a:cubicBezTo>
                  <a:cubicBezTo>
                    <a:pt x="20850" y="76694"/>
                    <a:pt x="20889" y="77472"/>
                    <a:pt x="21142" y="78191"/>
                  </a:cubicBezTo>
                  <a:cubicBezTo>
                    <a:pt x="21570" y="79650"/>
                    <a:pt x="22367" y="80973"/>
                    <a:pt x="22717" y="82431"/>
                  </a:cubicBezTo>
                  <a:cubicBezTo>
                    <a:pt x="22912" y="83151"/>
                    <a:pt x="22912" y="83909"/>
                    <a:pt x="22737" y="84649"/>
                  </a:cubicBezTo>
                  <a:cubicBezTo>
                    <a:pt x="22542" y="85368"/>
                    <a:pt x="22192" y="86049"/>
                    <a:pt x="21725" y="86632"/>
                  </a:cubicBezTo>
                  <a:cubicBezTo>
                    <a:pt x="21258" y="87216"/>
                    <a:pt x="20714" y="87741"/>
                    <a:pt x="20091" y="88169"/>
                  </a:cubicBezTo>
                  <a:cubicBezTo>
                    <a:pt x="19469" y="88597"/>
                    <a:pt x="18827" y="88986"/>
                    <a:pt x="18146" y="89316"/>
                  </a:cubicBezTo>
                  <a:cubicBezTo>
                    <a:pt x="17485" y="89666"/>
                    <a:pt x="16804" y="90016"/>
                    <a:pt x="16163" y="90405"/>
                  </a:cubicBezTo>
                  <a:cubicBezTo>
                    <a:pt x="15521" y="90794"/>
                    <a:pt x="14898" y="91222"/>
                    <a:pt x="14315" y="91709"/>
                  </a:cubicBezTo>
                  <a:cubicBezTo>
                    <a:pt x="13129" y="92623"/>
                    <a:pt x="12000" y="93615"/>
                    <a:pt x="10892" y="94645"/>
                  </a:cubicBezTo>
                  <a:cubicBezTo>
                    <a:pt x="8675" y="96688"/>
                    <a:pt x="6632" y="98924"/>
                    <a:pt x="4804" y="101317"/>
                  </a:cubicBezTo>
                  <a:cubicBezTo>
                    <a:pt x="3910" y="102522"/>
                    <a:pt x="3073" y="103787"/>
                    <a:pt x="2354" y="105109"/>
                  </a:cubicBezTo>
                  <a:cubicBezTo>
                    <a:pt x="1614" y="106432"/>
                    <a:pt x="1031" y="107832"/>
                    <a:pt x="603" y="109271"/>
                  </a:cubicBezTo>
                  <a:cubicBezTo>
                    <a:pt x="175" y="110710"/>
                    <a:pt x="0" y="112228"/>
                    <a:pt x="97" y="113725"/>
                  </a:cubicBezTo>
                  <a:cubicBezTo>
                    <a:pt x="0" y="112228"/>
                    <a:pt x="175" y="110710"/>
                    <a:pt x="623" y="109271"/>
                  </a:cubicBezTo>
                  <a:cubicBezTo>
                    <a:pt x="1050" y="107832"/>
                    <a:pt x="1634" y="106432"/>
                    <a:pt x="2373" y="105109"/>
                  </a:cubicBezTo>
                  <a:cubicBezTo>
                    <a:pt x="3093" y="103806"/>
                    <a:pt x="3910" y="102542"/>
                    <a:pt x="4824" y="101336"/>
                  </a:cubicBezTo>
                  <a:cubicBezTo>
                    <a:pt x="6632" y="98924"/>
                    <a:pt x="8675" y="96707"/>
                    <a:pt x="10892" y="94665"/>
                  </a:cubicBezTo>
                  <a:cubicBezTo>
                    <a:pt x="12000" y="93634"/>
                    <a:pt x="13148" y="92662"/>
                    <a:pt x="14315" y="91728"/>
                  </a:cubicBezTo>
                  <a:cubicBezTo>
                    <a:pt x="14898" y="91261"/>
                    <a:pt x="15521" y="90814"/>
                    <a:pt x="16163" y="90425"/>
                  </a:cubicBezTo>
                  <a:cubicBezTo>
                    <a:pt x="16804" y="90055"/>
                    <a:pt x="17485" y="89705"/>
                    <a:pt x="18146" y="89355"/>
                  </a:cubicBezTo>
                  <a:cubicBezTo>
                    <a:pt x="18827" y="89025"/>
                    <a:pt x="19469" y="88636"/>
                    <a:pt x="20091" y="88208"/>
                  </a:cubicBezTo>
                  <a:cubicBezTo>
                    <a:pt x="20714" y="87780"/>
                    <a:pt x="21278" y="87255"/>
                    <a:pt x="21745" y="86671"/>
                  </a:cubicBezTo>
                  <a:cubicBezTo>
                    <a:pt x="22211" y="86068"/>
                    <a:pt x="22561" y="85388"/>
                    <a:pt x="22756" y="84649"/>
                  </a:cubicBezTo>
                  <a:cubicBezTo>
                    <a:pt x="22950" y="83909"/>
                    <a:pt x="22950" y="83131"/>
                    <a:pt x="22756" y="82392"/>
                  </a:cubicBezTo>
                  <a:cubicBezTo>
                    <a:pt x="22406" y="80914"/>
                    <a:pt x="21608" y="79611"/>
                    <a:pt x="21181" y="78172"/>
                  </a:cubicBezTo>
                  <a:cubicBezTo>
                    <a:pt x="20928" y="77452"/>
                    <a:pt x="20908" y="76694"/>
                    <a:pt x="21083" y="75955"/>
                  </a:cubicBezTo>
                  <a:cubicBezTo>
                    <a:pt x="21181" y="75605"/>
                    <a:pt x="21336" y="75255"/>
                    <a:pt x="21570" y="74963"/>
                  </a:cubicBezTo>
                  <a:cubicBezTo>
                    <a:pt x="21803" y="74671"/>
                    <a:pt x="22075" y="74418"/>
                    <a:pt x="22386" y="74224"/>
                  </a:cubicBezTo>
                  <a:cubicBezTo>
                    <a:pt x="23048" y="73854"/>
                    <a:pt x="23748" y="73562"/>
                    <a:pt x="24467" y="73368"/>
                  </a:cubicBezTo>
                  <a:cubicBezTo>
                    <a:pt x="25187" y="73135"/>
                    <a:pt x="25887" y="72843"/>
                    <a:pt x="26549" y="72473"/>
                  </a:cubicBezTo>
                  <a:cubicBezTo>
                    <a:pt x="27210" y="72104"/>
                    <a:pt x="27793" y="71637"/>
                    <a:pt x="28318" y="71073"/>
                  </a:cubicBezTo>
                  <a:cubicBezTo>
                    <a:pt x="28844" y="70528"/>
                    <a:pt x="29271" y="69906"/>
                    <a:pt x="29602" y="69225"/>
                  </a:cubicBezTo>
                  <a:cubicBezTo>
                    <a:pt x="30244" y="67844"/>
                    <a:pt x="30575" y="66347"/>
                    <a:pt x="30575" y="64830"/>
                  </a:cubicBezTo>
                  <a:cubicBezTo>
                    <a:pt x="30594" y="63332"/>
                    <a:pt x="30458" y="61815"/>
                    <a:pt x="30205" y="60337"/>
                  </a:cubicBezTo>
                  <a:cubicBezTo>
                    <a:pt x="30069" y="59598"/>
                    <a:pt x="29952" y="58839"/>
                    <a:pt x="29797" y="58120"/>
                  </a:cubicBezTo>
                  <a:cubicBezTo>
                    <a:pt x="29641" y="57381"/>
                    <a:pt x="29447" y="56661"/>
                    <a:pt x="29252" y="55922"/>
                  </a:cubicBezTo>
                  <a:cubicBezTo>
                    <a:pt x="28863" y="54463"/>
                    <a:pt x="28455" y="53024"/>
                    <a:pt x="28182" y="51546"/>
                  </a:cubicBezTo>
                  <a:cubicBezTo>
                    <a:pt x="27910" y="50068"/>
                    <a:pt x="27754" y="48570"/>
                    <a:pt x="27735" y="47053"/>
                  </a:cubicBezTo>
                  <a:cubicBezTo>
                    <a:pt x="27696" y="45556"/>
                    <a:pt x="27813" y="44058"/>
                    <a:pt x="28085" y="42580"/>
                  </a:cubicBezTo>
                  <a:cubicBezTo>
                    <a:pt x="28221" y="41841"/>
                    <a:pt x="28435" y="41102"/>
                    <a:pt x="28707" y="40421"/>
                  </a:cubicBezTo>
                  <a:cubicBezTo>
                    <a:pt x="28999" y="39721"/>
                    <a:pt x="29388" y="39059"/>
                    <a:pt x="29836" y="38476"/>
                  </a:cubicBezTo>
                  <a:cubicBezTo>
                    <a:pt x="30769" y="37290"/>
                    <a:pt x="31839" y="36200"/>
                    <a:pt x="33006" y="35267"/>
                  </a:cubicBezTo>
                  <a:cubicBezTo>
                    <a:pt x="34153" y="34275"/>
                    <a:pt x="35320" y="33341"/>
                    <a:pt x="36390" y="32272"/>
                  </a:cubicBezTo>
                  <a:cubicBezTo>
                    <a:pt x="37460" y="31202"/>
                    <a:pt x="38413" y="30035"/>
                    <a:pt x="39268" y="28790"/>
                  </a:cubicBezTo>
                  <a:cubicBezTo>
                    <a:pt x="40124" y="27546"/>
                    <a:pt x="40805" y="26204"/>
                    <a:pt x="41291" y="24764"/>
                  </a:cubicBezTo>
                  <a:cubicBezTo>
                    <a:pt x="41777" y="23344"/>
                    <a:pt x="42030" y="21827"/>
                    <a:pt x="42030" y="20330"/>
                  </a:cubicBezTo>
                  <a:cubicBezTo>
                    <a:pt x="42030" y="19571"/>
                    <a:pt x="41972" y="18813"/>
                    <a:pt x="41836" y="18074"/>
                  </a:cubicBezTo>
                  <a:cubicBezTo>
                    <a:pt x="41758" y="17704"/>
                    <a:pt x="41661" y="17335"/>
                    <a:pt x="41525" y="16985"/>
                  </a:cubicBezTo>
                  <a:cubicBezTo>
                    <a:pt x="41388" y="16635"/>
                    <a:pt x="41213" y="16304"/>
                    <a:pt x="40999" y="15993"/>
                  </a:cubicBezTo>
                  <a:cubicBezTo>
                    <a:pt x="40572" y="15370"/>
                    <a:pt x="40085" y="14787"/>
                    <a:pt x="39560" y="14262"/>
                  </a:cubicBezTo>
                  <a:cubicBezTo>
                    <a:pt x="39035" y="13717"/>
                    <a:pt x="38452" y="13211"/>
                    <a:pt x="37888" y="12725"/>
                  </a:cubicBezTo>
                  <a:cubicBezTo>
                    <a:pt x="37324" y="12239"/>
                    <a:pt x="36721" y="11792"/>
                    <a:pt x="36118" y="11345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01325" y="1576275"/>
              <a:ext cx="990975" cy="2641700"/>
            </a:xfrm>
            <a:custGeom>
              <a:avLst/>
              <a:gdLst/>
              <a:ahLst/>
              <a:cxnLst/>
              <a:rect l="l" t="t" r="r" b="b"/>
              <a:pathLst>
                <a:path w="39639" h="105668" extrusionOk="0">
                  <a:moveTo>
                    <a:pt x="27231" y="1"/>
                  </a:moveTo>
                  <a:cubicBezTo>
                    <a:pt x="29331" y="2081"/>
                    <a:pt x="31820" y="3715"/>
                    <a:pt x="34251" y="5387"/>
                  </a:cubicBezTo>
                  <a:cubicBezTo>
                    <a:pt x="31839" y="3695"/>
                    <a:pt x="29331" y="2081"/>
                    <a:pt x="27231" y="1"/>
                  </a:cubicBezTo>
                  <a:close/>
                  <a:moveTo>
                    <a:pt x="34252" y="5388"/>
                  </a:moveTo>
                  <a:cubicBezTo>
                    <a:pt x="35477" y="6224"/>
                    <a:pt x="36585" y="7216"/>
                    <a:pt x="37577" y="8305"/>
                  </a:cubicBezTo>
                  <a:cubicBezTo>
                    <a:pt x="38082" y="8849"/>
                    <a:pt x="38510" y="9452"/>
                    <a:pt x="38860" y="10113"/>
                  </a:cubicBezTo>
                  <a:cubicBezTo>
                    <a:pt x="39152" y="10775"/>
                    <a:pt x="39346" y="11494"/>
                    <a:pt x="39444" y="12233"/>
                  </a:cubicBezTo>
                  <a:cubicBezTo>
                    <a:pt x="39619" y="13692"/>
                    <a:pt x="39541" y="15190"/>
                    <a:pt x="39230" y="16629"/>
                  </a:cubicBezTo>
                  <a:cubicBezTo>
                    <a:pt x="39074" y="17348"/>
                    <a:pt x="38860" y="18049"/>
                    <a:pt x="38588" y="18749"/>
                  </a:cubicBezTo>
                  <a:cubicBezTo>
                    <a:pt x="38316" y="19430"/>
                    <a:pt x="37985" y="20091"/>
                    <a:pt x="37635" y="20733"/>
                  </a:cubicBezTo>
                  <a:cubicBezTo>
                    <a:pt x="37265" y="21374"/>
                    <a:pt x="36857" y="21997"/>
                    <a:pt x="36410" y="22580"/>
                  </a:cubicBezTo>
                  <a:cubicBezTo>
                    <a:pt x="35962" y="23183"/>
                    <a:pt x="35515" y="23767"/>
                    <a:pt x="35009" y="24311"/>
                  </a:cubicBezTo>
                  <a:cubicBezTo>
                    <a:pt x="34037" y="25400"/>
                    <a:pt x="32948" y="26431"/>
                    <a:pt x="31800" y="27345"/>
                  </a:cubicBezTo>
                  <a:cubicBezTo>
                    <a:pt x="30653" y="28298"/>
                    <a:pt x="29505" y="29193"/>
                    <a:pt x="28435" y="30243"/>
                  </a:cubicBezTo>
                  <a:cubicBezTo>
                    <a:pt x="27910" y="30749"/>
                    <a:pt x="27424" y="31313"/>
                    <a:pt x="26977" y="31916"/>
                  </a:cubicBezTo>
                  <a:cubicBezTo>
                    <a:pt x="26529" y="32499"/>
                    <a:pt x="26160" y="33141"/>
                    <a:pt x="25888" y="33841"/>
                  </a:cubicBezTo>
                  <a:cubicBezTo>
                    <a:pt x="25343" y="35203"/>
                    <a:pt x="25012" y="36662"/>
                    <a:pt x="24896" y="38140"/>
                  </a:cubicBezTo>
                  <a:cubicBezTo>
                    <a:pt x="24759" y="39618"/>
                    <a:pt x="24740" y="41096"/>
                    <a:pt x="24857" y="42574"/>
                  </a:cubicBezTo>
                  <a:cubicBezTo>
                    <a:pt x="24993" y="44052"/>
                    <a:pt x="25226" y="45511"/>
                    <a:pt x="25537" y="46950"/>
                  </a:cubicBezTo>
                  <a:cubicBezTo>
                    <a:pt x="25829" y="48389"/>
                    <a:pt x="26179" y="49848"/>
                    <a:pt x="26374" y="51307"/>
                  </a:cubicBezTo>
                  <a:cubicBezTo>
                    <a:pt x="26549" y="52766"/>
                    <a:pt x="26782" y="54224"/>
                    <a:pt x="26860" y="55702"/>
                  </a:cubicBezTo>
                  <a:cubicBezTo>
                    <a:pt x="26957" y="57161"/>
                    <a:pt x="26821" y="58659"/>
                    <a:pt x="26471" y="60078"/>
                  </a:cubicBezTo>
                  <a:cubicBezTo>
                    <a:pt x="25965" y="62276"/>
                    <a:pt x="24507" y="64124"/>
                    <a:pt x="22503" y="65116"/>
                  </a:cubicBezTo>
                  <a:cubicBezTo>
                    <a:pt x="21861" y="65466"/>
                    <a:pt x="21161" y="65699"/>
                    <a:pt x="20481" y="66010"/>
                  </a:cubicBezTo>
                  <a:cubicBezTo>
                    <a:pt x="19780" y="66263"/>
                    <a:pt x="19177" y="66730"/>
                    <a:pt x="18730" y="67333"/>
                  </a:cubicBezTo>
                  <a:cubicBezTo>
                    <a:pt x="18322" y="67955"/>
                    <a:pt x="18147" y="68714"/>
                    <a:pt x="18263" y="69472"/>
                  </a:cubicBezTo>
                  <a:cubicBezTo>
                    <a:pt x="18400" y="70192"/>
                    <a:pt x="18613" y="70912"/>
                    <a:pt x="18944" y="71573"/>
                  </a:cubicBezTo>
                  <a:cubicBezTo>
                    <a:pt x="19255" y="72254"/>
                    <a:pt x="19586" y="72915"/>
                    <a:pt x="19858" y="73596"/>
                  </a:cubicBezTo>
                  <a:cubicBezTo>
                    <a:pt x="20169" y="74257"/>
                    <a:pt x="20344" y="74996"/>
                    <a:pt x="20403" y="75716"/>
                  </a:cubicBezTo>
                  <a:cubicBezTo>
                    <a:pt x="20422" y="76085"/>
                    <a:pt x="20383" y="76455"/>
                    <a:pt x="20306" y="76824"/>
                  </a:cubicBezTo>
                  <a:cubicBezTo>
                    <a:pt x="20228" y="77174"/>
                    <a:pt x="20111" y="77524"/>
                    <a:pt x="19936" y="77855"/>
                  </a:cubicBezTo>
                  <a:cubicBezTo>
                    <a:pt x="19605" y="78516"/>
                    <a:pt x="19158" y="79119"/>
                    <a:pt x="18633" y="79625"/>
                  </a:cubicBezTo>
                  <a:cubicBezTo>
                    <a:pt x="18088" y="80131"/>
                    <a:pt x="17485" y="80559"/>
                    <a:pt x="16863" y="80948"/>
                  </a:cubicBezTo>
                  <a:cubicBezTo>
                    <a:pt x="16221" y="81317"/>
                    <a:pt x="15579" y="81667"/>
                    <a:pt x="14957" y="82076"/>
                  </a:cubicBezTo>
                  <a:cubicBezTo>
                    <a:pt x="14646" y="82270"/>
                    <a:pt x="14335" y="82484"/>
                    <a:pt x="14043" y="82717"/>
                  </a:cubicBezTo>
                  <a:cubicBezTo>
                    <a:pt x="13751" y="82931"/>
                    <a:pt x="13479" y="83184"/>
                    <a:pt x="13207" y="83418"/>
                  </a:cubicBezTo>
                  <a:cubicBezTo>
                    <a:pt x="12098" y="84409"/>
                    <a:pt x="11028" y="85440"/>
                    <a:pt x="9997" y="86491"/>
                  </a:cubicBezTo>
                  <a:cubicBezTo>
                    <a:pt x="7955" y="88630"/>
                    <a:pt x="6088" y="90925"/>
                    <a:pt x="4415" y="93376"/>
                  </a:cubicBezTo>
                  <a:cubicBezTo>
                    <a:pt x="2762" y="95807"/>
                    <a:pt x="1304" y="98432"/>
                    <a:pt x="545" y="101291"/>
                  </a:cubicBezTo>
                  <a:cubicBezTo>
                    <a:pt x="1323" y="98432"/>
                    <a:pt x="2782" y="95807"/>
                    <a:pt x="4435" y="93376"/>
                  </a:cubicBezTo>
                  <a:cubicBezTo>
                    <a:pt x="6108" y="90944"/>
                    <a:pt x="7975" y="88649"/>
                    <a:pt x="10036" y="86510"/>
                  </a:cubicBezTo>
                  <a:cubicBezTo>
                    <a:pt x="11048" y="85460"/>
                    <a:pt x="12117" y="84429"/>
                    <a:pt x="13226" y="83456"/>
                  </a:cubicBezTo>
                  <a:cubicBezTo>
                    <a:pt x="13498" y="83204"/>
                    <a:pt x="13771" y="82951"/>
                    <a:pt x="14062" y="82717"/>
                  </a:cubicBezTo>
                  <a:cubicBezTo>
                    <a:pt x="14354" y="82503"/>
                    <a:pt x="14665" y="82289"/>
                    <a:pt x="14976" y="82095"/>
                  </a:cubicBezTo>
                  <a:cubicBezTo>
                    <a:pt x="15599" y="81687"/>
                    <a:pt x="16241" y="81356"/>
                    <a:pt x="16882" y="80967"/>
                  </a:cubicBezTo>
                  <a:cubicBezTo>
                    <a:pt x="17524" y="80597"/>
                    <a:pt x="18127" y="80150"/>
                    <a:pt x="18672" y="79644"/>
                  </a:cubicBezTo>
                  <a:cubicBezTo>
                    <a:pt x="19197" y="79139"/>
                    <a:pt x="19644" y="78536"/>
                    <a:pt x="19994" y="77875"/>
                  </a:cubicBezTo>
                  <a:cubicBezTo>
                    <a:pt x="20150" y="77544"/>
                    <a:pt x="20267" y="77194"/>
                    <a:pt x="20364" y="76824"/>
                  </a:cubicBezTo>
                  <a:cubicBezTo>
                    <a:pt x="20442" y="76455"/>
                    <a:pt x="20461" y="76085"/>
                    <a:pt x="20461" y="75716"/>
                  </a:cubicBezTo>
                  <a:cubicBezTo>
                    <a:pt x="20383" y="74977"/>
                    <a:pt x="20208" y="74257"/>
                    <a:pt x="19917" y="73576"/>
                  </a:cubicBezTo>
                  <a:cubicBezTo>
                    <a:pt x="19625" y="72896"/>
                    <a:pt x="19294" y="72234"/>
                    <a:pt x="19002" y="71554"/>
                  </a:cubicBezTo>
                  <a:cubicBezTo>
                    <a:pt x="18672" y="70892"/>
                    <a:pt x="18438" y="70192"/>
                    <a:pt x="18322" y="69453"/>
                  </a:cubicBezTo>
                  <a:cubicBezTo>
                    <a:pt x="18205" y="68733"/>
                    <a:pt x="18361" y="67975"/>
                    <a:pt x="18769" y="67352"/>
                  </a:cubicBezTo>
                  <a:cubicBezTo>
                    <a:pt x="19216" y="66769"/>
                    <a:pt x="19819" y="66322"/>
                    <a:pt x="20500" y="66069"/>
                  </a:cubicBezTo>
                  <a:cubicBezTo>
                    <a:pt x="21181" y="65758"/>
                    <a:pt x="21881" y="65524"/>
                    <a:pt x="22542" y="65174"/>
                  </a:cubicBezTo>
                  <a:cubicBezTo>
                    <a:pt x="24565" y="64163"/>
                    <a:pt x="26024" y="62315"/>
                    <a:pt x="26549" y="60117"/>
                  </a:cubicBezTo>
                  <a:cubicBezTo>
                    <a:pt x="26899" y="58659"/>
                    <a:pt x="27016" y="57181"/>
                    <a:pt x="26918" y="55702"/>
                  </a:cubicBezTo>
                  <a:cubicBezTo>
                    <a:pt x="26860" y="54205"/>
                    <a:pt x="26646" y="52766"/>
                    <a:pt x="26432" y="51287"/>
                  </a:cubicBezTo>
                  <a:cubicBezTo>
                    <a:pt x="26218" y="49829"/>
                    <a:pt x="25888" y="48389"/>
                    <a:pt x="25596" y="46950"/>
                  </a:cubicBezTo>
                  <a:cubicBezTo>
                    <a:pt x="25285" y="45492"/>
                    <a:pt x="25051" y="44033"/>
                    <a:pt x="24915" y="42574"/>
                  </a:cubicBezTo>
                  <a:cubicBezTo>
                    <a:pt x="24798" y="41096"/>
                    <a:pt x="24798" y="39618"/>
                    <a:pt x="24934" y="38140"/>
                  </a:cubicBezTo>
                  <a:cubicBezTo>
                    <a:pt x="25051" y="36681"/>
                    <a:pt x="25382" y="35222"/>
                    <a:pt x="25926" y="33861"/>
                  </a:cubicBezTo>
                  <a:cubicBezTo>
                    <a:pt x="26199" y="33180"/>
                    <a:pt x="26568" y="32538"/>
                    <a:pt x="27016" y="31935"/>
                  </a:cubicBezTo>
                  <a:cubicBezTo>
                    <a:pt x="27463" y="31352"/>
                    <a:pt x="27949" y="30788"/>
                    <a:pt x="28474" y="30282"/>
                  </a:cubicBezTo>
                  <a:cubicBezTo>
                    <a:pt x="29525" y="29251"/>
                    <a:pt x="30692" y="28318"/>
                    <a:pt x="31820" y="27384"/>
                  </a:cubicBezTo>
                  <a:cubicBezTo>
                    <a:pt x="32987" y="26470"/>
                    <a:pt x="34056" y="25439"/>
                    <a:pt x="35029" y="24331"/>
                  </a:cubicBezTo>
                  <a:cubicBezTo>
                    <a:pt x="35534" y="23786"/>
                    <a:pt x="36001" y="23203"/>
                    <a:pt x="36429" y="22619"/>
                  </a:cubicBezTo>
                  <a:cubicBezTo>
                    <a:pt x="36876" y="22016"/>
                    <a:pt x="37285" y="21394"/>
                    <a:pt x="37654" y="20752"/>
                  </a:cubicBezTo>
                  <a:cubicBezTo>
                    <a:pt x="38024" y="20110"/>
                    <a:pt x="38335" y="19449"/>
                    <a:pt x="38607" y="18768"/>
                  </a:cubicBezTo>
                  <a:cubicBezTo>
                    <a:pt x="38880" y="18068"/>
                    <a:pt x="39094" y="17368"/>
                    <a:pt x="39249" y="16648"/>
                  </a:cubicBezTo>
                  <a:cubicBezTo>
                    <a:pt x="39560" y="15190"/>
                    <a:pt x="39638" y="13692"/>
                    <a:pt x="39463" y="12233"/>
                  </a:cubicBezTo>
                  <a:cubicBezTo>
                    <a:pt x="39385" y="11494"/>
                    <a:pt x="39171" y="10775"/>
                    <a:pt x="38860" y="10094"/>
                  </a:cubicBezTo>
                  <a:cubicBezTo>
                    <a:pt x="38510" y="9452"/>
                    <a:pt x="38082" y="8830"/>
                    <a:pt x="37596" y="8305"/>
                  </a:cubicBezTo>
                  <a:cubicBezTo>
                    <a:pt x="36585" y="7196"/>
                    <a:pt x="35477" y="6224"/>
                    <a:pt x="34252" y="5388"/>
                  </a:cubicBezTo>
                  <a:close/>
                  <a:moveTo>
                    <a:pt x="545" y="101291"/>
                  </a:moveTo>
                  <a:cubicBezTo>
                    <a:pt x="137" y="102711"/>
                    <a:pt x="0" y="104189"/>
                    <a:pt x="98" y="105667"/>
                  </a:cubicBezTo>
                  <a:cubicBezTo>
                    <a:pt x="0" y="104189"/>
                    <a:pt x="156" y="102711"/>
                    <a:pt x="545" y="10129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66000" y="1662200"/>
              <a:ext cx="928725" cy="2651550"/>
            </a:xfrm>
            <a:custGeom>
              <a:avLst/>
              <a:gdLst/>
              <a:ahLst/>
              <a:cxnLst/>
              <a:rect l="l" t="t" r="r" b="b"/>
              <a:pathLst>
                <a:path w="37149" h="106062" extrusionOk="0">
                  <a:moveTo>
                    <a:pt x="26957" y="0"/>
                  </a:moveTo>
                  <a:lnTo>
                    <a:pt x="26957" y="0"/>
                  </a:lnTo>
                  <a:cubicBezTo>
                    <a:pt x="28118" y="870"/>
                    <a:pt x="29317" y="1663"/>
                    <a:pt x="30536" y="2456"/>
                  </a:cubicBezTo>
                  <a:cubicBezTo>
                    <a:pt x="31139" y="2845"/>
                    <a:pt x="31761" y="3214"/>
                    <a:pt x="32364" y="3642"/>
                  </a:cubicBezTo>
                  <a:cubicBezTo>
                    <a:pt x="32947" y="4051"/>
                    <a:pt x="33511" y="4517"/>
                    <a:pt x="34037" y="5023"/>
                  </a:cubicBezTo>
                  <a:cubicBezTo>
                    <a:pt x="34562" y="5509"/>
                    <a:pt x="35067" y="6035"/>
                    <a:pt x="35515" y="6599"/>
                  </a:cubicBezTo>
                  <a:cubicBezTo>
                    <a:pt x="35982" y="7163"/>
                    <a:pt x="36351" y="7785"/>
                    <a:pt x="36604" y="8466"/>
                  </a:cubicBezTo>
                  <a:cubicBezTo>
                    <a:pt x="37090" y="9847"/>
                    <a:pt x="37110" y="11325"/>
                    <a:pt x="37012" y="12764"/>
                  </a:cubicBezTo>
                  <a:cubicBezTo>
                    <a:pt x="36993" y="12939"/>
                    <a:pt x="36973" y="13134"/>
                    <a:pt x="36935" y="13309"/>
                  </a:cubicBezTo>
                  <a:cubicBezTo>
                    <a:pt x="36915" y="13484"/>
                    <a:pt x="36896" y="13659"/>
                    <a:pt x="36857" y="13853"/>
                  </a:cubicBezTo>
                  <a:cubicBezTo>
                    <a:pt x="36779" y="14203"/>
                    <a:pt x="36721" y="14553"/>
                    <a:pt x="36623" y="14903"/>
                  </a:cubicBezTo>
                  <a:cubicBezTo>
                    <a:pt x="36429" y="15604"/>
                    <a:pt x="36195" y="16284"/>
                    <a:pt x="35884" y="16946"/>
                  </a:cubicBezTo>
                  <a:cubicBezTo>
                    <a:pt x="35593" y="17607"/>
                    <a:pt x="35242" y="18249"/>
                    <a:pt x="34873" y="18871"/>
                  </a:cubicBezTo>
                  <a:cubicBezTo>
                    <a:pt x="34484" y="19474"/>
                    <a:pt x="34056" y="20077"/>
                    <a:pt x="33609" y="20641"/>
                  </a:cubicBezTo>
                  <a:cubicBezTo>
                    <a:pt x="33395" y="20933"/>
                    <a:pt x="33161" y="21205"/>
                    <a:pt x="32909" y="21477"/>
                  </a:cubicBezTo>
                  <a:cubicBezTo>
                    <a:pt x="32675" y="21750"/>
                    <a:pt x="32422" y="22022"/>
                    <a:pt x="32189" y="22275"/>
                  </a:cubicBezTo>
                  <a:cubicBezTo>
                    <a:pt x="31683" y="22819"/>
                    <a:pt x="31158" y="23305"/>
                    <a:pt x="30613" y="23792"/>
                  </a:cubicBezTo>
                  <a:cubicBezTo>
                    <a:pt x="29524" y="24745"/>
                    <a:pt x="28357" y="25620"/>
                    <a:pt x="27249" y="26534"/>
                  </a:cubicBezTo>
                  <a:cubicBezTo>
                    <a:pt x="26101" y="27448"/>
                    <a:pt x="25070" y="28479"/>
                    <a:pt x="24176" y="29626"/>
                  </a:cubicBezTo>
                  <a:cubicBezTo>
                    <a:pt x="23320" y="30813"/>
                    <a:pt x="22698" y="32155"/>
                    <a:pt x="22386" y="33575"/>
                  </a:cubicBezTo>
                  <a:cubicBezTo>
                    <a:pt x="22036" y="34994"/>
                    <a:pt x="21842" y="36434"/>
                    <a:pt x="21822" y="37892"/>
                  </a:cubicBezTo>
                  <a:cubicBezTo>
                    <a:pt x="21783" y="39332"/>
                    <a:pt x="21881" y="40790"/>
                    <a:pt x="22056" y="42230"/>
                  </a:cubicBezTo>
                  <a:cubicBezTo>
                    <a:pt x="22231" y="43669"/>
                    <a:pt x="22484" y="45108"/>
                    <a:pt x="22678" y="46547"/>
                  </a:cubicBezTo>
                  <a:cubicBezTo>
                    <a:pt x="22775" y="47267"/>
                    <a:pt x="22834" y="47987"/>
                    <a:pt x="22912" y="48706"/>
                  </a:cubicBezTo>
                  <a:cubicBezTo>
                    <a:pt x="22989" y="49426"/>
                    <a:pt x="23087" y="50145"/>
                    <a:pt x="23145" y="50865"/>
                  </a:cubicBezTo>
                  <a:cubicBezTo>
                    <a:pt x="23281" y="52324"/>
                    <a:pt x="23281" y="53763"/>
                    <a:pt x="23145" y="55222"/>
                  </a:cubicBezTo>
                  <a:cubicBezTo>
                    <a:pt x="23009" y="56661"/>
                    <a:pt x="22542" y="58061"/>
                    <a:pt x="21783" y="59306"/>
                  </a:cubicBezTo>
                  <a:cubicBezTo>
                    <a:pt x="21394" y="59909"/>
                    <a:pt x="20928" y="60473"/>
                    <a:pt x="20383" y="60940"/>
                  </a:cubicBezTo>
                  <a:cubicBezTo>
                    <a:pt x="19819" y="61407"/>
                    <a:pt x="19216" y="61796"/>
                    <a:pt x="18555" y="62107"/>
                  </a:cubicBezTo>
                  <a:cubicBezTo>
                    <a:pt x="17913" y="62437"/>
                    <a:pt x="17232" y="62710"/>
                    <a:pt x="16668" y="63176"/>
                  </a:cubicBezTo>
                  <a:cubicBezTo>
                    <a:pt x="16357" y="63390"/>
                    <a:pt x="16124" y="63682"/>
                    <a:pt x="15929" y="63993"/>
                  </a:cubicBezTo>
                  <a:cubicBezTo>
                    <a:pt x="15754" y="64304"/>
                    <a:pt x="15637" y="64655"/>
                    <a:pt x="15579" y="65024"/>
                  </a:cubicBezTo>
                  <a:cubicBezTo>
                    <a:pt x="15521" y="65763"/>
                    <a:pt x="15637" y="66502"/>
                    <a:pt x="15949" y="67183"/>
                  </a:cubicBezTo>
                  <a:cubicBezTo>
                    <a:pt x="16221" y="67864"/>
                    <a:pt x="16552" y="68506"/>
                    <a:pt x="16882" y="69147"/>
                  </a:cubicBezTo>
                  <a:cubicBezTo>
                    <a:pt x="17232" y="69770"/>
                    <a:pt x="17524" y="70450"/>
                    <a:pt x="17757" y="71131"/>
                  </a:cubicBezTo>
                  <a:cubicBezTo>
                    <a:pt x="17874" y="71481"/>
                    <a:pt x="17952" y="71831"/>
                    <a:pt x="17971" y="72181"/>
                  </a:cubicBezTo>
                  <a:cubicBezTo>
                    <a:pt x="18010" y="72551"/>
                    <a:pt x="17991" y="72920"/>
                    <a:pt x="17932" y="73271"/>
                  </a:cubicBezTo>
                  <a:cubicBezTo>
                    <a:pt x="17796" y="73990"/>
                    <a:pt x="17505" y="74651"/>
                    <a:pt x="17077" y="75235"/>
                  </a:cubicBezTo>
                  <a:cubicBezTo>
                    <a:pt x="16668" y="75838"/>
                    <a:pt x="16143" y="76344"/>
                    <a:pt x="15560" y="76771"/>
                  </a:cubicBezTo>
                  <a:cubicBezTo>
                    <a:pt x="14976" y="77219"/>
                    <a:pt x="14354" y="77588"/>
                    <a:pt x="13770" y="77997"/>
                  </a:cubicBezTo>
                  <a:cubicBezTo>
                    <a:pt x="13459" y="78191"/>
                    <a:pt x="13167" y="78425"/>
                    <a:pt x="12895" y="78658"/>
                  </a:cubicBezTo>
                  <a:cubicBezTo>
                    <a:pt x="12623" y="78891"/>
                    <a:pt x="12351" y="79144"/>
                    <a:pt x="12098" y="79397"/>
                  </a:cubicBezTo>
                  <a:cubicBezTo>
                    <a:pt x="11086" y="80447"/>
                    <a:pt x="10114" y="81517"/>
                    <a:pt x="9180" y="82626"/>
                  </a:cubicBezTo>
                  <a:cubicBezTo>
                    <a:pt x="7313" y="84843"/>
                    <a:pt x="5621" y="87216"/>
                    <a:pt x="4085" y="89666"/>
                  </a:cubicBezTo>
                  <a:cubicBezTo>
                    <a:pt x="2548" y="92136"/>
                    <a:pt x="1187" y="94743"/>
                    <a:pt x="506" y="97582"/>
                  </a:cubicBezTo>
                  <a:cubicBezTo>
                    <a:pt x="1206" y="94743"/>
                    <a:pt x="2548" y="92136"/>
                    <a:pt x="4085" y="89686"/>
                  </a:cubicBezTo>
                  <a:cubicBezTo>
                    <a:pt x="5621" y="87216"/>
                    <a:pt x="7313" y="84862"/>
                    <a:pt x="9180" y="82645"/>
                  </a:cubicBezTo>
                  <a:cubicBezTo>
                    <a:pt x="10133" y="81536"/>
                    <a:pt x="11106" y="80467"/>
                    <a:pt x="12117" y="79417"/>
                  </a:cubicBezTo>
                  <a:cubicBezTo>
                    <a:pt x="12370" y="79164"/>
                    <a:pt x="12623" y="78911"/>
                    <a:pt x="12895" y="78677"/>
                  </a:cubicBezTo>
                  <a:cubicBezTo>
                    <a:pt x="13187" y="78444"/>
                    <a:pt x="13479" y="78230"/>
                    <a:pt x="13770" y="78016"/>
                  </a:cubicBezTo>
                  <a:cubicBezTo>
                    <a:pt x="14354" y="77608"/>
                    <a:pt x="14996" y="77238"/>
                    <a:pt x="15579" y="76810"/>
                  </a:cubicBezTo>
                  <a:cubicBezTo>
                    <a:pt x="16163" y="76382"/>
                    <a:pt x="16688" y="75857"/>
                    <a:pt x="17116" y="75254"/>
                  </a:cubicBezTo>
                  <a:cubicBezTo>
                    <a:pt x="17544" y="74671"/>
                    <a:pt x="17835" y="73990"/>
                    <a:pt x="17971" y="73271"/>
                  </a:cubicBezTo>
                  <a:cubicBezTo>
                    <a:pt x="18030" y="72901"/>
                    <a:pt x="18049" y="72531"/>
                    <a:pt x="18010" y="72181"/>
                  </a:cubicBezTo>
                  <a:cubicBezTo>
                    <a:pt x="17971" y="71812"/>
                    <a:pt x="17913" y="71462"/>
                    <a:pt x="17796" y="71112"/>
                  </a:cubicBezTo>
                  <a:cubicBezTo>
                    <a:pt x="17563" y="70412"/>
                    <a:pt x="17271" y="69750"/>
                    <a:pt x="16921" y="69108"/>
                  </a:cubicBezTo>
                  <a:cubicBezTo>
                    <a:pt x="16590" y="68467"/>
                    <a:pt x="16240" y="67825"/>
                    <a:pt x="15988" y="67144"/>
                  </a:cubicBezTo>
                  <a:cubicBezTo>
                    <a:pt x="15696" y="66483"/>
                    <a:pt x="15579" y="65763"/>
                    <a:pt x="15637" y="65044"/>
                  </a:cubicBezTo>
                  <a:cubicBezTo>
                    <a:pt x="15696" y="64674"/>
                    <a:pt x="15813" y="64343"/>
                    <a:pt x="15988" y="64032"/>
                  </a:cubicBezTo>
                  <a:cubicBezTo>
                    <a:pt x="16163" y="63721"/>
                    <a:pt x="16415" y="63449"/>
                    <a:pt x="16707" y="63235"/>
                  </a:cubicBezTo>
                  <a:cubicBezTo>
                    <a:pt x="17271" y="62787"/>
                    <a:pt x="17952" y="62496"/>
                    <a:pt x="18594" y="62165"/>
                  </a:cubicBezTo>
                  <a:cubicBezTo>
                    <a:pt x="19255" y="61854"/>
                    <a:pt x="19858" y="61465"/>
                    <a:pt x="20422" y="60998"/>
                  </a:cubicBezTo>
                  <a:cubicBezTo>
                    <a:pt x="20986" y="60512"/>
                    <a:pt x="21453" y="59967"/>
                    <a:pt x="21842" y="59345"/>
                  </a:cubicBezTo>
                  <a:cubicBezTo>
                    <a:pt x="22620" y="58081"/>
                    <a:pt x="23087" y="56680"/>
                    <a:pt x="23223" y="55202"/>
                  </a:cubicBezTo>
                  <a:cubicBezTo>
                    <a:pt x="23378" y="53763"/>
                    <a:pt x="23378" y="52304"/>
                    <a:pt x="23223" y="50865"/>
                  </a:cubicBezTo>
                  <a:cubicBezTo>
                    <a:pt x="23164" y="50126"/>
                    <a:pt x="23087" y="49406"/>
                    <a:pt x="23009" y="48687"/>
                  </a:cubicBezTo>
                  <a:cubicBezTo>
                    <a:pt x="22931" y="47967"/>
                    <a:pt x="22853" y="47247"/>
                    <a:pt x="22756" y="46528"/>
                  </a:cubicBezTo>
                  <a:cubicBezTo>
                    <a:pt x="22561" y="45089"/>
                    <a:pt x="22309" y="43649"/>
                    <a:pt x="22134" y="42210"/>
                  </a:cubicBezTo>
                  <a:cubicBezTo>
                    <a:pt x="21939" y="40771"/>
                    <a:pt x="21861" y="39332"/>
                    <a:pt x="21900" y="37873"/>
                  </a:cubicBezTo>
                  <a:cubicBezTo>
                    <a:pt x="21920" y="36434"/>
                    <a:pt x="22114" y="34994"/>
                    <a:pt x="22445" y="33575"/>
                  </a:cubicBezTo>
                  <a:cubicBezTo>
                    <a:pt x="22756" y="32155"/>
                    <a:pt x="23359" y="30832"/>
                    <a:pt x="24215" y="29665"/>
                  </a:cubicBezTo>
                  <a:cubicBezTo>
                    <a:pt x="25109" y="28518"/>
                    <a:pt x="26140" y="27487"/>
                    <a:pt x="27268" y="26592"/>
                  </a:cubicBezTo>
                  <a:cubicBezTo>
                    <a:pt x="28396" y="25659"/>
                    <a:pt x="29544" y="24784"/>
                    <a:pt x="30633" y="23831"/>
                  </a:cubicBezTo>
                  <a:cubicBezTo>
                    <a:pt x="31178" y="23344"/>
                    <a:pt x="31722" y="22839"/>
                    <a:pt x="32208" y="22314"/>
                  </a:cubicBezTo>
                  <a:cubicBezTo>
                    <a:pt x="32442" y="22061"/>
                    <a:pt x="32714" y="21788"/>
                    <a:pt x="32928" y="21516"/>
                  </a:cubicBezTo>
                  <a:cubicBezTo>
                    <a:pt x="33161" y="21224"/>
                    <a:pt x="33414" y="20972"/>
                    <a:pt x="33628" y="20680"/>
                  </a:cubicBezTo>
                  <a:cubicBezTo>
                    <a:pt x="34095" y="20096"/>
                    <a:pt x="34503" y="19513"/>
                    <a:pt x="34892" y="18890"/>
                  </a:cubicBezTo>
                  <a:cubicBezTo>
                    <a:pt x="35281" y="18268"/>
                    <a:pt x="35612" y="17626"/>
                    <a:pt x="35923" y="16965"/>
                  </a:cubicBezTo>
                  <a:cubicBezTo>
                    <a:pt x="36215" y="16304"/>
                    <a:pt x="36468" y="15623"/>
                    <a:pt x="36643" y="14923"/>
                  </a:cubicBezTo>
                  <a:cubicBezTo>
                    <a:pt x="36759" y="14573"/>
                    <a:pt x="36818" y="14203"/>
                    <a:pt x="36896" y="13853"/>
                  </a:cubicBezTo>
                  <a:cubicBezTo>
                    <a:pt x="36935" y="13678"/>
                    <a:pt x="36954" y="13503"/>
                    <a:pt x="36973" y="13309"/>
                  </a:cubicBezTo>
                  <a:cubicBezTo>
                    <a:pt x="36993" y="13134"/>
                    <a:pt x="37032" y="12958"/>
                    <a:pt x="37032" y="12783"/>
                  </a:cubicBezTo>
                  <a:cubicBezTo>
                    <a:pt x="37148" y="11344"/>
                    <a:pt x="37110" y="9847"/>
                    <a:pt x="36623" y="8466"/>
                  </a:cubicBezTo>
                  <a:cubicBezTo>
                    <a:pt x="36370" y="7785"/>
                    <a:pt x="36001" y="7143"/>
                    <a:pt x="35534" y="6599"/>
                  </a:cubicBezTo>
                  <a:cubicBezTo>
                    <a:pt x="35087" y="6015"/>
                    <a:pt x="34581" y="5490"/>
                    <a:pt x="34037" y="5004"/>
                  </a:cubicBezTo>
                  <a:cubicBezTo>
                    <a:pt x="33511" y="4517"/>
                    <a:pt x="32947" y="4051"/>
                    <a:pt x="32364" y="3623"/>
                  </a:cubicBezTo>
                  <a:cubicBezTo>
                    <a:pt x="31761" y="3195"/>
                    <a:pt x="31139" y="2825"/>
                    <a:pt x="30536" y="2436"/>
                  </a:cubicBezTo>
                  <a:cubicBezTo>
                    <a:pt x="29317" y="1663"/>
                    <a:pt x="28118" y="870"/>
                    <a:pt x="26957" y="0"/>
                  </a:cubicBezTo>
                  <a:close/>
                  <a:moveTo>
                    <a:pt x="506" y="97583"/>
                  </a:moveTo>
                  <a:cubicBezTo>
                    <a:pt x="136" y="98983"/>
                    <a:pt x="0" y="100441"/>
                    <a:pt x="97" y="101900"/>
                  </a:cubicBezTo>
                  <a:cubicBezTo>
                    <a:pt x="214" y="103339"/>
                    <a:pt x="603" y="104759"/>
                    <a:pt x="1284" y="106062"/>
                  </a:cubicBezTo>
                  <a:cubicBezTo>
                    <a:pt x="623" y="104759"/>
                    <a:pt x="214" y="103339"/>
                    <a:pt x="117" y="101900"/>
                  </a:cubicBezTo>
                  <a:cubicBezTo>
                    <a:pt x="20" y="100441"/>
                    <a:pt x="136" y="98983"/>
                    <a:pt x="506" y="97583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30650" y="1401725"/>
              <a:ext cx="867000" cy="2799225"/>
            </a:xfrm>
            <a:custGeom>
              <a:avLst/>
              <a:gdLst/>
              <a:ahLst/>
              <a:cxnLst/>
              <a:rect l="l" t="t" r="r" b="b"/>
              <a:pathLst>
                <a:path w="34680" h="111969" extrusionOk="0">
                  <a:moveTo>
                    <a:pt x="17117" y="1"/>
                  </a:moveTo>
                  <a:lnTo>
                    <a:pt x="17117" y="1"/>
                  </a:lnTo>
                  <a:cubicBezTo>
                    <a:pt x="17331" y="1401"/>
                    <a:pt x="17700" y="2781"/>
                    <a:pt x="18225" y="4123"/>
                  </a:cubicBezTo>
                  <a:cubicBezTo>
                    <a:pt x="17719" y="2801"/>
                    <a:pt x="17331" y="1401"/>
                    <a:pt x="17117" y="1"/>
                  </a:cubicBezTo>
                  <a:close/>
                  <a:moveTo>
                    <a:pt x="18225" y="4123"/>
                  </a:moveTo>
                  <a:lnTo>
                    <a:pt x="18225" y="4123"/>
                  </a:lnTo>
                  <a:cubicBezTo>
                    <a:pt x="18750" y="5445"/>
                    <a:pt x="19450" y="6709"/>
                    <a:pt x="20326" y="7838"/>
                  </a:cubicBezTo>
                  <a:cubicBezTo>
                    <a:pt x="21201" y="8985"/>
                    <a:pt x="22193" y="10016"/>
                    <a:pt x="23282" y="10930"/>
                  </a:cubicBezTo>
                  <a:cubicBezTo>
                    <a:pt x="24390" y="11844"/>
                    <a:pt x="25557" y="12661"/>
                    <a:pt x="26783" y="13400"/>
                  </a:cubicBezTo>
                  <a:cubicBezTo>
                    <a:pt x="25577" y="12661"/>
                    <a:pt x="24390" y="11825"/>
                    <a:pt x="23301" y="10930"/>
                  </a:cubicBezTo>
                  <a:cubicBezTo>
                    <a:pt x="22193" y="10016"/>
                    <a:pt x="21201" y="8966"/>
                    <a:pt x="20345" y="7838"/>
                  </a:cubicBezTo>
                  <a:cubicBezTo>
                    <a:pt x="19470" y="6690"/>
                    <a:pt x="18770" y="5445"/>
                    <a:pt x="18225" y="4123"/>
                  </a:cubicBezTo>
                  <a:close/>
                  <a:moveTo>
                    <a:pt x="26783" y="13400"/>
                  </a:moveTo>
                  <a:lnTo>
                    <a:pt x="26783" y="13400"/>
                  </a:lnTo>
                  <a:cubicBezTo>
                    <a:pt x="27386" y="13789"/>
                    <a:pt x="27989" y="14159"/>
                    <a:pt x="28611" y="14509"/>
                  </a:cubicBezTo>
                  <a:cubicBezTo>
                    <a:pt x="28922" y="14703"/>
                    <a:pt x="29233" y="14878"/>
                    <a:pt x="29525" y="15073"/>
                  </a:cubicBezTo>
                  <a:cubicBezTo>
                    <a:pt x="29836" y="15267"/>
                    <a:pt x="30128" y="15462"/>
                    <a:pt x="30400" y="15695"/>
                  </a:cubicBezTo>
                  <a:cubicBezTo>
                    <a:pt x="30964" y="16123"/>
                    <a:pt x="31509" y="16590"/>
                    <a:pt x="32015" y="17095"/>
                  </a:cubicBezTo>
                  <a:cubicBezTo>
                    <a:pt x="32540" y="17582"/>
                    <a:pt x="33007" y="18126"/>
                    <a:pt x="33415" y="18710"/>
                  </a:cubicBezTo>
                  <a:cubicBezTo>
                    <a:pt x="33629" y="19001"/>
                    <a:pt x="33804" y="19313"/>
                    <a:pt x="33960" y="19643"/>
                  </a:cubicBezTo>
                  <a:cubicBezTo>
                    <a:pt x="34096" y="19974"/>
                    <a:pt x="34212" y="20304"/>
                    <a:pt x="34310" y="20655"/>
                  </a:cubicBezTo>
                  <a:cubicBezTo>
                    <a:pt x="34485" y="21335"/>
                    <a:pt x="34601" y="22055"/>
                    <a:pt x="34621" y="22755"/>
                  </a:cubicBezTo>
                  <a:cubicBezTo>
                    <a:pt x="34660" y="24194"/>
                    <a:pt x="34465" y="25614"/>
                    <a:pt x="34037" y="26976"/>
                  </a:cubicBezTo>
                  <a:cubicBezTo>
                    <a:pt x="33804" y="27656"/>
                    <a:pt x="33532" y="28318"/>
                    <a:pt x="33220" y="28959"/>
                  </a:cubicBezTo>
                  <a:cubicBezTo>
                    <a:pt x="32909" y="29601"/>
                    <a:pt x="32540" y="30204"/>
                    <a:pt x="32131" y="30807"/>
                  </a:cubicBezTo>
                  <a:cubicBezTo>
                    <a:pt x="31314" y="31974"/>
                    <a:pt x="30400" y="33063"/>
                    <a:pt x="29369" y="34055"/>
                  </a:cubicBezTo>
                  <a:cubicBezTo>
                    <a:pt x="27347" y="36078"/>
                    <a:pt x="24877" y="37595"/>
                    <a:pt x="22815" y="39579"/>
                  </a:cubicBezTo>
                  <a:cubicBezTo>
                    <a:pt x="22290" y="40065"/>
                    <a:pt x="21804" y="40590"/>
                    <a:pt x="21376" y="41154"/>
                  </a:cubicBezTo>
                  <a:cubicBezTo>
                    <a:pt x="20928" y="41738"/>
                    <a:pt x="20559" y="42340"/>
                    <a:pt x="20267" y="43002"/>
                  </a:cubicBezTo>
                  <a:cubicBezTo>
                    <a:pt x="19684" y="44305"/>
                    <a:pt x="19275" y="45686"/>
                    <a:pt x="19061" y="47106"/>
                  </a:cubicBezTo>
                  <a:cubicBezTo>
                    <a:pt x="18847" y="48525"/>
                    <a:pt x="18750" y="49965"/>
                    <a:pt x="18808" y="51384"/>
                  </a:cubicBezTo>
                  <a:cubicBezTo>
                    <a:pt x="18847" y="52824"/>
                    <a:pt x="18964" y="54243"/>
                    <a:pt x="19081" y="55663"/>
                  </a:cubicBezTo>
                  <a:cubicBezTo>
                    <a:pt x="19159" y="56383"/>
                    <a:pt x="19217" y="57083"/>
                    <a:pt x="19275" y="57803"/>
                  </a:cubicBezTo>
                  <a:lnTo>
                    <a:pt x="19450" y="59942"/>
                  </a:lnTo>
                  <a:cubicBezTo>
                    <a:pt x="19586" y="61362"/>
                    <a:pt x="19645" y="62782"/>
                    <a:pt x="19625" y="64221"/>
                  </a:cubicBezTo>
                  <a:cubicBezTo>
                    <a:pt x="19606" y="65641"/>
                    <a:pt x="19353" y="67060"/>
                    <a:pt x="18906" y="68422"/>
                  </a:cubicBezTo>
                  <a:cubicBezTo>
                    <a:pt x="18439" y="69764"/>
                    <a:pt x="17603" y="70970"/>
                    <a:pt x="16494" y="71864"/>
                  </a:cubicBezTo>
                  <a:cubicBezTo>
                    <a:pt x="15911" y="72292"/>
                    <a:pt x="15327" y="72681"/>
                    <a:pt x="14685" y="73031"/>
                  </a:cubicBezTo>
                  <a:cubicBezTo>
                    <a:pt x="14082" y="73381"/>
                    <a:pt x="13479" y="73829"/>
                    <a:pt x="13168" y="74490"/>
                  </a:cubicBezTo>
                  <a:cubicBezTo>
                    <a:pt x="13071" y="74665"/>
                    <a:pt x="13013" y="74821"/>
                    <a:pt x="12974" y="74996"/>
                  </a:cubicBezTo>
                  <a:cubicBezTo>
                    <a:pt x="12935" y="75171"/>
                    <a:pt x="12896" y="75365"/>
                    <a:pt x="12896" y="75540"/>
                  </a:cubicBezTo>
                  <a:lnTo>
                    <a:pt x="12876" y="75813"/>
                  </a:lnTo>
                  <a:lnTo>
                    <a:pt x="12896" y="76085"/>
                  </a:lnTo>
                  <a:cubicBezTo>
                    <a:pt x="12915" y="76260"/>
                    <a:pt x="12954" y="76435"/>
                    <a:pt x="12993" y="76610"/>
                  </a:cubicBezTo>
                  <a:cubicBezTo>
                    <a:pt x="13188" y="77291"/>
                    <a:pt x="13460" y="77952"/>
                    <a:pt x="13829" y="78574"/>
                  </a:cubicBezTo>
                  <a:cubicBezTo>
                    <a:pt x="14160" y="79216"/>
                    <a:pt x="14530" y="79819"/>
                    <a:pt x="14841" y="80461"/>
                  </a:cubicBezTo>
                  <a:cubicBezTo>
                    <a:pt x="15191" y="81103"/>
                    <a:pt x="15424" y="81784"/>
                    <a:pt x="15541" y="82484"/>
                  </a:cubicBezTo>
                  <a:cubicBezTo>
                    <a:pt x="15638" y="83184"/>
                    <a:pt x="15541" y="83904"/>
                    <a:pt x="15288" y="84584"/>
                  </a:cubicBezTo>
                  <a:cubicBezTo>
                    <a:pt x="15035" y="85246"/>
                    <a:pt x="14646" y="85848"/>
                    <a:pt x="14141" y="86374"/>
                  </a:cubicBezTo>
                  <a:cubicBezTo>
                    <a:pt x="13635" y="86860"/>
                    <a:pt x="13090" y="87327"/>
                    <a:pt x="12507" y="87735"/>
                  </a:cubicBezTo>
                  <a:cubicBezTo>
                    <a:pt x="11923" y="88163"/>
                    <a:pt x="11398" y="88649"/>
                    <a:pt x="10951" y="89194"/>
                  </a:cubicBezTo>
                  <a:cubicBezTo>
                    <a:pt x="10056" y="90302"/>
                    <a:pt x="9162" y="91430"/>
                    <a:pt x="8325" y="92578"/>
                  </a:cubicBezTo>
                  <a:cubicBezTo>
                    <a:pt x="7470" y="93725"/>
                    <a:pt x="6692" y="94931"/>
                    <a:pt x="5933" y="96157"/>
                  </a:cubicBezTo>
                  <a:cubicBezTo>
                    <a:pt x="5194" y="97362"/>
                    <a:pt x="4474" y="98588"/>
                    <a:pt x="3755" y="99832"/>
                  </a:cubicBezTo>
                  <a:cubicBezTo>
                    <a:pt x="2315" y="102302"/>
                    <a:pt x="1071" y="104909"/>
                    <a:pt x="448" y="107709"/>
                  </a:cubicBezTo>
                  <a:cubicBezTo>
                    <a:pt x="118" y="109090"/>
                    <a:pt x="1" y="110530"/>
                    <a:pt x="98" y="111969"/>
                  </a:cubicBezTo>
                  <a:cubicBezTo>
                    <a:pt x="20" y="110530"/>
                    <a:pt x="137" y="109090"/>
                    <a:pt x="468" y="107709"/>
                  </a:cubicBezTo>
                  <a:cubicBezTo>
                    <a:pt x="1090" y="104909"/>
                    <a:pt x="2335" y="102302"/>
                    <a:pt x="3774" y="99832"/>
                  </a:cubicBezTo>
                  <a:cubicBezTo>
                    <a:pt x="4474" y="98607"/>
                    <a:pt x="5213" y="97362"/>
                    <a:pt x="5972" y="96157"/>
                  </a:cubicBezTo>
                  <a:cubicBezTo>
                    <a:pt x="6730" y="94951"/>
                    <a:pt x="7508" y="93745"/>
                    <a:pt x="8345" y="92597"/>
                  </a:cubicBezTo>
                  <a:cubicBezTo>
                    <a:pt x="9200" y="91450"/>
                    <a:pt x="10076" y="90322"/>
                    <a:pt x="10990" y="89213"/>
                  </a:cubicBezTo>
                  <a:cubicBezTo>
                    <a:pt x="11437" y="88669"/>
                    <a:pt x="11962" y="88163"/>
                    <a:pt x="12546" y="87754"/>
                  </a:cubicBezTo>
                  <a:cubicBezTo>
                    <a:pt x="13110" y="87346"/>
                    <a:pt x="13674" y="86899"/>
                    <a:pt x="14180" y="86393"/>
                  </a:cubicBezTo>
                  <a:cubicBezTo>
                    <a:pt x="14685" y="85868"/>
                    <a:pt x="15074" y="85265"/>
                    <a:pt x="15327" y="84584"/>
                  </a:cubicBezTo>
                  <a:cubicBezTo>
                    <a:pt x="15580" y="83923"/>
                    <a:pt x="15677" y="83184"/>
                    <a:pt x="15580" y="82484"/>
                  </a:cubicBezTo>
                  <a:cubicBezTo>
                    <a:pt x="15444" y="81764"/>
                    <a:pt x="15210" y="81083"/>
                    <a:pt x="14880" y="80461"/>
                  </a:cubicBezTo>
                  <a:cubicBezTo>
                    <a:pt x="14549" y="79819"/>
                    <a:pt x="14199" y="79197"/>
                    <a:pt x="13849" y="78574"/>
                  </a:cubicBezTo>
                  <a:cubicBezTo>
                    <a:pt x="13499" y="77952"/>
                    <a:pt x="13227" y="77291"/>
                    <a:pt x="13032" y="76610"/>
                  </a:cubicBezTo>
                  <a:cubicBezTo>
                    <a:pt x="12993" y="76435"/>
                    <a:pt x="12954" y="76260"/>
                    <a:pt x="12935" y="76085"/>
                  </a:cubicBezTo>
                  <a:lnTo>
                    <a:pt x="12915" y="75813"/>
                  </a:lnTo>
                  <a:lnTo>
                    <a:pt x="12935" y="75540"/>
                  </a:lnTo>
                  <a:cubicBezTo>
                    <a:pt x="12935" y="75365"/>
                    <a:pt x="12974" y="75190"/>
                    <a:pt x="13013" y="75035"/>
                  </a:cubicBezTo>
                  <a:cubicBezTo>
                    <a:pt x="13051" y="74860"/>
                    <a:pt x="13110" y="74685"/>
                    <a:pt x="13188" y="74529"/>
                  </a:cubicBezTo>
                  <a:cubicBezTo>
                    <a:pt x="13499" y="73868"/>
                    <a:pt x="14102" y="73440"/>
                    <a:pt x="14705" y="73070"/>
                  </a:cubicBezTo>
                  <a:cubicBezTo>
                    <a:pt x="15346" y="72720"/>
                    <a:pt x="15949" y="72331"/>
                    <a:pt x="16513" y="71923"/>
                  </a:cubicBezTo>
                  <a:cubicBezTo>
                    <a:pt x="17642" y="71009"/>
                    <a:pt x="18478" y="69803"/>
                    <a:pt x="18945" y="68441"/>
                  </a:cubicBezTo>
                  <a:cubicBezTo>
                    <a:pt x="19411" y="67080"/>
                    <a:pt x="19664" y="65660"/>
                    <a:pt x="19684" y="64221"/>
                  </a:cubicBezTo>
                  <a:cubicBezTo>
                    <a:pt x="19703" y="62782"/>
                    <a:pt x="19645" y="61362"/>
                    <a:pt x="19509" y="59942"/>
                  </a:cubicBezTo>
                  <a:lnTo>
                    <a:pt x="19353" y="57803"/>
                  </a:lnTo>
                  <a:cubicBezTo>
                    <a:pt x="19295" y="57083"/>
                    <a:pt x="19217" y="56383"/>
                    <a:pt x="19159" y="55663"/>
                  </a:cubicBezTo>
                  <a:cubicBezTo>
                    <a:pt x="19022" y="54243"/>
                    <a:pt x="18906" y="52824"/>
                    <a:pt x="18867" y="51384"/>
                  </a:cubicBezTo>
                  <a:cubicBezTo>
                    <a:pt x="18828" y="49965"/>
                    <a:pt x="18906" y="48525"/>
                    <a:pt x="19120" y="47125"/>
                  </a:cubicBezTo>
                  <a:cubicBezTo>
                    <a:pt x="19334" y="45705"/>
                    <a:pt x="19723" y="44324"/>
                    <a:pt x="20306" y="43021"/>
                  </a:cubicBezTo>
                  <a:cubicBezTo>
                    <a:pt x="20617" y="42379"/>
                    <a:pt x="20967" y="41776"/>
                    <a:pt x="21395" y="41193"/>
                  </a:cubicBezTo>
                  <a:cubicBezTo>
                    <a:pt x="21843" y="40629"/>
                    <a:pt x="22329" y="40104"/>
                    <a:pt x="22834" y="39618"/>
                  </a:cubicBezTo>
                  <a:cubicBezTo>
                    <a:pt x="24896" y="37634"/>
                    <a:pt x="27366" y="36117"/>
                    <a:pt x="29408" y="34094"/>
                  </a:cubicBezTo>
                  <a:cubicBezTo>
                    <a:pt x="30420" y="33102"/>
                    <a:pt x="31353" y="32013"/>
                    <a:pt x="32170" y="30827"/>
                  </a:cubicBezTo>
                  <a:cubicBezTo>
                    <a:pt x="32579" y="30243"/>
                    <a:pt x="32929" y="29621"/>
                    <a:pt x="33259" y="28979"/>
                  </a:cubicBezTo>
                  <a:cubicBezTo>
                    <a:pt x="33571" y="28337"/>
                    <a:pt x="33843" y="27676"/>
                    <a:pt x="34057" y="26995"/>
                  </a:cubicBezTo>
                  <a:cubicBezTo>
                    <a:pt x="34485" y="25634"/>
                    <a:pt x="34679" y="24194"/>
                    <a:pt x="34640" y="22755"/>
                  </a:cubicBezTo>
                  <a:cubicBezTo>
                    <a:pt x="34621" y="22035"/>
                    <a:pt x="34524" y="21335"/>
                    <a:pt x="34349" y="20635"/>
                  </a:cubicBezTo>
                  <a:cubicBezTo>
                    <a:pt x="34251" y="20285"/>
                    <a:pt x="34135" y="19954"/>
                    <a:pt x="33979" y="19624"/>
                  </a:cubicBezTo>
                  <a:cubicBezTo>
                    <a:pt x="33823" y="19313"/>
                    <a:pt x="33648" y="19001"/>
                    <a:pt x="33434" y="18710"/>
                  </a:cubicBezTo>
                  <a:cubicBezTo>
                    <a:pt x="33026" y="18126"/>
                    <a:pt x="32559" y="17582"/>
                    <a:pt x="32034" y="17076"/>
                  </a:cubicBezTo>
                  <a:cubicBezTo>
                    <a:pt x="31528" y="16570"/>
                    <a:pt x="30984" y="16103"/>
                    <a:pt x="30420" y="15676"/>
                  </a:cubicBezTo>
                  <a:cubicBezTo>
                    <a:pt x="30128" y="15462"/>
                    <a:pt x="29836" y="15248"/>
                    <a:pt x="29545" y="15053"/>
                  </a:cubicBezTo>
                  <a:cubicBezTo>
                    <a:pt x="29233" y="14859"/>
                    <a:pt x="28922" y="14684"/>
                    <a:pt x="28630" y="14509"/>
                  </a:cubicBezTo>
                  <a:cubicBezTo>
                    <a:pt x="28008" y="14139"/>
                    <a:pt x="27405" y="13789"/>
                    <a:pt x="26783" y="1340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95325" y="1511575"/>
              <a:ext cx="804750" cy="2781775"/>
            </a:xfrm>
            <a:custGeom>
              <a:avLst/>
              <a:gdLst/>
              <a:ahLst/>
              <a:cxnLst/>
              <a:rect l="l" t="t" r="r" b="b"/>
              <a:pathLst>
                <a:path w="32190" h="111271" extrusionOk="0">
                  <a:moveTo>
                    <a:pt x="15152" y="1"/>
                  </a:moveTo>
                  <a:lnTo>
                    <a:pt x="15152" y="1"/>
                  </a:lnTo>
                  <a:cubicBezTo>
                    <a:pt x="15560" y="1343"/>
                    <a:pt x="16183" y="2627"/>
                    <a:pt x="16941" y="3813"/>
                  </a:cubicBezTo>
                  <a:cubicBezTo>
                    <a:pt x="17719" y="4999"/>
                    <a:pt x="18614" y="6089"/>
                    <a:pt x="19664" y="7042"/>
                  </a:cubicBezTo>
                  <a:cubicBezTo>
                    <a:pt x="20695" y="7995"/>
                    <a:pt x="21823" y="8850"/>
                    <a:pt x="23009" y="9609"/>
                  </a:cubicBezTo>
                  <a:cubicBezTo>
                    <a:pt x="24196" y="10367"/>
                    <a:pt x="25440" y="11048"/>
                    <a:pt x="26666" y="11729"/>
                  </a:cubicBezTo>
                  <a:cubicBezTo>
                    <a:pt x="27269" y="12079"/>
                    <a:pt x="27852" y="12468"/>
                    <a:pt x="28397" y="12915"/>
                  </a:cubicBezTo>
                  <a:cubicBezTo>
                    <a:pt x="28961" y="13363"/>
                    <a:pt x="29466" y="13849"/>
                    <a:pt x="29953" y="14355"/>
                  </a:cubicBezTo>
                  <a:cubicBezTo>
                    <a:pt x="30439" y="14860"/>
                    <a:pt x="30867" y="15424"/>
                    <a:pt x="31236" y="16008"/>
                  </a:cubicBezTo>
                  <a:cubicBezTo>
                    <a:pt x="31586" y="16630"/>
                    <a:pt x="31839" y="17291"/>
                    <a:pt x="31975" y="17992"/>
                  </a:cubicBezTo>
                  <a:cubicBezTo>
                    <a:pt x="32112" y="18672"/>
                    <a:pt x="32170" y="19372"/>
                    <a:pt x="32151" y="20092"/>
                  </a:cubicBezTo>
                  <a:cubicBezTo>
                    <a:pt x="32151" y="20792"/>
                    <a:pt x="32073" y="21492"/>
                    <a:pt x="31956" y="22193"/>
                  </a:cubicBezTo>
                  <a:cubicBezTo>
                    <a:pt x="31820" y="22873"/>
                    <a:pt x="31645" y="23554"/>
                    <a:pt x="31392" y="24215"/>
                  </a:cubicBezTo>
                  <a:cubicBezTo>
                    <a:pt x="31159" y="24877"/>
                    <a:pt x="30847" y="25518"/>
                    <a:pt x="30517" y="26141"/>
                  </a:cubicBezTo>
                  <a:cubicBezTo>
                    <a:pt x="29817" y="27366"/>
                    <a:pt x="28980" y="28494"/>
                    <a:pt x="28027" y="29544"/>
                  </a:cubicBezTo>
                  <a:cubicBezTo>
                    <a:pt x="27074" y="30575"/>
                    <a:pt x="26024" y="31528"/>
                    <a:pt x="24915" y="32384"/>
                  </a:cubicBezTo>
                  <a:cubicBezTo>
                    <a:pt x="23807" y="33259"/>
                    <a:pt x="22679" y="34096"/>
                    <a:pt x="21570" y="34971"/>
                  </a:cubicBezTo>
                  <a:cubicBezTo>
                    <a:pt x="20442" y="35827"/>
                    <a:pt x="19431" y="36799"/>
                    <a:pt x="18517" y="37908"/>
                  </a:cubicBezTo>
                  <a:cubicBezTo>
                    <a:pt x="17680" y="39036"/>
                    <a:pt x="17019" y="40300"/>
                    <a:pt x="16610" y="41642"/>
                  </a:cubicBezTo>
                  <a:cubicBezTo>
                    <a:pt x="16163" y="42984"/>
                    <a:pt x="15891" y="44384"/>
                    <a:pt x="15794" y="45785"/>
                  </a:cubicBezTo>
                  <a:cubicBezTo>
                    <a:pt x="15677" y="47204"/>
                    <a:pt x="15638" y="48605"/>
                    <a:pt x="15677" y="50024"/>
                  </a:cubicBezTo>
                  <a:cubicBezTo>
                    <a:pt x="15696" y="51425"/>
                    <a:pt x="15755" y="52845"/>
                    <a:pt x="15813" y="54245"/>
                  </a:cubicBezTo>
                  <a:cubicBezTo>
                    <a:pt x="15871" y="55665"/>
                    <a:pt x="15988" y="57065"/>
                    <a:pt x="15988" y="58465"/>
                  </a:cubicBezTo>
                  <a:cubicBezTo>
                    <a:pt x="16046" y="59866"/>
                    <a:pt x="15930" y="61286"/>
                    <a:pt x="15696" y="62666"/>
                  </a:cubicBezTo>
                  <a:cubicBezTo>
                    <a:pt x="15463" y="64067"/>
                    <a:pt x="14918" y="65370"/>
                    <a:pt x="14101" y="66537"/>
                  </a:cubicBezTo>
                  <a:cubicBezTo>
                    <a:pt x="13674" y="67101"/>
                    <a:pt x="13187" y="67587"/>
                    <a:pt x="12623" y="68015"/>
                  </a:cubicBezTo>
                  <a:lnTo>
                    <a:pt x="11768" y="68637"/>
                  </a:lnTo>
                  <a:cubicBezTo>
                    <a:pt x="11476" y="68832"/>
                    <a:pt x="11204" y="69065"/>
                    <a:pt x="10951" y="69318"/>
                  </a:cubicBezTo>
                  <a:cubicBezTo>
                    <a:pt x="10698" y="69571"/>
                    <a:pt x="10503" y="69882"/>
                    <a:pt x="10387" y="70213"/>
                  </a:cubicBezTo>
                  <a:cubicBezTo>
                    <a:pt x="10309" y="70388"/>
                    <a:pt x="10270" y="70543"/>
                    <a:pt x="10251" y="70738"/>
                  </a:cubicBezTo>
                  <a:lnTo>
                    <a:pt x="10192" y="70991"/>
                  </a:lnTo>
                  <a:cubicBezTo>
                    <a:pt x="10192" y="71088"/>
                    <a:pt x="10192" y="71166"/>
                    <a:pt x="10192" y="71263"/>
                  </a:cubicBezTo>
                  <a:cubicBezTo>
                    <a:pt x="10231" y="71963"/>
                    <a:pt x="10426" y="72663"/>
                    <a:pt x="10776" y="73286"/>
                  </a:cubicBezTo>
                  <a:cubicBezTo>
                    <a:pt x="11398" y="74550"/>
                    <a:pt x="12273" y="75678"/>
                    <a:pt x="12818" y="76981"/>
                  </a:cubicBezTo>
                  <a:cubicBezTo>
                    <a:pt x="13110" y="77623"/>
                    <a:pt x="13226" y="78323"/>
                    <a:pt x="13207" y="79023"/>
                  </a:cubicBezTo>
                  <a:cubicBezTo>
                    <a:pt x="13148" y="79723"/>
                    <a:pt x="12935" y="80404"/>
                    <a:pt x="12584" y="81027"/>
                  </a:cubicBezTo>
                  <a:cubicBezTo>
                    <a:pt x="12215" y="81629"/>
                    <a:pt x="11748" y="82155"/>
                    <a:pt x="11223" y="82621"/>
                  </a:cubicBezTo>
                  <a:cubicBezTo>
                    <a:pt x="10659" y="83069"/>
                    <a:pt x="10173" y="83574"/>
                    <a:pt x="9764" y="84158"/>
                  </a:cubicBezTo>
                  <a:lnTo>
                    <a:pt x="7489" y="87717"/>
                  </a:lnTo>
                  <a:cubicBezTo>
                    <a:pt x="6750" y="88923"/>
                    <a:pt x="6069" y="90168"/>
                    <a:pt x="5408" y="91412"/>
                  </a:cubicBezTo>
                  <a:lnTo>
                    <a:pt x="3443" y="95147"/>
                  </a:lnTo>
                  <a:cubicBezTo>
                    <a:pt x="2140" y="97636"/>
                    <a:pt x="973" y="100242"/>
                    <a:pt x="409" y="103004"/>
                  </a:cubicBezTo>
                  <a:cubicBezTo>
                    <a:pt x="117" y="104385"/>
                    <a:pt x="1" y="105805"/>
                    <a:pt x="98" y="107205"/>
                  </a:cubicBezTo>
                  <a:cubicBezTo>
                    <a:pt x="215" y="108625"/>
                    <a:pt x="565" y="110006"/>
                    <a:pt x="1168" y="111270"/>
                  </a:cubicBezTo>
                  <a:cubicBezTo>
                    <a:pt x="565" y="110006"/>
                    <a:pt x="215" y="108625"/>
                    <a:pt x="117" y="107205"/>
                  </a:cubicBezTo>
                  <a:cubicBezTo>
                    <a:pt x="20" y="105805"/>
                    <a:pt x="117" y="104385"/>
                    <a:pt x="429" y="103004"/>
                  </a:cubicBezTo>
                  <a:cubicBezTo>
                    <a:pt x="993" y="100242"/>
                    <a:pt x="2160" y="97636"/>
                    <a:pt x="3463" y="95147"/>
                  </a:cubicBezTo>
                  <a:lnTo>
                    <a:pt x="5447" y="91412"/>
                  </a:lnTo>
                  <a:cubicBezTo>
                    <a:pt x="6108" y="90168"/>
                    <a:pt x="6769" y="88923"/>
                    <a:pt x="7528" y="87737"/>
                  </a:cubicBezTo>
                  <a:lnTo>
                    <a:pt x="9784" y="84158"/>
                  </a:lnTo>
                  <a:cubicBezTo>
                    <a:pt x="10212" y="83594"/>
                    <a:pt x="10698" y="83069"/>
                    <a:pt x="11242" y="82641"/>
                  </a:cubicBezTo>
                  <a:cubicBezTo>
                    <a:pt x="11768" y="82174"/>
                    <a:pt x="12234" y="81649"/>
                    <a:pt x="12623" y="81046"/>
                  </a:cubicBezTo>
                  <a:cubicBezTo>
                    <a:pt x="13362" y="79801"/>
                    <a:pt x="13460" y="78284"/>
                    <a:pt x="12857" y="76962"/>
                  </a:cubicBezTo>
                  <a:cubicBezTo>
                    <a:pt x="12312" y="75659"/>
                    <a:pt x="11437" y="74531"/>
                    <a:pt x="10815" y="73266"/>
                  </a:cubicBezTo>
                  <a:cubicBezTo>
                    <a:pt x="10484" y="72644"/>
                    <a:pt x="10289" y="71963"/>
                    <a:pt x="10251" y="71263"/>
                  </a:cubicBezTo>
                  <a:cubicBezTo>
                    <a:pt x="10251" y="71166"/>
                    <a:pt x="10251" y="71088"/>
                    <a:pt x="10251" y="70991"/>
                  </a:cubicBezTo>
                  <a:lnTo>
                    <a:pt x="10289" y="70738"/>
                  </a:lnTo>
                  <a:cubicBezTo>
                    <a:pt x="10309" y="70563"/>
                    <a:pt x="10367" y="70388"/>
                    <a:pt x="10426" y="70232"/>
                  </a:cubicBezTo>
                  <a:cubicBezTo>
                    <a:pt x="10562" y="69902"/>
                    <a:pt x="10737" y="69610"/>
                    <a:pt x="10990" y="69357"/>
                  </a:cubicBezTo>
                  <a:cubicBezTo>
                    <a:pt x="11223" y="69104"/>
                    <a:pt x="11495" y="68890"/>
                    <a:pt x="11787" y="68696"/>
                  </a:cubicBezTo>
                  <a:lnTo>
                    <a:pt x="12643" y="68054"/>
                  </a:lnTo>
                  <a:cubicBezTo>
                    <a:pt x="13207" y="67645"/>
                    <a:pt x="13713" y="67140"/>
                    <a:pt x="14140" y="66576"/>
                  </a:cubicBezTo>
                  <a:cubicBezTo>
                    <a:pt x="14957" y="65409"/>
                    <a:pt x="15502" y="64086"/>
                    <a:pt x="15755" y="62686"/>
                  </a:cubicBezTo>
                  <a:cubicBezTo>
                    <a:pt x="16008" y="61286"/>
                    <a:pt x="16105" y="59866"/>
                    <a:pt x="16066" y="58446"/>
                  </a:cubicBezTo>
                  <a:cubicBezTo>
                    <a:pt x="16046" y="57026"/>
                    <a:pt x="15930" y="55626"/>
                    <a:pt x="15871" y="54225"/>
                  </a:cubicBezTo>
                  <a:cubicBezTo>
                    <a:pt x="15832" y="52806"/>
                    <a:pt x="15774" y="51405"/>
                    <a:pt x="15735" y="50005"/>
                  </a:cubicBezTo>
                  <a:cubicBezTo>
                    <a:pt x="15716" y="48585"/>
                    <a:pt x="15735" y="47185"/>
                    <a:pt x="15852" y="45785"/>
                  </a:cubicBezTo>
                  <a:cubicBezTo>
                    <a:pt x="15949" y="44365"/>
                    <a:pt x="16221" y="42984"/>
                    <a:pt x="16649" y="41642"/>
                  </a:cubicBezTo>
                  <a:cubicBezTo>
                    <a:pt x="17077" y="40300"/>
                    <a:pt x="17719" y="39036"/>
                    <a:pt x="18555" y="37908"/>
                  </a:cubicBezTo>
                  <a:cubicBezTo>
                    <a:pt x="19450" y="36818"/>
                    <a:pt x="20481" y="35846"/>
                    <a:pt x="21590" y="34990"/>
                  </a:cubicBezTo>
                  <a:cubicBezTo>
                    <a:pt x="22679" y="34115"/>
                    <a:pt x="23826" y="33279"/>
                    <a:pt x="24935" y="32403"/>
                  </a:cubicBezTo>
                  <a:cubicBezTo>
                    <a:pt x="26063" y="31548"/>
                    <a:pt x="27094" y="30595"/>
                    <a:pt x="28047" y="29544"/>
                  </a:cubicBezTo>
                  <a:cubicBezTo>
                    <a:pt x="29000" y="28514"/>
                    <a:pt x="29836" y="27366"/>
                    <a:pt x="30536" y="26141"/>
                  </a:cubicBezTo>
                  <a:cubicBezTo>
                    <a:pt x="30886" y="25518"/>
                    <a:pt x="31178" y="24877"/>
                    <a:pt x="31431" y="24215"/>
                  </a:cubicBezTo>
                  <a:cubicBezTo>
                    <a:pt x="31664" y="23554"/>
                    <a:pt x="31859" y="22873"/>
                    <a:pt x="31975" y="22173"/>
                  </a:cubicBezTo>
                  <a:cubicBezTo>
                    <a:pt x="32112" y="21492"/>
                    <a:pt x="32170" y="20792"/>
                    <a:pt x="32170" y="20073"/>
                  </a:cubicBezTo>
                  <a:cubicBezTo>
                    <a:pt x="32189" y="19372"/>
                    <a:pt x="32131" y="18672"/>
                    <a:pt x="31995" y="17972"/>
                  </a:cubicBezTo>
                  <a:cubicBezTo>
                    <a:pt x="31859" y="17272"/>
                    <a:pt x="31606" y="16611"/>
                    <a:pt x="31256" y="15988"/>
                  </a:cubicBezTo>
                  <a:cubicBezTo>
                    <a:pt x="30886" y="15385"/>
                    <a:pt x="30458" y="14841"/>
                    <a:pt x="29972" y="14316"/>
                  </a:cubicBezTo>
                  <a:cubicBezTo>
                    <a:pt x="29486" y="13810"/>
                    <a:pt x="28961" y="13343"/>
                    <a:pt x="28416" y="12896"/>
                  </a:cubicBezTo>
                  <a:cubicBezTo>
                    <a:pt x="27872" y="12449"/>
                    <a:pt x="27288" y="12040"/>
                    <a:pt x="26666" y="11690"/>
                  </a:cubicBezTo>
                  <a:cubicBezTo>
                    <a:pt x="25460" y="11009"/>
                    <a:pt x="24215" y="10329"/>
                    <a:pt x="23029" y="9589"/>
                  </a:cubicBezTo>
                  <a:cubicBezTo>
                    <a:pt x="21823" y="8831"/>
                    <a:pt x="20695" y="7975"/>
                    <a:pt x="19664" y="7022"/>
                  </a:cubicBezTo>
                  <a:cubicBezTo>
                    <a:pt x="18633" y="6069"/>
                    <a:pt x="17719" y="4980"/>
                    <a:pt x="16961" y="3813"/>
                  </a:cubicBezTo>
                  <a:cubicBezTo>
                    <a:pt x="16183" y="2627"/>
                    <a:pt x="15580" y="1343"/>
                    <a:pt x="15152" y="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60475" y="1414925"/>
              <a:ext cx="745425" cy="2868700"/>
            </a:xfrm>
            <a:custGeom>
              <a:avLst/>
              <a:gdLst/>
              <a:ahLst/>
              <a:cxnLst/>
              <a:rect l="l" t="t" r="r" b="b"/>
              <a:pathLst>
                <a:path w="29817" h="114748" extrusionOk="0">
                  <a:moveTo>
                    <a:pt x="11516" y="1"/>
                  </a:moveTo>
                  <a:cubicBezTo>
                    <a:pt x="11595" y="1393"/>
                    <a:pt x="11789" y="2766"/>
                    <a:pt x="12098" y="4120"/>
                  </a:cubicBezTo>
                  <a:cubicBezTo>
                    <a:pt x="12429" y="5481"/>
                    <a:pt x="12915" y="6784"/>
                    <a:pt x="13596" y="8010"/>
                  </a:cubicBezTo>
                  <a:cubicBezTo>
                    <a:pt x="12935" y="6784"/>
                    <a:pt x="12429" y="5481"/>
                    <a:pt x="12118" y="4120"/>
                  </a:cubicBezTo>
                  <a:cubicBezTo>
                    <a:pt x="11789" y="2766"/>
                    <a:pt x="11595" y="1393"/>
                    <a:pt x="11516" y="1"/>
                  </a:cubicBezTo>
                  <a:close/>
                  <a:moveTo>
                    <a:pt x="13596" y="8010"/>
                  </a:moveTo>
                  <a:lnTo>
                    <a:pt x="13596" y="8010"/>
                  </a:lnTo>
                  <a:cubicBezTo>
                    <a:pt x="14277" y="9235"/>
                    <a:pt x="15113" y="10363"/>
                    <a:pt x="16066" y="11374"/>
                  </a:cubicBezTo>
                  <a:cubicBezTo>
                    <a:pt x="16533" y="11880"/>
                    <a:pt x="17039" y="12366"/>
                    <a:pt x="17583" y="12794"/>
                  </a:cubicBezTo>
                  <a:cubicBezTo>
                    <a:pt x="15969" y="11452"/>
                    <a:pt x="14627" y="9838"/>
                    <a:pt x="13596" y="8010"/>
                  </a:cubicBezTo>
                  <a:close/>
                  <a:moveTo>
                    <a:pt x="17584" y="12795"/>
                  </a:moveTo>
                  <a:lnTo>
                    <a:pt x="17584" y="12795"/>
                  </a:lnTo>
                  <a:cubicBezTo>
                    <a:pt x="18128" y="13242"/>
                    <a:pt x="18672" y="13650"/>
                    <a:pt x="19256" y="14058"/>
                  </a:cubicBezTo>
                  <a:cubicBezTo>
                    <a:pt x="20403" y="14817"/>
                    <a:pt x="21609" y="15537"/>
                    <a:pt x="22854" y="16178"/>
                  </a:cubicBezTo>
                  <a:lnTo>
                    <a:pt x="23787" y="16665"/>
                  </a:lnTo>
                  <a:cubicBezTo>
                    <a:pt x="24099" y="16820"/>
                    <a:pt x="24410" y="16976"/>
                    <a:pt x="24702" y="17170"/>
                  </a:cubicBezTo>
                  <a:cubicBezTo>
                    <a:pt x="25285" y="17540"/>
                    <a:pt x="25849" y="17948"/>
                    <a:pt x="26374" y="18396"/>
                  </a:cubicBezTo>
                  <a:cubicBezTo>
                    <a:pt x="26899" y="18843"/>
                    <a:pt x="27405" y="19329"/>
                    <a:pt x="27852" y="19854"/>
                  </a:cubicBezTo>
                  <a:cubicBezTo>
                    <a:pt x="28319" y="20379"/>
                    <a:pt x="28708" y="20963"/>
                    <a:pt x="29019" y="21585"/>
                  </a:cubicBezTo>
                  <a:cubicBezTo>
                    <a:pt x="29564" y="22869"/>
                    <a:pt x="29797" y="24269"/>
                    <a:pt x="29661" y="25670"/>
                  </a:cubicBezTo>
                  <a:lnTo>
                    <a:pt x="29642" y="26195"/>
                  </a:lnTo>
                  <a:cubicBezTo>
                    <a:pt x="29622" y="26370"/>
                    <a:pt x="29583" y="26545"/>
                    <a:pt x="29564" y="26720"/>
                  </a:cubicBezTo>
                  <a:cubicBezTo>
                    <a:pt x="29525" y="27050"/>
                    <a:pt x="29447" y="27401"/>
                    <a:pt x="29389" y="27731"/>
                  </a:cubicBezTo>
                  <a:cubicBezTo>
                    <a:pt x="29214" y="28412"/>
                    <a:pt x="29000" y="29073"/>
                    <a:pt x="28728" y="29715"/>
                  </a:cubicBezTo>
                  <a:cubicBezTo>
                    <a:pt x="28611" y="30046"/>
                    <a:pt x="28455" y="30357"/>
                    <a:pt x="28280" y="30668"/>
                  </a:cubicBezTo>
                  <a:cubicBezTo>
                    <a:pt x="28105" y="30960"/>
                    <a:pt x="27950" y="31271"/>
                    <a:pt x="27775" y="31563"/>
                  </a:cubicBezTo>
                  <a:cubicBezTo>
                    <a:pt x="27386" y="32146"/>
                    <a:pt x="26997" y="32730"/>
                    <a:pt x="26549" y="33274"/>
                  </a:cubicBezTo>
                  <a:cubicBezTo>
                    <a:pt x="25674" y="34344"/>
                    <a:pt x="24682" y="35336"/>
                    <a:pt x="23632" y="36231"/>
                  </a:cubicBezTo>
                  <a:cubicBezTo>
                    <a:pt x="22582" y="37145"/>
                    <a:pt x="21434" y="37962"/>
                    <a:pt x="20306" y="38778"/>
                  </a:cubicBezTo>
                  <a:cubicBezTo>
                    <a:pt x="19178" y="39576"/>
                    <a:pt x="18089" y="40451"/>
                    <a:pt x="17039" y="41365"/>
                  </a:cubicBezTo>
                  <a:cubicBezTo>
                    <a:pt x="16513" y="41851"/>
                    <a:pt x="16047" y="42357"/>
                    <a:pt x="15619" y="42902"/>
                  </a:cubicBezTo>
                  <a:cubicBezTo>
                    <a:pt x="15171" y="43466"/>
                    <a:pt x="14802" y="44049"/>
                    <a:pt x="14452" y="44652"/>
                  </a:cubicBezTo>
                  <a:cubicBezTo>
                    <a:pt x="13791" y="45897"/>
                    <a:pt x="13304" y="47200"/>
                    <a:pt x="12993" y="48581"/>
                  </a:cubicBezTo>
                  <a:cubicBezTo>
                    <a:pt x="12740" y="49942"/>
                    <a:pt x="12546" y="51323"/>
                    <a:pt x="12449" y="52704"/>
                  </a:cubicBezTo>
                  <a:cubicBezTo>
                    <a:pt x="12273" y="55485"/>
                    <a:pt x="12235" y="58286"/>
                    <a:pt x="12371" y="61087"/>
                  </a:cubicBezTo>
                  <a:cubicBezTo>
                    <a:pt x="12410" y="62468"/>
                    <a:pt x="12390" y="63868"/>
                    <a:pt x="12273" y="65249"/>
                  </a:cubicBezTo>
                  <a:cubicBezTo>
                    <a:pt x="12157" y="66649"/>
                    <a:pt x="11826" y="68011"/>
                    <a:pt x="11301" y="69294"/>
                  </a:cubicBezTo>
                  <a:cubicBezTo>
                    <a:pt x="11029" y="69936"/>
                    <a:pt x="10659" y="70539"/>
                    <a:pt x="10231" y="71084"/>
                  </a:cubicBezTo>
                  <a:cubicBezTo>
                    <a:pt x="9784" y="71609"/>
                    <a:pt x="9278" y="72095"/>
                    <a:pt x="8753" y="72542"/>
                  </a:cubicBezTo>
                  <a:cubicBezTo>
                    <a:pt x="8481" y="72776"/>
                    <a:pt x="8247" y="73029"/>
                    <a:pt x="8034" y="73301"/>
                  </a:cubicBezTo>
                  <a:cubicBezTo>
                    <a:pt x="7820" y="73573"/>
                    <a:pt x="7664" y="73904"/>
                    <a:pt x="7567" y="74234"/>
                  </a:cubicBezTo>
                  <a:cubicBezTo>
                    <a:pt x="7508" y="74409"/>
                    <a:pt x="7489" y="74584"/>
                    <a:pt x="7489" y="74759"/>
                  </a:cubicBezTo>
                  <a:cubicBezTo>
                    <a:pt x="7469" y="74837"/>
                    <a:pt x="7469" y="74935"/>
                    <a:pt x="7489" y="75012"/>
                  </a:cubicBezTo>
                  <a:lnTo>
                    <a:pt x="7508" y="75285"/>
                  </a:lnTo>
                  <a:lnTo>
                    <a:pt x="7508" y="75421"/>
                  </a:lnTo>
                  <a:lnTo>
                    <a:pt x="7528" y="75537"/>
                  </a:lnTo>
                  <a:lnTo>
                    <a:pt x="7586" y="75810"/>
                  </a:lnTo>
                  <a:cubicBezTo>
                    <a:pt x="7625" y="75965"/>
                    <a:pt x="7683" y="76140"/>
                    <a:pt x="7742" y="76296"/>
                  </a:cubicBezTo>
                  <a:cubicBezTo>
                    <a:pt x="8267" y="77599"/>
                    <a:pt x="9162" y="78688"/>
                    <a:pt x="9881" y="79894"/>
                  </a:cubicBezTo>
                  <a:cubicBezTo>
                    <a:pt x="10251" y="80478"/>
                    <a:pt x="10523" y="81119"/>
                    <a:pt x="10718" y="81800"/>
                  </a:cubicBezTo>
                  <a:cubicBezTo>
                    <a:pt x="10873" y="82461"/>
                    <a:pt x="10873" y="83181"/>
                    <a:pt x="10718" y="83842"/>
                  </a:cubicBezTo>
                  <a:cubicBezTo>
                    <a:pt x="10542" y="84523"/>
                    <a:pt x="10231" y="85165"/>
                    <a:pt x="9784" y="85690"/>
                  </a:cubicBezTo>
                  <a:cubicBezTo>
                    <a:pt x="9356" y="86235"/>
                    <a:pt x="8831" y="86721"/>
                    <a:pt x="8481" y="87343"/>
                  </a:cubicBezTo>
                  <a:cubicBezTo>
                    <a:pt x="7917" y="88607"/>
                    <a:pt x="7294" y="89852"/>
                    <a:pt x="6653" y="91097"/>
                  </a:cubicBezTo>
                  <a:cubicBezTo>
                    <a:pt x="6030" y="92342"/>
                    <a:pt x="5466" y="93625"/>
                    <a:pt x="4902" y="94889"/>
                  </a:cubicBezTo>
                  <a:cubicBezTo>
                    <a:pt x="4338" y="96173"/>
                    <a:pt x="3774" y="97437"/>
                    <a:pt x="3152" y="98682"/>
                  </a:cubicBezTo>
                  <a:cubicBezTo>
                    <a:pt x="1946" y="101191"/>
                    <a:pt x="896" y="103797"/>
                    <a:pt x="370" y="106540"/>
                  </a:cubicBezTo>
                  <a:cubicBezTo>
                    <a:pt x="915" y="103797"/>
                    <a:pt x="1965" y="101210"/>
                    <a:pt x="3171" y="98702"/>
                  </a:cubicBezTo>
                  <a:cubicBezTo>
                    <a:pt x="3794" y="97437"/>
                    <a:pt x="4338" y="96173"/>
                    <a:pt x="4922" y="94909"/>
                  </a:cubicBezTo>
                  <a:cubicBezTo>
                    <a:pt x="5486" y="93625"/>
                    <a:pt x="6050" y="92361"/>
                    <a:pt x="6672" y="91116"/>
                  </a:cubicBezTo>
                  <a:cubicBezTo>
                    <a:pt x="7275" y="89872"/>
                    <a:pt x="7917" y="88607"/>
                    <a:pt x="8500" y="87363"/>
                  </a:cubicBezTo>
                  <a:cubicBezTo>
                    <a:pt x="8850" y="86740"/>
                    <a:pt x="9356" y="86273"/>
                    <a:pt x="9784" y="85729"/>
                  </a:cubicBezTo>
                  <a:cubicBezTo>
                    <a:pt x="10231" y="85165"/>
                    <a:pt x="10562" y="84542"/>
                    <a:pt x="10737" y="83862"/>
                  </a:cubicBezTo>
                  <a:cubicBezTo>
                    <a:pt x="10893" y="83181"/>
                    <a:pt x="10893" y="82461"/>
                    <a:pt x="10737" y="81781"/>
                  </a:cubicBezTo>
                  <a:cubicBezTo>
                    <a:pt x="10542" y="81100"/>
                    <a:pt x="10251" y="80458"/>
                    <a:pt x="9881" y="79875"/>
                  </a:cubicBezTo>
                  <a:cubicBezTo>
                    <a:pt x="9181" y="78669"/>
                    <a:pt x="8286" y="77580"/>
                    <a:pt x="7761" y="76277"/>
                  </a:cubicBezTo>
                  <a:cubicBezTo>
                    <a:pt x="7489" y="75635"/>
                    <a:pt x="7431" y="74935"/>
                    <a:pt x="7586" y="74254"/>
                  </a:cubicBezTo>
                  <a:cubicBezTo>
                    <a:pt x="7683" y="73923"/>
                    <a:pt x="7839" y="73612"/>
                    <a:pt x="8034" y="73320"/>
                  </a:cubicBezTo>
                  <a:cubicBezTo>
                    <a:pt x="8267" y="73048"/>
                    <a:pt x="8500" y="72795"/>
                    <a:pt x="8773" y="72581"/>
                  </a:cubicBezTo>
                  <a:cubicBezTo>
                    <a:pt x="9317" y="72134"/>
                    <a:pt x="9803" y="71628"/>
                    <a:pt x="10270" y="71103"/>
                  </a:cubicBezTo>
                  <a:cubicBezTo>
                    <a:pt x="10698" y="70558"/>
                    <a:pt x="11068" y="69956"/>
                    <a:pt x="11340" y="69314"/>
                  </a:cubicBezTo>
                  <a:cubicBezTo>
                    <a:pt x="11865" y="68011"/>
                    <a:pt x="12196" y="66649"/>
                    <a:pt x="12312" y="65249"/>
                  </a:cubicBezTo>
                  <a:cubicBezTo>
                    <a:pt x="12429" y="63868"/>
                    <a:pt x="12468" y="62468"/>
                    <a:pt x="12410" y="61067"/>
                  </a:cubicBezTo>
                  <a:cubicBezTo>
                    <a:pt x="12293" y="58286"/>
                    <a:pt x="12332" y="55485"/>
                    <a:pt x="12526" y="52704"/>
                  </a:cubicBezTo>
                  <a:cubicBezTo>
                    <a:pt x="12624" y="51323"/>
                    <a:pt x="12818" y="49942"/>
                    <a:pt x="13071" y="48581"/>
                  </a:cubicBezTo>
                  <a:cubicBezTo>
                    <a:pt x="13363" y="47219"/>
                    <a:pt x="13849" y="45897"/>
                    <a:pt x="14510" y="44691"/>
                  </a:cubicBezTo>
                  <a:cubicBezTo>
                    <a:pt x="14841" y="44069"/>
                    <a:pt x="15230" y="43485"/>
                    <a:pt x="15658" y="42941"/>
                  </a:cubicBezTo>
                  <a:cubicBezTo>
                    <a:pt x="16105" y="42396"/>
                    <a:pt x="16572" y="41890"/>
                    <a:pt x="17097" y="41423"/>
                  </a:cubicBezTo>
                  <a:cubicBezTo>
                    <a:pt x="18128" y="40490"/>
                    <a:pt x="19217" y="39634"/>
                    <a:pt x="20364" y="38837"/>
                  </a:cubicBezTo>
                  <a:cubicBezTo>
                    <a:pt x="21492" y="38000"/>
                    <a:pt x="22621" y="37184"/>
                    <a:pt x="23671" y="36289"/>
                  </a:cubicBezTo>
                  <a:cubicBezTo>
                    <a:pt x="24741" y="35375"/>
                    <a:pt x="25713" y="34383"/>
                    <a:pt x="26588" y="33294"/>
                  </a:cubicBezTo>
                  <a:cubicBezTo>
                    <a:pt x="27036" y="32749"/>
                    <a:pt x="27444" y="32185"/>
                    <a:pt x="27814" y="31602"/>
                  </a:cubicBezTo>
                  <a:cubicBezTo>
                    <a:pt x="28008" y="31310"/>
                    <a:pt x="28183" y="30999"/>
                    <a:pt x="28339" y="30688"/>
                  </a:cubicBezTo>
                  <a:cubicBezTo>
                    <a:pt x="28475" y="30376"/>
                    <a:pt x="28650" y="30065"/>
                    <a:pt x="28767" y="29734"/>
                  </a:cubicBezTo>
                  <a:cubicBezTo>
                    <a:pt x="29039" y="29093"/>
                    <a:pt x="29253" y="28431"/>
                    <a:pt x="29428" y="27751"/>
                  </a:cubicBezTo>
                  <a:cubicBezTo>
                    <a:pt x="29486" y="27401"/>
                    <a:pt x="29583" y="27070"/>
                    <a:pt x="29603" y="26720"/>
                  </a:cubicBezTo>
                  <a:cubicBezTo>
                    <a:pt x="29642" y="26545"/>
                    <a:pt x="29661" y="26389"/>
                    <a:pt x="29681" y="26214"/>
                  </a:cubicBezTo>
                  <a:lnTo>
                    <a:pt x="29700" y="25689"/>
                  </a:lnTo>
                  <a:cubicBezTo>
                    <a:pt x="29817" y="24289"/>
                    <a:pt x="29603" y="22869"/>
                    <a:pt x="29039" y="21585"/>
                  </a:cubicBezTo>
                  <a:cubicBezTo>
                    <a:pt x="28747" y="20943"/>
                    <a:pt x="28358" y="20360"/>
                    <a:pt x="27891" y="19835"/>
                  </a:cubicBezTo>
                  <a:cubicBezTo>
                    <a:pt x="26958" y="18785"/>
                    <a:pt x="25888" y="17870"/>
                    <a:pt x="24721" y="17131"/>
                  </a:cubicBezTo>
                  <a:cubicBezTo>
                    <a:pt x="24410" y="16956"/>
                    <a:pt x="24099" y="16801"/>
                    <a:pt x="23807" y="16626"/>
                  </a:cubicBezTo>
                  <a:lnTo>
                    <a:pt x="22873" y="16139"/>
                  </a:lnTo>
                  <a:cubicBezTo>
                    <a:pt x="21629" y="15517"/>
                    <a:pt x="20423" y="14817"/>
                    <a:pt x="19256" y="14039"/>
                  </a:cubicBezTo>
                  <a:cubicBezTo>
                    <a:pt x="18692" y="13650"/>
                    <a:pt x="18128" y="13242"/>
                    <a:pt x="17584" y="12795"/>
                  </a:cubicBezTo>
                  <a:close/>
                  <a:moveTo>
                    <a:pt x="370" y="106540"/>
                  </a:moveTo>
                  <a:lnTo>
                    <a:pt x="370" y="106540"/>
                  </a:lnTo>
                  <a:cubicBezTo>
                    <a:pt x="98" y="107921"/>
                    <a:pt x="1" y="109321"/>
                    <a:pt x="98" y="110702"/>
                  </a:cubicBezTo>
                  <a:cubicBezTo>
                    <a:pt x="20" y="109321"/>
                    <a:pt x="98" y="107921"/>
                    <a:pt x="370" y="106540"/>
                  </a:cubicBezTo>
                  <a:close/>
                  <a:moveTo>
                    <a:pt x="98" y="110703"/>
                  </a:moveTo>
                  <a:lnTo>
                    <a:pt x="98" y="110703"/>
                  </a:lnTo>
                  <a:cubicBezTo>
                    <a:pt x="196" y="112103"/>
                    <a:pt x="526" y="113464"/>
                    <a:pt x="1110" y="114747"/>
                  </a:cubicBezTo>
                  <a:cubicBezTo>
                    <a:pt x="546" y="113464"/>
                    <a:pt x="196" y="112103"/>
                    <a:pt x="98" y="110703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625150" y="1420875"/>
              <a:ext cx="682225" cy="2752375"/>
            </a:xfrm>
            <a:custGeom>
              <a:avLst/>
              <a:gdLst/>
              <a:ahLst/>
              <a:cxnLst/>
              <a:rect l="l" t="t" r="r" b="b"/>
              <a:pathLst>
                <a:path w="27289" h="110095" extrusionOk="0">
                  <a:moveTo>
                    <a:pt x="8734" y="0"/>
                  </a:moveTo>
                  <a:cubicBezTo>
                    <a:pt x="8753" y="1398"/>
                    <a:pt x="8870" y="2776"/>
                    <a:pt x="9103" y="4135"/>
                  </a:cubicBezTo>
                  <a:cubicBezTo>
                    <a:pt x="8870" y="2757"/>
                    <a:pt x="8753" y="1398"/>
                    <a:pt x="8734" y="0"/>
                  </a:cubicBezTo>
                  <a:close/>
                  <a:moveTo>
                    <a:pt x="9103" y="4135"/>
                  </a:moveTo>
                  <a:lnTo>
                    <a:pt x="9103" y="4135"/>
                  </a:lnTo>
                  <a:cubicBezTo>
                    <a:pt x="9317" y="5496"/>
                    <a:pt x="9725" y="6819"/>
                    <a:pt x="10309" y="8083"/>
                  </a:cubicBezTo>
                  <a:cubicBezTo>
                    <a:pt x="9745" y="6819"/>
                    <a:pt x="9336" y="5496"/>
                    <a:pt x="9103" y="4135"/>
                  </a:cubicBezTo>
                  <a:close/>
                  <a:moveTo>
                    <a:pt x="10335" y="8137"/>
                  </a:moveTo>
                  <a:lnTo>
                    <a:pt x="10335" y="8137"/>
                  </a:lnTo>
                  <a:cubicBezTo>
                    <a:pt x="11522" y="10623"/>
                    <a:pt x="13320" y="12782"/>
                    <a:pt x="15560" y="14404"/>
                  </a:cubicBezTo>
                  <a:cubicBezTo>
                    <a:pt x="16669" y="15221"/>
                    <a:pt x="17855" y="15940"/>
                    <a:pt x="19081" y="16582"/>
                  </a:cubicBezTo>
                  <a:cubicBezTo>
                    <a:pt x="19683" y="16893"/>
                    <a:pt x="20306" y="17205"/>
                    <a:pt x="20928" y="17516"/>
                  </a:cubicBezTo>
                  <a:cubicBezTo>
                    <a:pt x="21239" y="17671"/>
                    <a:pt x="21551" y="17827"/>
                    <a:pt x="21862" y="17983"/>
                  </a:cubicBezTo>
                  <a:cubicBezTo>
                    <a:pt x="22154" y="18138"/>
                    <a:pt x="22445" y="18333"/>
                    <a:pt x="22737" y="18527"/>
                  </a:cubicBezTo>
                  <a:cubicBezTo>
                    <a:pt x="23301" y="18916"/>
                    <a:pt x="23846" y="19344"/>
                    <a:pt x="24351" y="19811"/>
                  </a:cubicBezTo>
                  <a:cubicBezTo>
                    <a:pt x="24876" y="20258"/>
                    <a:pt x="25343" y="20764"/>
                    <a:pt x="25771" y="21308"/>
                  </a:cubicBezTo>
                  <a:cubicBezTo>
                    <a:pt x="26199" y="21853"/>
                    <a:pt x="26530" y="22456"/>
                    <a:pt x="26782" y="23117"/>
                  </a:cubicBezTo>
                  <a:cubicBezTo>
                    <a:pt x="26996" y="23759"/>
                    <a:pt x="27152" y="24440"/>
                    <a:pt x="27210" y="25120"/>
                  </a:cubicBezTo>
                  <a:cubicBezTo>
                    <a:pt x="27249" y="25821"/>
                    <a:pt x="27230" y="26501"/>
                    <a:pt x="27171" y="27201"/>
                  </a:cubicBezTo>
                  <a:cubicBezTo>
                    <a:pt x="27113" y="27532"/>
                    <a:pt x="27094" y="27882"/>
                    <a:pt x="27016" y="28213"/>
                  </a:cubicBezTo>
                  <a:cubicBezTo>
                    <a:pt x="26977" y="28388"/>
                    <a:pt x="26938" y="28563"/>
                    <a:pt x="26899" y="28719"/>
                  </a:cubicBezTo>
                  <a:lnTo>
                    <a:pt x="26763" y="29224"/>
                  </a:lnTo>
                  <a:cubicBezTo>
                    <a:pt x="26724" y="29380"/>
                    <a:pt x="26666" y="29555"/>
                    <a:pt x="26607" y="29710"/>
                  </a:cubicBezTo>
                  <a:cubicBezTo>
                    <a:pt x="26549" y="29866"/>
                    <a:pt x="26491" y="30041"/>
                    <a:pt x="26432" y="30197"/>
                  </a:cubicBezTo>
                  <a:cubicBezTo>
                    <a:pt x="26296" y="30508"/>
                    <a:pt x="26180" y="30838"/>
                    <a:pt x="26004" y="31150"/>
                  </a:cubicBezTo>
                  <a:cubicBezTo>
                    <a:pt x="25713" y="31753"/>
                    <a:pt x="25363" y="32356"/>
                    <a:pt x="24954" y="32920"/>
                  </a:cubicBezTo>
                  <a:cubicBezTo>
                    <a:pt x="23398" y="35195"/>
                    <a:pt x="21259" y="37043"/>
                    <a:pt x="19022" y="38618"/>
                  </a:cubicBezTo>
                  <a:cubicBezTo>
                    <a:pt x="17894" y="39435"/>
                    <a:pt x="16747" y="40213"/>
                    <a:pt x="15638" y="41049"/>
                  </a:cubicBezTo>
                  <a:cubicBezTo>
                    <a:pt x="14510" y="41847"/>
                    <a:pt x="13499" y="42800"/>
                    <a:pt x="12604" y="43850"/>
                  </a:cubicBezTo>
                  <a:cubicBezTo>
                    <a:pt x="11729" y="44920"/>
                    <a:pt x="11028" y="46126"/>
                    <a:pt x="10503" y="47409"/>
                  </a:cubicBezTo>
                  <a:cubicBezTo>
                    <a:pt x="9959" y="48693"/>
                    <a:pt x="9706" y="50074"/>
                    <a:pt x="9453" y="51435"/>
                  </a:cubicBezTo>
                  <a:cubicBezTo>
                    <a:pt x="8947" y="54158"/>
                    <a:pt x="8714" y="56920"/>
                    <a:pt x="8733" y="59701"/>
                  </a:cubicBezTo>
                  <a:cubicBezTo>
                    <a:pt x="8753" y="62444"/>
                    <a:pt x="8811" y="65244"/>
                    <a:pt x="8150" y="67928"/>
                  </a:cubicBezTo>
                  <a:cubicBezTo>
                    <a:pt x="7839" y="69290"/>
                    <a:pt x="7216" y="70534"/>
                    <a:pt x="6341" y="71604"/>
                  </a:cubicBezTo>
                  <a:lnTo>
                    <a:pt x="5680" y="72402"/>
                  </a:lnTo>
                  <a:cubicBezTo>
                    <a:pt x="5447" y="72654"/>
                    <a:pt x="5233" y="72946"/>
                    <a:pt x="5058" y="73257"/>
                  </a:cubicBezTo>
                  <a:cubicBezTo>
                    <a:pt x="4746" y="73880"/>
                    <a:pt x="4649" y="74599"/>
                    <a:pt x="4824" y="75280"/>
                  </a:cubicBezTo>
                  <a:cubicBezTo>
                    <a:pt x="4999" y="75961"/>
                    <a:pt x="5291" y="76583"/>
                    <a:pt x="5680" y="77167"/>
                  </a:cubicBezTo>
                  <a:cubicBezTo>
                    <a:pt x="6049" y="77750"/>
                    <a:pt x="6458" y="78295"/>
                    <a:pt x="6866" y="78859"/>
                  </a:cubicBezTo>
                  <a:cubicBezTo>
                    <a:pt x="7275" y="79423"/>
                    <a:pt x="7644" y="80006"/>
                    <a:pt x="7975" y="80609"/>
                  </a:cubicBezTo>
                  <a:cubicBezTo>
                    <a:pt x="8286" y="81231"/>
                    <a:pt x="8481" y="81893"/>
                    <a:pt x="8520" y="82593"/>
                  </a:cubicBezTo>
                  <a:cubicBezTo>
                    <a:pt x="8558" y="83274"/>
                    <a:pt x="8442" y="83974"/>
                    <a:pt x="8150" y="84596"/>
                  </a:cubicBezTo>
                  <a:cubicBezTo>
                    <a:pt x="7897" y="85238"/>
                    <a:pt x="7430" y="85783"/>
                    <a:pt x="7139" y="86405"/>
                  </a:cubicBezTo>
                  <a:cubicBezTo>
                    <a:pt x="7002" y="86716"/>
                    <a:pt x="6886" y="87047"/>
                    <a:pt x="6827" y="87397"/>
                  </a:cubicBezTo>
                  <a:cubicBezTo>
                    <a:pt x="6730" y="87728"/>
                    <a:pt x="6633" y="88058"/>
                    <a:pt x="6516" y="88389"/>
                  </a:cubicBezTo>
                  <a:cubicBezTo>
                    <a:pt x="6302" y="89031"/>
                    <a:pt x="6069" y="89672"/>
                    <a:pt x="5816" y="90334"/>
                  </a:cubicBezTo>
                  <a:cubicBezTo>
                    <a:pt x="5330" y="91617"/>
                    <a:pt x="4902" y="92920"/>
                    <a:pt x="4435" y="94224"/>
                  </a:cubicBezTo>
                  <a:cubicBezTo>
                    <a:pt x="4902" y="92940"/>
                    <a:pt x="5330" y="91617"/>
                    <a:pt x="5835" y="90334"/>
                  </a:cubicBezTo>
                  <a:cubicBezTo>
                    <a:pt x="6088" y="89692"/>
                    <a:pt x="6322" y="89031"/>
                    <a:pt x="6536" y="88389"/>
                  </a:cubicBezTo>
                  <a:cubicBezTo>
                    <a:pt x="6652" y="88058"/>
                    <a:pt x="6750" y="87728"/>
                    <a:pt x="6847" y="87397"/>
                  </a:cubicBezTo>
                  <a:cubicBezTo>
                    <a:pt x="6925" y="87066"/>
                    <a:pt x="7022" y="86736"/>
                    <a:pt x="7158" y="86424"/>
                  </a:cubicBezTo>
                  <a:cubicBezTo>
                    <a:pt x="7450" y="85802"/>
                    <a:pt x="7917" y="85257"/>
                    <a:pt x="8189" y="84616"/>
                  </a:cubicBezTo>
                  <a:cubicBezTo>
                    <a:pt x="8461" y="83974"/>
                    <a:pt x="8578" y="83293"/>
                    <a:pt x="8539" y="82593"/>
                  </a:cubicBezTo>
                  <a:cubicBezTo>
                    <a:pt x="8500" y="81893"/>
                    <a:pt x="8325" y="81212"/>
                    <a:pt x="7994" y="80590"/>
                  </a:cubicBezTo>
                  <a:cubicBezTo>
                    <a:pt x="7683" y="79987"/>
                    <a:pt x="7314" y="79403"/>
                    <a:pt x="6905" y="78839"/>
                  </a:cubicBezTo>
                  <a:cubicBezTo>
                    <a:pt x="6497" y="78275"/>
                    <a:pt x="6088" y="77731"/>
                    <a:pt x="5719" y="77147"/>
                  </a:cubicBezTo>
                  <a:cubicBezTo>
                    <a:pt x="5330" y="76564"/>
                    <a:pt x="5038" y="75941"/>
                    <a:pt x="4863" y="75261"/>
                  </a:cubicBezTo>
                  <a:cubicBezTo>
                    <a:pt x="4688" y="74599"/>
                    <a:pt x="4785" y="73880"/>
                    <a:pt x="5096" y="73277"/>
                  </a:cubicBezTo>
                  <a:cubicBezTo>
                    <a:pt x="5271" y="72966"/>
                    <a:pt x="5466" y="72693"/>
                    <a:pt x="5699" y="72440"/>
                  </a:cubicBezTo>
                  <a:lnTo>
                    <a:pt x="6361" y="71643"/>
                  </a:lnTo>
                  <a:cubicBezTo>
                    <a:pt x="7255" y="70573"/>
                    <a:pt x="7878" y="69309"/>
                    <a:pt x="8189" y="67948"/>
                  </a:cubicBezTo>
                  <a:cubicBezTo>
                    <a:pt x="8850" y="65244"/>
                    <a:pt x="8792" y="62444"/>
                    <a:pt x="8792" y="59701"/>
                  </a:cubicBezTo>
                  <a:cubicBezTo>
                    <a:pt x="8772" y="56920"/>
                    <a:pt x="9006" y="54178"/>
                    <a:pt x="9511" y="51455"/>
                  </a:cubicBezTo>
                  <a:cubicBezTo>
                    <a:pt x="9784" y="50093"/>
                    <a:pt x="10017" y="48732"/>
                    <a:pt x="10562" y="47448"/>
                  </a:cubicBezTo>
                  <a:cubicBezTo>
                    <a:pt x="11087" y="46164"/>
                    <a:pt x="11787" y="44978"/>
                    <a:pt x="12643" y="43908"/>
                  </a:cubicBezTo>
                  <a:cubicBezTo>
                    <a:pt x="13537" y="42839"/>
                    <a:pt x="14549" y="41905"/>
                    <a:pt x="15677" y="41088"/>
                  </a:cubicBezTo>
                  <a:cubicBezTo>
                    <a:pt x="16766" y="40252"/>
                    <a:pt x="17914" y="39474"/>
                    <a:pt x="19042" y="38677"/>
                  </a:cubicBezTo>
                  <a:cubicBezTo>
                    <a:pt x="21298" y="37082"/>
                    <a:pt x="23418" y="35234"/>
                    <a:pt x="24993" y="32958"/>
                  </a:cubicBezTo>
                  <a:cubicBezTo>
                    <a:pt x="25382" y="32375"/>
                    <a:pt x="25732" y="31772"/>
                    <a:pt x="26043" y="31169"/>
                  </a:cubicBezTo>
                  <a:cubicBezTo>
                    <a:pt x="26199" y="30858"/>
                    <a:pt x="26335" y="30527"/>
                    <a:pt x="26471" y="30216"/>
                  </a:cubicBezTo>
                  <a:cubicBezTo>
                    <a:pt x="26530" y="30061"/>
                    <a:pt x="26588" y="29885"/>
                    <a:pt x="26646" y="29730"/>
                  </a:cubicBezTo>
                  <a:cubicBezTo>
                    <a:pt x="26705" y="29555"/>
                    <a:pt x="26744" y="29399"/>
                    <a:pt x="26802" y="29244"/>
                  </a:cubicBezTo>
                  <a:lnTo>
                    <a:pt x="26938" y="28738"/>
                  </a:lnTo>
                  <a:cubicBezTo>
                    <a:pt x="26977" y="28563"/>
                    <a:pt x="27016" y="28388"/>
                    <a:pt x="27035" y="28232"/>
                  </a:cubicBezTo>
                  <a:cubicBezTo>
                    <a:pt x="27133" y="27882"/>
                    <a:pt x="27152" y="27552"/>
                    <a:pt x="27210" y="27201"/>
                  </a:cubicBezTo>
                  <a:cubicBezTo>
                    <a:pt x="27269" y="26521"/>
                    <a:pt x="27288" y="25821"/>
                    <a:pt x="27230" y="25120"/>
                  </a:cubicBezTo>
                  <a:cubicBezTo>
                    <a:pt x="27171" y="24440"/>
                    <a:pt x="27035" y="23759"/>
                    <a:pt x="26802" y="23098"/>
                  </a:cubicBezTo>
                  <a:cubicBezTo>
                    <a:pt x="26569" y="22456"/>
                    <a:pt x="26218" y="21833"/>
                    <a:pt x="25791" y="21289"/>
                  </a:cubicBezTo>
                  <a:cubicBezTo>
                    <a:pt x="25363" y="20744"/>
                    <a:pt x="24896" y="20239"/>
                    <a:pt x="24371" y="19772"/>
                  </a:cubicBezTo>
                  <a:cubicBezTo>
                    <a:pt x="23865" y="19305"/>
                    <a:pt x="23320" y="18877"/>
                    <a:pt x="22756" y="18488"/>
                  </a:cubicBezTo>
                  <a:cubicBezTo>
                    <a:pt x="22465" y="18294"/>
                    <a:pt x="22173" y="18119"/>
                    <a:pt x="21862" y="17963"/>
                  </a:cubicBezTo>
                  <a:cubicBezTo>
                    <a:pt x="21551" y="17788"/>
                    <a:pt x="21239" y="17652"/>
                    <a:pt x="20928" y="17496"/>
                  </a:cubicBezTo>
                  <a:cubicBezTo>
                    <a:pt x="20325" y="17185"/>
                    <a:pt x="19703" y="16874"/>
                    <a:pt x="19081" y="16563"/>
                  </a:cubicBezTo>
                  <a:cubicBezTo>
                    <a:pt x="17855" y="15921"/>
                    <a:pt x="16669" y="15201"/>
                    <a:pt x="15560" y="14384"/>
                  </a:cubicBezTo>
                  <a:cubicBezTo>
                    <a:pt x="13320" y="12782"/>
                    <a:pt x="11522" y="10623"/>
                    <a:pt x="10335" y="8137"/>
                  </a:cubicBezTo>
                  <a:close/>
                  <a:moveTo>
                    <a:pt x="4435" y="94224"/>
                  </a:moveTo>
                  <a:lnTo>
                    <a:pt x="4435" y="94224"/>
                  </a:lnTo>
                  <a:cubicBezTo>
                    <a:pt x="3949" y="95527"/>
                    <a:pt x="3463" y="96830"/>
                    <a:pt x="2899" y="98094"/>
                  </a:cubicBezTo>
                  <a:cubicBezTo>
                    <a:pt x="1790" y="100622"/>
                    <a:pt x="818" y="103229"/>
                    <a:pt x="331" y="105951"/>
                  </a:cubicBezTo>
                  <a:cubicBezTo>
                    <a:pt x="78" y="107313"/>
                    <a:pt x="1" y="108694"/>
                    <a:pt x="98" y="110094"/>
                  </a:cubicBezTo>
                  <a:cubicBezTo>
                    <a:pt x="20" y="108694"/>
                    <a:pt x="98" y="107313"/>
                    <a:pt x="351" y="105951"/>
                  </a:cubicBezTo>
                  <a:cubicBezTo>
                    <a:pt x="837" y="103229"/>
                    <a:pt x="1809" y="100622"/>
                    <a:pt x="2918" y="98094"/>
                  </a:cubicBezTo>
                  <a:cubicBezTo>
                    <a:pt x="3463" y="96830"/>
                    <a:pt x="3968" y="95527"/>
                    <a:pt x="4435" y="9422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689825" y="1428050"/>
              <a:ext cx="620450" cy="2835625"/>
            </a:xfrm>
            <a:custGeom>
              <a:avLst/>
              <a:gdLst/>
              <a:ahLst/>
              <a:cxnLst/>
              <a:rect l="l" t="t" r="r" b="b"/>
              <a:pathLst>
                <a:path w="24818" h="113425" extrusionOk="0">
                  <a:moveTo>
                    <a:pt x="5932" y="0"/>
                  </a:moveTo>
                  <a:lnTo>
                    <a:pt x="5932" y="0"/>
                  </a:lnTo>
                  <a:cubicBezTo>
                    <a:pt x="5914" y="1354"/>
                    <a:pt x="5972" y="2727"/>
                    <a:pt x="6108" y="4101"/>
                  </a:cubicBezTo>
                  <a:cubicBezTo>
                    <a:pt x="6263" y="5462"/>
                    <a:pt x="6594" y="6804"/>
                    <a:pt x="7080" y="8088"/>
                  </a:cubicBezTo>
                  <a:cubicBezTo>
                    <a:pt x="8091" y="10674"/>
                    <a:pt x="9764" y="12950"/>
                    <a:pt x="11903" y="14681"/>
                  </a:cubicBezTo>
                  <a:cubicBezTo>
                    <a:pt x="12993" y="15556"/>
                    <a:pt x="14140" y="16315"/>
                    <a:pt x="15346" y="16976"/>
                  </a:cubicBezTo>
                  <a:cubicBezTo>
                    <a:pt x="16552" y="17618"/>
                    <a:pt x="17816" y="18201"/>
                    <a:pt x="19061" y="18785"/>
                  </a:cubicBezTo>
                  <a:cubicBezTo>
                    <a:pt x="19664" y="19076"/>
                    <a:pt x="20267" y="19446"/>
                    <a:pt x="20811" y="19854"/>
                  </a:cubicBezTo>
                  <a:cubicBezTo>
                    <a:pt x="21356" y="20263"/>
                    <a:pt x="21881" y="20710"/>
                    <a:pt x="22367" y="21196"/>
                  </a:cubicBezTo>
                  <a:cubicBezTo>
                    <a:pt x="22873" y="21683"/>
                    <a:pt x="23301" y="22208"/>
                    <a:pt x="23690" y="22772"/>
                  </a:cubicBezTo>
                  <a:cubicBezTo>
                    <a:pt x="24059" y="23355"/>
                    <a:pt x="24332" y="23997"/>
                    <a:pt x="24507" y="24658"/>
                  </a:cubicBezTo>
                  <a:cubicBezTo>
                    <a:pt x="24682" y="25320"/>
                    <a:pt x="24779" y="26000"/>
                    <a:pt x="24779" y="26701"/>
                  </a:cubicBezTo>
                  <a:lnTo>
                    <a:pt x="24779" y="27206"/>
                  </a:lnTo>
                  <a:lnTo>
                    <a:pt x="24740" y="27712"/>
                  </a:lnTo>
                  <a:cubicBezTo>
                    <a:pt x="24721" y="28062"/>
                    <a:pt x="24662" y="28412"/>
                    <a:pt x="24623" y="28743"/>
                  </a:cubicBezTo>
                  <a:cubicBezTo>
                    <a:pt x="24390" y="30104"/>
                    <a:pt x="23904" y="31407"/>
                    <a:pt x="23223" y="32594"/>
                  </a:cubicBezTo>
                  <a:cubicBezTo>
                    <a:pt x="22523" y="33780"/>
                    <a:pt x="21686" y="34869"/>
                    <a:pt x="20714" y="35861"/>
                  </a:cubicBezTo>
                  <a:cubicBezTo>
                    <a:pt x="19742" y="36834"/>
                    <a:pt x="18711" y="37728"/>
                    <a:pt x="17583" y="38526"/>
                  </a:cubicBezTo>
                  <a:cubicBezTo>
                    <a:pt x="16474" y="39343"/>
                    <a:pt x="15327" y="40101"/>
                    <a:pt x="14179" y="40879"/>
                  </a:cubicBezTo>
                  <a:cubicBezTo>
                    <a:pt x="13032" y="41618"/>
                    <a:pt x="11923" y="42454"/>
                    <a:pt x="10892" y="43369"/>
                  </a:cubicBezTo>
                  <a:cubicBezTo>
                    <a:pt x="9861" y="44283"/>
                    <a:pt x="8967" y="45352"/>
                    <a:pt x="8228" y="46519"/>
                  </a:cubicBezTo>
                  <a:cubicBezTo>
                    <a:pt x="7858" y="47103"/>
                    <a:pt x="7547" y="47706"/>
                    <a:pt x="7255" y="48348"/>
                  </a:cubicBezTo>
                  <a:cubicBezTo>
                    <a:pt x="7002" y="48989"/>
                    <a:pt x="6788" y="49631"/>
                    <a:pt x="6594" y="50312"/>
                  </a:cubicBezTo>
                  <a:cubicBezTo>
                    <a:pt x="5816" y="52938"/>
                    <a:pt x="5330" y="55680"/>
                    <a:pt x="5174" y="58422"/>
                  </a:cubicBezTo>
                  <a:cubicBezTo>
                    <a:pt x="5077" y="61184"/>
                    <a:pt x="5174" y="63946"/>
                    <a:pt x="4766" y="66669"/>
                  </a:cubicBezTo>
                  <a:cubicBezTo>
                    <a:pt x="4668" y="67349"/>
                    <a:pt x="4513" y="68011"/>
                    <a:pt x="4338" y="68672"/>
                  </a:cubicBezTo>
                  <a:cubicBezTo>
                    <a:pt x="4163" y="69333"/>
                    <a:pt x="3910" y="69975"/>
                    <a:pt x="3599" y="70597"/>
                  </a:cubicBezTo>
                  <a:cubicBezTo>
                    <a:pt x="3521" y="70753"/>
                    <a:pt x="3443" y="70889"/>
                    <a:pt x="3346" y="71045"/>
                  </a:cubicBezTo>
                  <a:lnTo>
                    <a:pt x="3073" y="71492"/>
                  </a:lnTo>
                  <a:cubicBezTo>
                    <a:pt x="2898" y="71764"/>
                    <a:pt x="2704" y="72056"/>
                    <a:pt x="2529" y="72367"/>
                  </a:cubicBezTo>
                  <a:cubicBezTo>
                    <a:pt x="2354" y="72640"/>
                    <a:pt x="2218" y="72951"/>
                    <a:pt x="2120" y="73281"/>
                  </a:cubicBezTo>
                  <a:cubicBezTo>
                    <a:pt x="2023" y="73612"/>
                    <a:pt x="1984" y="73962"/>
                    <a:pt x="2004" y="74312"/>
                  </a:cubicBezTo>
                  <a:cubicBezTo>
                    <a:pt x="2082" y="75012"/>
                    <a:pt x="2315" y="75674"/>
                    <a:pt x="2684" y="76257"/>
                  </a:cubicBezTo>
                  <a:cubicBezTo>
                    <a:pt x="3054" y="76841"/>
                    <a:pt x="3443" y="77405"/>
                    <a:pt x="3890" y="77949"/>
                  </a:cubicBezTo>
                  <a:cubicBezTo>
                    <a:pt x="4318" y="78494"/>
                    <a:pt x="4746" y="79019"/>
                    <a:pt x="5135" y="79583"/>
                  </a:cubicBezTo>
                  <a:cubicBezTo>
                    <a:pt x="5524" y="80147"/>
                    <a:pt x="5855" y="80750"/>
                    <a:pt x="6069" y="81411"/>
                  </a:cubicBezTo>
                  <a:cubicBezTo>
                    <a:pt x="6263" y="82073"/>
                    <a:pt x="6341" y="82753"/>
                    <a:pt x="6263" y="83434"/>
                  </a:cubicBezTo>
                  <a:cubicBezTo>
                    <a:pt x="6224" y="83784"/>
                    <a:pt x="6166" y="84115"/>
                    <a:pt x="6049" y="84445"/>
                  </a:cubicBezTo>
                  <a:cubicBezTo>
                    <a:pt x="5952" y="84776"/>
                    <a:pt x="5816" y="85087"/>
                    <a:pt x="5699" y="85418"/>
                  </a:cubicBezTo>
                  <a:cubicBezTo>
                    <a:pt x="5466" y="86079"/>
                    <a:pt x="5524" y="86779"/>
                    <a:pt x="5407" y="87460"/>
                  </a:cubicBezTo>
                  <a:cubicBezTo>
                    <a:pt x="5291" y="88141"/>
                    <a:pt x="5135" y="88802"/>
                    <a:pt x="4979" y="89483"/>
                  </a:cubicBezTo>
                  <a:cubicBezTo>
                    <a:pt x="4629" y="90805"/>
                    <a:pt x="4318" y="92147"/>
                    <a:pt x="3968" y="93470"/>
                  </a:cubicBezTo>
                  <a:cubicBezTo>
                    <a:pt x="3599" y="94812"/>
                    <a:pt x="3171" y="96115"/>
                    <a:pt x="2665" y="97399"/>
                  </a:cubicBezTo>
                  <a:cubicBezTo>
                    <a:pt x="1673" y="99946"/>
                    <a:pt x="759" y="102572"/>
                    <a:pt x="312" y="105295"/>
                  </a:cubicBezTo>
                  <a:cubicBezTo>
                    <a:pt x="78" y="106637"/>
                    <a:pt x="0" y="108018"/>
                    <a:pt x="98" y="109399"/>
                  </a:cubicBezTo>
                  <a:cubicBezTo>
                    <a:pt x="20" y="108018"/>
                    <a:pt x="98" y="106656"/>
                    <a:pt x="331" y="105295"/>
                  </a:cubicBezTo>
                  <a:cubicBezTo>
                    <a:pt x="778" y="102572"/>
                    <a:pt x="1673" y="99946"/>
                    <a:pt x="2684" y="97399"/>
                  </a:cubicBezTo>
                  <a:cubicBezTo>
                    <a:pt x="3190" y="96115"/>
                    <a:pt x="3618" y="94812"/>
                    <a:pt x="3988" y="93489"/>
                  </a:cubicBezTo>
                  <a:cubicBezTo>
                    <a:pt x="4357" y="92167"/>
                    <a:pt x="4668" y="90825"/>
                    <a:pt x="4999" y="89502"/>
                  </a:cubicBezTo>
                  <a:cubicBezTo>
                    <a:pt x="5174" y="88821"/>
                    <a:pt x="5291" y="88160"/>
                    <a:pt x="5446" y="87479"/>
                  </a:cubicBezTo>
                  <a:cubicBezTo>
                    <a:pt x="5582" y="86799"/>
                    <a:pt x="5485" y="86099"/>
                    <a:pt x="5738" y="85437"/>
                  </a:cubicBezTo>
                  <a:cubicBezTo>
                    <a:pt x="5855" y="85107"/>
                    <a:pt x="5971" y="84795"/>
                    <a:pt x="6088" y="84465"/>
                  </a:cubicBezTo>
                  <a:cubicBezTo>
                    <a:pt x="6205" y="84134"/>
                    <a:pt x="6263" y="83804"/>
                    <a:pt x="6302" y="83453"/>
                  </a:cubicBezTo>
                  <a:cubicBezTo>
                    <a:pt x="6380" y="82773"/>
                    <a:pt x="6302" y="82073"/>
                    <a:pt x="6108" y="81411"/>
                  </a:cubicBezTo>
                  <a:cubicBezTo>
                    <a:pt x="5894" y="80750"/>
                    <a:pt x="5563" y="80128"/>
                    <a:pt x="5174" y="79583"/>
                  </a:cubicBezTo>
                  <a:cubicBezTo>
                    <a:pt x="4785" y="79000"/>
                    <a:pt x="4338" y="78474"/>
                    <a:pt x="3929" y="77930"/>
                  </a:cubicBezTo>
                  <a:cubicBezTo>
                    <a:pt x="3482" y="77385"/>
                    <a:pt x="3093" y="76841"/>
                    <a:pt x="2723" y="76257"/>
                  </a:cubicBezTo>
                  <a:cubicBezTo>
                    <a:pt x="2354" y="75674"/>
                    <a:pt x="2120" y="75012"/>
                    <a:pt x="2043" y="74332"/>
                  </a:cubicBezTo>
                  <a:cubicBezTo>
                    <a:pt x="2023" y="73982"/>
                    <a:pt x="2062" y="73651"/>
                    <a:pt x="2159" y="73320"/>
                  </a:cubicBezTo>
                  <a:cubicBezTo>
                    <a:pt x="2257" y="72990"/>
                    <a:pt x="2393" y="72679"/>
                    <a:pt x="2568" y="72387"/>
                  </a:cubicBezTo>
                  <a:cubicBezTo>
                    <a:pt x="2743" y="72095"/>
                    <a:pt x="2937" y="71803"/>
                    <a:pt x="3112" y="71512"/>
                  </a:cubicBezTo>
                  <a:lnTo>
                    <a:pt x="3404" y="71084"/>
                  </a:lnTo>
                  <a:cubicBezTo>
                    <a:pt x="3482" y="70928"/>
                    <a:pt x="3579" y="70773"/>
                    <a:pt x="3637" y="70617"/>
                  </a:cubicBezTo>
                  <a:cubicBezTo>
                    <a:pt x="3949" y="70014"/>
                    <a:pt x="4202" y="69372"/>
                    <a:pt x="4396" y="68691"/>
                  </a:cubicBezTo>
                  <a:cubicBezTo>
                    <a:pt x="4571" y="68030"/>
                    <a:pt x="4707" y="67369"/>
                    <a:pt x="4824" y="66688"/>
                  </a:cubicBezTo>
                  <a:cubicBezTo>
                    <a:pt x="5232" y="63946"/>
                    <a:pt x="5135" y="61184"/>
                    <a:pt x="5252" y="58442"/>
                  </a:cubicBezTo>
                  <a:cubicBezTo>
                    <a:pt x="5407" y="55680"/>
                    <a:pt x="5874" y="52976"/>
                    <a:pt x="6672" y="50331"/>
                  </a:cubicBezTo>
                  <a:cubicBezTo>
                    <a:pt x="6847" y="49670"/>
                    <a:pt x="7080" y="49028"/>
                    <a:pt x="7333" y="48386"/>
                  </a:cubicBezTo>
                  <a:cubicBezTo>
                    <a:pt x="7605" y="47764"/>
                    <a:pt x="7936" y="47142"/>
                    <a:pt x="8305" y="46578"/>
                  </a:cubicBezTo>
                  <a:cubicBezTo>
                    <a:pt x="9025" y="45411"/>
                    <a:pt x="9920" y="44341"/>
                    <a:pt x="10950" y="43427"/>
                  </a:cubicBezTo>
                  <a:cubicBezTo>
                    <a:pt x="11981" y="42532"/>
                    <a:pt x="13070" y="41696"/>
                    <a:pt x="14218" y="40937"/>
                  </a:cubicBezTo>
                  <a:cubicBezTo>
                    <a:pt x="15365" y="40159"/>
                    <a:pt x="16513" y="39401"/>
                    <a:pt x="17622" y="38584"/>
                  </a:cubicBezTo>
                  <a:cubicBezTo>
                    <a:pt x="18730" y="37767"/>
                    <a:pt x="19780" y="36872"/>
                    <a:pt x="20753" y="35900"/>
                  </a:cubicBezTo>
                  <a:cubicBezTo>
                    <a:pt x="21725" y="34908"/>
                    <a:pt x="22562" y="33819"/>
                    <a:pt x="23262" y="32633"/>
                  </a:cubicBezTo>
                  <a:cubicBezTo>
                    <a:pt x="23943" y="31427"/>
                    <a:pt x="24429" y="30124"/>
                    <a:pt x="24662" y="28762"/>
                  </a:cubicBezTo>
                  <a:cubicBezTo>
                    <a:pt x="24701" y="28412"/>
                    <a:pt x="24779" y="28081"/>
                    <a:pt x="24779" y="27731"/>
                  </a:cubicBezTo>
                  <a:lnTo>
                    <a:pt x="24818" y="27226"/>
                  </a:lnTo>
                  <a:lnTo>
                    <a:pt x="24818" y="26701"/>
                  </a:lnTo>
                  <a:cubicBezTo>
                    <a:pt x="24818" y="26000"/>
                    <a:pt x="24721" y="25320"/>
                    <a:pt x="24546" y="24658"/>
                  </a:cubicBezTo>
                  <a:cubicBezTo>
                    <a:pt x="24371" y="23978"/>
                    <a:pt x="24098" y="23355"/>
                    <a:pt x="23729" y="22772"/>
                  </a:cubicBezTo>
                  <a:cubicBezTo>
                    <a:pt x="23340" y="22188"/>
                    <a:pt x="22892" y="21663"/>
                    <a:pt x="22406" y="21177"/>
                  </a:cubicBezTo>
                  <a:cubicBezTo>
                    <a:pt x="21900" y="20691"/>
                    <a:pt x="21375" y="20243"/>
                    <a:pt x="20831" y="19835"/>
                  </a:cubicBezTo>
                  <a:cubicBezTo>
                    <a:pt x="20267" y="19427"/>
                    <a:pt x="19683" y="19076"/>
                    <a:pt x="19061" y="18765"/>
                  </a:cubicBezTo>
                  <a:cubicBezTo>
                    <a:pt x="17816" y="18182"/>
                    <a:pt x="16571" y="17618"/>
                    <a:pt x="15365" y="16956"/>
                  </a:cubicBezTo>
                  <a:cubicBezTo>
                    <a:pt x="14140" y="16315"/>
                    <a:pt x="12993" y="15537"/>
                    <a:pt x="11923" y="14681"/>
                  </a:cubicBezTo>
                  <a:cubicBezTo>
                    <a:pt x="9764" y="12950"/>
                    <a:pt x="8111" y="10674"/>
                    <a:pt x="7099" y="8107"/>
                  </a:cubicBezTo>
                  <a:cubicBezTo>
                    <a:pt x="6613" y="6804"/>
                    <a:pt x="6283" y="5462"/>
                    <a:pt x="6127" y="4101"/>
                  </a:cubicBezTo>
                  <a:cubicBezTo>
                    <a:pt x="5972" y="2727"/>
                    <a:pt x="5914" y="1354"/>
                    <a:pt x="5932" y="0"/>
                  </a:cubicBezTo>
                  <a:close/>
                  <a:moveTo>
                    <a:pt x="98" y="109400"/>
                  </a:moveTo>
                  <a:cubicBezTo>
                    <a:pt x="176" y="110780"/>
                    <a:pt x="467" y="112141"/>
                    <a:pt x="973" y="113425"/>
                  </a:cubicBezTo>
                  <a:cubicBezTo>
                    <a:pt x="487" y="112141"/>
                    <a:pt x="176" y="110780"/>
                    <a:pt x="98" y="10940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35050" y="1434375"/>
              <a:ext cx="579600" cy="2718450"/>
            </a:xfrm>
            <a:custGeom>
              <a:avLst/>
              <a:gdLst/>
              <a:ahLst/>
              <a:cxnLst/>
              <a:rect l="l" t="t" r="r" b="b"/>
              <a:pathLst>
                <a:path w="23184" h="108738" extrusionOk="0">
                  <a:moveTo>
                    <a:pt x="3928" y="0"/>
                  </a:moveTo>
                  <a:cubicBezTo>
                    <a:pt x="3851" y="1373"/>
                    <a:pt x="3852" y="2727"/>
                    <a:pt x="3929" y="4100"/>
                  </a:cubicBezTo>
                  <a:cubicBezTo>
                    <a:pt x="4007" y="5481"/>
                    <a:pt x="4260" y="6843"/>
                    <a:pt x="4668" y="8165"/>
                  </a:cubicBezTo>
                  <a:cubicBezTo>
                    <a:pt x="5524" y="10791"/>
                    <a:pt x="7041" y="13144"/>
                    <a:pt x="9103" y="15011"/>
                  </a:cubicBezTo>
                  <a:cubicBezTo>
                    <a:pt x="9608" y="15478"/>
                    <a:pt x="10153" y="15906"/>
                    <a:pt x="10697" y="16314"/>
                  </a:cubicBezTo>
                  <a:cubicBezTo>
                    <a:pt x="11261" y="16703"/>
                    <a:pt x="11845" y="17092"/>
                    <a:pt x="12428" y="17443"/>
                  </a:cubicBezTo>
                  <a:cubicBezTo>
                    <a:pt x="13634" y="18104"/>
                    <a:pt x="14860" y="18726"/>
                    <a:pt x="16124" y="19271"/>
                  </a:cubicBezTo>
                  <a:lnTo>
                    <a:pt x="17077" y="19699"/>
                  </a:lnTo>
                  <a:cubicBezTo>
                    <a:pt x="17388" y="19835"/>
                    <a:pt x="17699" y="19971"/>
                    <a:pt x="17991" y="20146"/>
                  </a:cubicBezTo>
                  <a:cubicBezTo>
                    <a:pt x="18594" y="20496"/>
                    <a:pt x="19158" y="20885"/>
                    <a:pt x="19702" y="21313"/>
                  </a:cubicBezTo>
                  <a:cubicBezTo>
                    <a:pt x="20753" y="22188"/>
                    <a:pt x="21764" y="23180"/>
                    <a:pt x="22367" y="24405"/>
                  </a:cubicBezTo>
                  <a:cubicBezTo>
                    <a:pt x="22678" y="25028"/>
                    <a:pt x="22892" y="25689"/>
                    <a:pt x="22989" y="26350"/>
                  </a:cubicBezTo>
                  <a:cubicBezTo>
                    <a:pt x="23087" y="27031"/>
                    <a:pt x="23126" y="27731"/>
                    <a:pt x="23067" y="28412"/>
                  </a:cubicBezTo>
                  <a:cubicBezTo>
                    <a:pt x="23028" y="29093"/>
                    <a:pt x="22931" y="29773"/>
                    <a:pt x="22775" y="30454"/>
                  </a:cubicBezTo>
                  <a:cubicBezTo>
                    <a:pt x="22600" y="31115"/>
                    <a:pt x="22367" y="31757"/>
                    <a:pt x="22075" y="32399"/>
                  </a:cubicBezTo>
                  <a:cubicBezTo>
                    <a:pt x="21803" y="33021"/>
                    <a:pt x="21453" y="33605"/>
                    <a:pt x="21083" y="34188"/>
                  </a:cubicBezTo>
                  <a:cubicBezTo>
                    <a:pt x="20889" y="34480"/>
                    <a:pt x="20694" y="34752"/>
                    <a:pt x="20461" y="35025"/>
                  </a:cubicBezTo>
                  <a:cubicBezTo>
                    <a:pt x="20247" y="35277"/>
                    <a:pt x="20053" y="35569"/>
                    <a:pt x="19819" y="35803"/>
                  </a:cubicBezTo>
                  <a:cubicBezTo>
                    <a:pt x="18886" y="36833"/>
                    <a:pt x="17874" y="37767"/>
                    <a:pt x="16785" y="38603"/>
                  </a:cubicBezTo>
                  <a:cubicBezTo>
                    <a:pt x="14607" y="40257"/>
                    <a:pt x="12176" y="41599"/>
                    <a:pt x="9958" y="43213"/>
                  </a:cubicBezTo>
                  <a:cubicBezTo>
                    <a:pt x="8830" y="44010"/>
                    <a:pt x="7799" y="44944"/>
                    <a:pt x="6885" y="45975"/>
                  </a:cubicBezTo>
                  <a:cubicBezTo>
                    <a:pt x="5971" y="47005"/>
                    <a:pt x="5213" y="48172"/>
                    <a:pt x="4668" y="49417"/>
                  </a:cubicBezTo>
                  <a:cubicBezTo>
                    <a:pt x="3676" y="51984"/>
                    <a:pt x="2801" y="54629"/>
                    <a:pt x="2490" y="57372"/>
                  </a:cubicBezTo>
                  <a:cubicBezTo>
                    <a:pt x="2354" y="58753"/>
                    <a:pt x="2315" y="60134"/>
                    <a:pt x="2276" y="61495"/>
                  </a:cubicBezTo>
                  <a:cubicBezTo>
                    <a:pt x="2217" y="62876"/>
                    <a:pt x="2179" y="64257"/>
                    <a:pt x="2042" y="65618"/>
                  </a:cubicBezTo>
                  <a:cubicBezTo>
                    <a:pt x="1945" y="66999"/>
                    <a:pt x="1692" y="68341"/>
                    <a:pt x="1323" y="69664"/>
                  </a:cubicBezTo>
                  <a:cubicBezTo>
                    <a:pt x="1226" y="70014"/>
                    <a:pt x="1109" y="70325"/>
                    <a:pt x="973" y="70636"/>
                  </a:cubicBezTo>
                  <a:cubicBezTo>
                    <a:pt x="837" y="70967"/>
                    <a:pt x="662" y="71239"/>
                    <a:pt x="525" y="71570"/>
                  </a:cubicBezTo>
                  <a:cubicBezTo>
                    <a:pt x="409" y="71900"/>
                    <a:pt x="273" y="72212"/>
                    <a:pt x="156" y="72542"/>
                  </a:cubicBezTo>
                  <a:cubicBezTo>
                    <a:pt x="59" y="72873"/>
                    <a:pt x="0" y="73223"/>
                    <a:pt x="0" y="73573"/>
                  </a:cubicBezTo>
                  <a:cubicBezTo>
                    <a:pt x="0" y="74273"/>
                    <a:pt x="195" y="74954"/>
                    <a:pt x="545" y="75537"/>
                  </a:cubicBezTo>
                  <a:cubicBezTo>
                    <a:pt x="895" y="76140"/>
                    <a:pt x="1284" y="76704"/>
                    <a:pt x="1731" y="77230"/>
                  </a:cubicBezTo>
                  <a:cubicBezTo>
                    <a:pt x="2606" y="78299"/>
                    <a:pt x="3598" y="79272"/>
                    <a:pt x="4240" y="80497"/>
                  </a:cubicBezTo>
                  <a:cubicBezTo>
                    <a:pt x="4571" y="81100"/>
                    <a:pt x="4785" y="81761"/>
                    <a:pt x="4901" y="82442"/>
                  </a:cubicBezTo>
                  <a:cubicBezTo>
                    <a:pt x="4960" y="82773"/>
                    <a:pt x="4979" y="83123"/>
                    <a:pt x="4979" y="83473"/>
                  </a:cubicBezTo>
                  <a:cubicBezTo>
                    <a:pt x="4979" y="83803"/>
                    <a:pt x="4940" y="84153"/>
                    <a:pt x="4901" y="84484"/>
                  </a:cubicBezTo>
                  <a:cubicBezTo>
                    <a:pt x="4843" y="84834"/>
                    <a:pt x="4843" y="85184"/>
                    <a:pt x="4863" y="85515"/>
                  </a:cubicBezTo>
                  <a:cubicBezTo>
                    <a:pt x="4901" y="85865"/>
                    <a:pt x="4979" y="86196"/>
                    <a:pt x="4979" y="86546"/>
                  </a:cubicBezTo>
                  <a:cubicBezTo>
                    <a:pt x="4999" y="87226"/>
                    <a:pt x="4960" y="87927"/>
                    <a:pt x="4882" y="88607"/>
                  </a:cubicBezTo>
                  <a:cubicBezTo>
                    <a:pt x="4707" y="89969"/>
                    <a:pt x="4512" y="91330"/>
                    <a:pt x="4279" y="92692"/>
                  </a:cubicBezTo>
                  <a:cubicBezTo>
                    <a:pt x="4026" y="94034"/>
                    <a:pt x="3676" y="95376"/>
                    <a:pt x="3229" y="96679"/>
                  </a:cubicBezTo>
                  <a:cubicBezTo>
                    <a:pt x="2315" y="99266"/>
                    <a:pt x="1478" y="101891"/>
                    <a:pt x="1070" y="104633"/>
                  </a:cubicBezTo>
                  <a:cubicBezTo>
                    <a:pt x="1478" y="101891"/>
                    <a:pt x="2334" y="99266"/>
                    <a:pt x="3248" y="96679"/>
                  </a:cubicBezTo>
                  <a:cubicBezTo>
                    <a:pt x="3696" y="95376"/>
                    <a:pt x="4065" y="94053"/>
                    <a:pt x="4318" y="92692"/>
                  </a:cubicBezTo>
                  <a:cubicBezTo>
                    <a:pt x="4571" y="91350"/>
                    <a:pt x="4746" y="89988"/>
                    <a:pt x="4921" y="88627"/>
                  </a:cubicBezTo>
                  <a:cubicBezTo>
                    <a:pt x="4999" y="87927"/>
                    <a:pt x="5038" y="87246"/>
                    <a:pt x="5018" y="86565"/>
                  </a:cubicBezTo>
                  <a:cubicBezTo>
                    <a:pt x="5018" y="86215"/>
                    <a:pt x="4960" y="85865"/>
                    <a:pt x="4921" y="85534"/>
                  </a:cubicBezTo>
                  <a:cubicBezTo>
                    <a:pt x="4901" y="85184"/>
                    <a:pt x="4901" y="84834"/>
                    <a:pt x="4940" y="84504"/>
                  </a:cubicBezTo>
                  <a:cubicBezTo>
                    <a:pt x="4999" y="84153"/>
                    <a:pt x="5018" y="83803"/>
                    <a:pt x="5038" y="83453"/>
                  </a:cubicBezTo>
                  <a:cubicBezTo>
                    <a:pt x="5038" y="83103"/>
                    <a:pt x="4999" y="82773"/>
                    <a:pt x="4960" y="82422"/>
                  </a:cubicBezTo>
                  <a:cubicBezTo>
                    <a:pt x="4843" y="81742"/>
                    <a:pt x="4610" y="81080"/>
                    <a:pt x="4299" y="80478"/>
                  </a:cubicBezTo>
                  <a:cubicBezTo>
                    <a:pt x="3637" y="79252"/>
                    <a:pt x="2645" y="78280"/>
                    <a:pt x="1790" y="77210"/>
                  </a:cubicBezTo>
                  <a:cubicBezTo>
                    <a:pt x="1342" y="76685"/>
                    <a:pt x="953" y="76121"/>
                    <a:pt x="603" y="75518"/>
                  </a:cubicBezTo>
                  <a:cubicBezTo>
                    <a:pt x="253" y="74935"/>
                    <a:pt x="78" y="74273"/>
                    <a:pt x="59" y="73573"/>
                  </a:cubicBezTo>
                  <a:cubicBezTo>
                    <a:pt x="78" y="73242"/>
                    <a:pt x="117" y="72892"/>
                    <a:pt x="234" y="72581"/>
                  </a:cubicBezTo>
                  <a:cubicBezTo>
                    <a:pt x="331" y="72251"/>
                    <a:pt x="467" y="71920"/>
                    <a:pt x="603" y="71609"/>
                  </a:cubicBezTo>
                  <a:cubicBezTo>
                    <a:pt x="739" y="71317"/>
                    <a:pt x="934" y="71006"/>
                    <a:pt x="1051" y="70675"/>
                  </a:cubicBezTo>
                  <a:cubicBezTo>
                    <a:pt x="1167" y="70364"/>
                    <a:pt x="1303" y="70053"/>
                    <a:pt x="1381" y="69703"/>
                  </a:cubicBezTo>
                  <a:cubicBezTo>
                    <a:pt x="1770" y="68380"/>
                    <a:pt x="2023" y="67019"/>
                    <a:pt x="2120" y="65657"/>
                  </a:cubicBezTo>
                  <a:cubicBezTo>
                    <a:pt x="2237" y="64276"/>
                    <a:pt x="2295" y="62895"/>
                    <a:pt x="2354" y="61515"/>
                  </a:cubicBezTo>
                  <a:cubicBezTo>
                    <a:pt x="2393" y="60153"/>
                    <a:pt x="2431" y="58772"/>
                    <a:pt x="2568" y="57391"/>
                  </a:cubicBezTo>
                  <a:cubicBezTo>
                    <a:pt x="2879" y="54668"/>
                    <a:pt x="3754" y="52023"/>
                    <a:pt x="4765" y="49475"/>
                  </a:cubicBezTo>
                  <a:cubicBezTo>
                    <a:pt x="5290" y="48211"/>
                    <a:pt x="6030" y="47044"/>
                    <a:pt x="6963" y="46033"/>
                  </a:cubicBezTo>
                  <a:cubicBezTo>
                    <a:pt x="7858" y="45002"/>
                    <a:pt x="8889" y="44069"/>
                    <a:pt x="9997" y="43271"/>
                  </a:cubicBezTo>
                  <a:cubicBezTo>
                    <a:pt x="12234" y="41637"/>
                    <a:pt x="14646" y="40315"/>
                    <a:pt x="16824" y="38623"/>
                  </a:cubicBezTo>
                  <a:cubicBezTo>
                    <a:pt x="17933" y="37786"/>
                    <a:pt x="18944" y="36853"/>
                    <a:pt x="19858" y="35822"/>
                  </a:cubicBezTo>
                  <a:cubicBezTo>
                    <a:pt x="20091" y="35569"/>
                    <a:pt x="20325" y="35316"/>
                    <a:pt x="20519" y="35044"/>
                  </a:cubicBezTo>
                  <a:cubicBezTo>
                    <a:pt x="20733" y="34752"/>
                    <a:pt x="20947" y="34480"/>
                    <a:pt x="21122" y="34188"/>
                  </a:cubicBezTo>
                  <a:cubicBezTo>
                    <a:pt x="21511" y="33624"/>
                    <a:pt x="21861" y="33021"/>
                    <a:pt x="22134" y="32399"/>
                  </a:cubicBezTo>
                  <a:cubicBezTo>
                    <a:pt x="22425" y="31777"/>
                    <a:pt x="22659" y="31115"/>
                    <a:pt x="22834" y="30454"/>
                  </a:cubicBezTo>
                  <a:cubicBezTo>
                    <a:pt x="22989" y="29793"/>
                    <a:pt x="23087" y="29093"/>
                    <a:pt x="23126" y="28412"/>
                  </a:cubicBezTo>
                  <a:cubicBezTo>
                    <a:pt x="23184" y="27731"/>
                    <a:pt x="23145" y="27031"/>
                    <a:pt x="23048" y="26350"/>
                  </a:cubicBezTo>
                  <a:cubicBezTo>
                    <a:pt x="22931" y="25670"/>
                    <a:pt x="22717" y="25008"/>
                    <a:pt x="22425" y="24386"/>
                  </a:cubicBezTo>
                  <a:cubicBezTo>
                    <a:pt x="21803" y="23141"/>
                    <a:pt x="20811" y="22149"/>
                    <a:pt x="19741" y="21274"/>
                  </a:cubicBezTo>
                  <a:cubicBezTo>
                    <a:pt x="19216" y="20846"/>
                    <a:pt x="18633" y="20457"/>
                    <a:pt x="18049" y="20107"/>
                  </a:cubicBezTo>
                  <a:cubicBezTo>
                    <a:pt x="17738" y="19932"/>
                    <a:pt x="17427" y="19796"/>
                    <a:pt x="17116" y="19660"/>
                  </a:cubicBezTo>
                  <a:lnTo>
                    <a:pt x="16163" y="19232"/>
                  </a:lnTo>
                  <a:cubicBezTo>
                    <a:pt x="14918" y="18687"/>
                    <a:pt x="13673" y="18084"/>
                    <a:pt x="12467" y="17404"/>
                  </a:cubicBezTo>
                  <a:cubicBezTo>
                    <a:pt x="11884" y="17054"/>
                    <a:pt x="11300" y="16684"/>
                    <a:pt x="10756" y="16276"/>
                  </a:cubicBezTo>
                  <a:cubicBezTo>
                    <a:pt x="10192" y="15887"/>
                    <a:pt x="9647" y="15459"/>
                    <a:pt x="9141" y="14992"/>
                  </a:cubicBezTo>
                  <a:cubicBezTo>
                    <a:pt x="7099" y="13125"/>
                    <a:pt x="5563" y="10771"/>
                    <a:pt x="4707" y="8146"/>
                  </a:cubicBezTo>
                  <a:cubicBezTo>
                    <a:pt x="4299" y="6823"/>
                    <a:pt x="4046" y="5481"/>
                    <a:pt x="3948" y="4100"/>
                  </a:cubicBezTo>
                  <a:cubicBezTo>
                    <a:pt x="3852" y="2727"/>
                    <a:pt x="3851" y="1373"/>
                    <a:pt x="3928" y="0"/>
                  </a:cubicBezTo>
                  <a:close/>
                  <a:moveTo>
                    <a:pt x="1070" y="104634"/>
                  </a:moveTo>
                  <a:lnTo>
                    <a:pt x="1070" y="104634"/>
                  </a:lnTo>
                  <a:cubicBezTo>
                    <a:pt x="856" y="105975"/>
                    <a:pt x="778" y="107356"/>
                    <a:pt x="856" y="108737"/>
                  </a:cubicBezTo>
                  <a:cubicBezTo>
                    <a:pt x="798" y="107356"/>
                    <a:pt x="856" y="105995"/>
                    <a:pt x="1070" y="104634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29200" y="1440200"/>
              <a:ext cx="589350" cy="2701925"/>
            </a:xfrm>
            <a:custGeom>
              <a:avLst/>
              <a:gdLst/>
              <a:ahLst/>
              <a:cxnLst/>
              <a:rect l="l" t="t" r="r" b="b"/>
              <a:pathLst>
                <a:path w="23574" h="108077" extrusionOk="0">
                  <a:moveTo>
                    <a:pt x="3949" y="0"/>
                  </a:moveTo>
                  <a:cubicBezTo>
                    <a:pt x="3929" y="239"/>
                    <a:pt x="3911" y="477"/>
                    <a:pt x="3895" y="714"/>
                  </a:cubicBezTo>
                  <a:lnTo>
                    <a:pt x="3895" y="714"/>
                  </a:lnTo>
                  <a:cubicBezTo>
                    <a:pt x="3911" y="476"/>
                    <a:pt x="3929" y="238"/>
                    <a:pt x="3949" y="0"/>
                  </a:cubicBezTo>
                  <a:close/>
                  <a:moveTo>
                    <a:pt x="3895" y="714"/>
                  </a:moveTo>
                  <a:lnTo>
                    <a:pt x="3895" y="714"/>
                  </a:lnTo>
                  <a:cubicBezTo>
                    <a:pt x="3821" y="1856"/>
                    <a:pt x="3797" y="2998"/>
                    <a:pt x="3813" y="4140"/>
                  </a:cubicBezTo>
                  <a:cubicBezTo>
                    <a:pt x="3832" y="5521"/>
                    <a:pt x="4027" y="6901"/>
                    <a:pt x="4358" y="8243"/>
                  </a:cubicBezTo>
                  <a:cubicBezTo>
                    <a:pt x="5077" y="10927"/>
                    <a:pt x="6477" y="13378"/>
                    <a:pt x="8422" y="15362"/>
                  </a:cubicBezTo>
                  <a:cubicBezTo>
                    <a:pt x="8909" y="15848"/>
                    <a:pt x="9434" y="16315"/>
                    <a:pt x="9978" y="16723"/>
                  </a:cubicBezTo>
                  <a:cubicBezTo>
                    <a:pt x="10542" y="17151"/>
                    <a:pt x="11106" y="17560"/>
                    <a:pt x="11690" y="17929"/>
                  </a:cubicBezTo>
                  <a:cubicBezTo>
                    <a:pt x="12857" y="18649"/>
                    <a:pt x="14102" y="19291"/>
                    <a:pt x="15366" y="19835"/>
                  </a:cubicBezTo>
                  <a:cubicBezTo>
                    <a:pt x="15988" y="20107"/>
                    <a:pt x="16630" y="20380"/>
                    <a:pt x="17272" y="20652"/>
                  </a:cubicBezTo>
                  <a:cubicBezTo>
                    <a:pt x="17583" y="20788"/>
                    <a:pt x="17914" y="20924"/>
                    <a:pt x="18205" y="21080"/>
                  </a:cubicBezTo>
                  <a:cubicBezTo>
                    <a:pt x="18517" y="21255"/>
                    <a:pt x="18808" y="21430"/>
                    <a:pt x="19100" y="21605"/>
                  </a:cubicBezTo>
                  <a:cubicBezTo>
                    <a:pt x="19684" y="21994"/>
                    <a:pt x="20228" y="22422"/>
                    <a:pt x="20734" y="22889"/>
                  </a:cubicBezTo>
                  <a:cubicBezTo>
                    <a:pt x="21240" y="23336"/>
                    <a:pt x="21726" y="23842"/>
                    <a:pt x="22134" y="24406"/>
                  </a:cubicBezTo>
                  <a:cubicBezTo>
                    <a:pt x="22951" y="25514"/>
                    <a:pt x="23418" y="26856"/>
                    <a:pt x="23457" y="28257"/>
                  </a:cubicBezTo>
                  <a:cubicBezTo>
                    <a:pt x="23515" y="29638"/>
                    <a:pt x="23301" y="31019"/>
                    <a:pt x="22834" y="32322"/>
                  </a:cubicBezTo>
                  <a:cubicBezTo>
                    <a:pt x="22368" y="33605"/>
                    <a:pt x="21667" y="34811"/>
                    <a:pt x="20812" y="35900"/>
                  </a:cubicBezTo>
                  <a:cubicBezTo>
                    <a:pt x="19917" y="36951"/>
                    <a:pt x="18925" y="37923"/>
                    <a:pt x="17855" y="38779"/>
                  </a:cubicBezTo>
                  <a:cubicBezTo>
                    <a:pt x="15696" y="40510"/>
                    <a:pt x="13265" y="41832"/>
                    <a:pt x="10931" y="43330"/>
                  </a:cubicBezTo>
                  <a:cubicBezTo>
                    <a:pt x="9745" y="44049"/>
                    <a:pt x="8636" y="44866"/>
                    <a:pt x="7586" y="45780"/>
                  </a:cubicBezTo>
                  <a:cubicBezTo>
                    <a:pt x="6536" y="46695"/>
                    <a:pt x="5602" y="47745"/>
                    <a:pt x="4824" y="48892"/>
                  </a:cubicBezTo>
                  <a:cubicBezTo>
                    <a:pt x="4649" y="49184"/>
                    <a:pt x="4494" y="49495"/>
                    <a:pt x="4338" y="49806"/>
                  </a:cubicBezTo>
                  <a:cubicBezTo>
                    <a:pt x="4182" y="50118"/>
                    <a:pt x="4046" y="50429"/>
                    <a:pt x="3891" y="50740"/>
                  </a:cubicBezTo>
                  <a:cubicBezTo>
                    <a:pt x="3599" y="51362"/>
                    <a:pt x="3307" y="52004"/>
                    <a:pt x="3074" y="52646"/>
                  </a:cubicBezTo>
                  <a:cubicBezTo>
                    <a:pt x="2549" y="53930"/>
                    <a:pt x="2140" y="55252"/>
                    <a:pt x="1868" y="56614"/>
                  </a:cubicBezTo>
                  <a:cubicBezTo>
                    <a:pt x="1654" y="57975"/>
                    <a:pt x="1518" y="59356"/>
                    <a:pt x="1479" y="60756"/>
                  </a:cubicBezTo>
                  <a:cubicBezTo>
                    <a:pt x="1421" y="62118"/>
                    <a:pt x="1362" y="63499"/>
                    <a:pt x="1285" y="64880"/>
                  </a:cubicBezTo>
                  <a:cubicBezTo>
                    <a:pt x="1226" y="66261"/>
                    <a:pt x="1071" y="67641"/>
                    <a:pt x="857" y="69003"/>
                  </a:cubicBezTo>
                  <a:cubicBezTo>
                    <a:pt x="740" y="69684"/>
                    <a:pt x="584" y="70345"/>
                    <a:pt x="351" y="71006"/>
                  </a:cubicBezTo>
                  <a:cubicBezTo>
                    <a:pt x="254" y="71337"/>
                    <a:pt x="176" y="71667"/>
                    <a:pt x="118" y="72018"/>
                  </a:cubicBezTo>
                  <a:cubicBezTo>
                    <a:pt x="40" y="72348"/>
                    <a:pt x="1" y="72698"/>
                    <a:pt x="1" y="73048"/>
                  </a:cubicBezTo>
                  <a:cubicBezTo>
                    <a:pt x="20" y="73748"/>
                    <a:pt x="195" y="74429"/>
                    <a:pt x="545" y="75032"/>
                  </a:cubicBezTo>
                  <a:cubicBezTo>
                    <a:pt x="876" y="75635"/>
                    <a:pt x="1285" y="76199"/>
                    <a:pt x="1751" y="76705"/>
                  </a:cubicBezTo>
                  <a:cubicBezTo>
                    <a:pt x="2665" y="77755"/>
                    <a:pt x="3677" y="78708"/>
                    <a:pt x="4494" y="79817"/>
                  </a:cubicBezTo>
                  <a:cubicBezTo>
                    <a:pt x="5272" y="80964"/>
                    <a:pt x="5797" y="82267"/>
                    <a:pt x="5991" y="83629"/>
                  </a:cubicBezTo>
                  <a:cubicBezTo>
                    <a:pt x="6050" y="83979"/>
                    <a:pt x="6108" y="84309"/>
                    <a:pt x="6205" y="84660"/>
                  </a:cubicBezTo>
                  <a:cubicBezTo>
                    <a:pt x="6283" y="84990"/>
                    <a:pt x="6419" y="85301"/>
                    <a:pt x="6497" y="85651"/>
                  </a:cubicBezTo>
                  <a:cubicBezTo>
                    <a:pt x="6653" y="86313"/>
                    <a:pt x="6750" y="87013"/>
                    <a:pt x="6769" y="87694"/>
                  </a:cubicBezTo>
                  <a:cubicBezTo>
                    <a:pt x="6790" y="88686"/>
                    <a:pt x="6784" y="89683"/>
                    <a:pt x="6729" y="90676"/>
                  </a:cubicBezTo>
                  <a:lnTo>
                    <a:pt x="6729" y="90676"/>
                  </a:lnTo>
                  <a:cubicBezTo>
                    <a:pt x="6789" y="89683"/>
                    <a:pt x="6803" y="88687"/>
                    <a:pt x="6789" y="87694"/>
                  </a:cubicBezTo>
                  <a:cubicBezTo>
                    <a:pt x="6769" y="86993"/>
                    <a:pt x="6691" y="86313"/>
                    <a:pt x="6516" y="85632"/>
                  </a:cubicBezTo>
                  <a:cubicBezTo>
                    <a:pt x="6439" y="85301"/>
                    <a:pt x="6302" y="84990"/>
                    <a:pt x="6225" y="84660"/>
                  </a:cubicBezTo>
                  <a:cubicBezTo>
                    <a:pt x="6147" y="84309"/>
                    <a:pt x="6069" y="83979"/>
                    <a:pt x="6030" y="83629"/>
                  </a:cubicBezTo>
                  <a:cubicBezTo>
                    <a:pt x="5836" y="82248"/>
                    <a:pt x="5311" y="80945"/>
                    <a:pt x="4513" y="79797"/>
                  </a:cubicBezTo>
                  <a:cubicBezTo>
                    <a:pt x="3716" y="78669"/>
                    <a:pt x="2685" y="77736"/>
                    <a:pt x="1790" y="76685"/>
                  </a:cubicBezTo>
                  <a:cubicBezTo>
                    <a:pt x="1323" y="76180"/>
                    <a:pt x="915" y="75616"/>
                    <a:pt x="565" y="75013"/>
                  </a:cubicBezTo>
                  <a:cubicBezTo>
                    <a:pt x="234" y="74410"/>
                    <a:pt x="59" y="73729"/>
                    <a:pt x="40" y="73048"/>
                  </a:cubicBezTo>
                  <a:cubicBezTo>
                    <a:pt x="59" y="71667"/>
                    <a:pt x="720" y="70384"/>
                    <a:pt x="915" y="69003"/>
                  </a:cubicBezTo>
                  <a:cubicBezTo>
                    <a:pt x="1129" y="67641"/>
                    <a:pt x="1285" y="66261"/>
                    <a:pt x="1343" y="64880"/>
                  </a:cubicBezTo>
                  <a:cubicBezTo>
                    <a:pt x="1440" y="63499"/>
                    <a:pt x="1479" y="62118"/>
                    <a:pt x="1557" y="60737"/>
                  </a:cubicBezTo>
                  <a:cubicBezTo>
                    <a:pt x="1596" y="59375"/>
                    <a:pt x="1712" y="57995"/>
                    <a:pt x="1946" y="56633"/>
                  </a:cubicBezTo>
                  <a:cubicBezTo>
                    <a:pt x="2218" y="55272"/>
                    <a:pt x="2627" y="53949"/>
                    <a:pt x="3152" y="52666"/>
                  </a:cubicBezTo>
                  <a:cubicBezTo>
                    <a:pt x="3404" y="52024"/>
                    <a:pt x="3696" y="51401"/>
                    <a:pt x="3988" y="50779"/>
                  </a:cubicBezTo>
                  <a:cubicBezTo>
                    <a:pt x="4124" y="50468"/>
                    <a:pt x="4280" y="50157"/>
                    <a:pt x="4435" y="49845"/>
                  </a:cubicBezTo>
                  <a:cubicBezTo>
                    <a:pt x="4571" y="49534"/>
                    <a:pt x="4727" y="49223"/>
                    <a:pt x="4922" y="48931"/>
                  </a:cubicBezTo>
                  <a:cubicBezTo>
                    <a:pt x="5680" y="47784"/>
                    <a:pt x="6594" y="46733"/>
                    <a:pt x="7644" y="45839"/>
                  </a:cubicBezTo>
                  <a:cubicBezTo>
                    <a:pt x="8695" y="44925"/>
                    <a:pt x="9803" y="44108"/>
                    <a:pt x="10970" y="43369"/>
                  </a:cubicBezTo>
                  <a:cubicBezTo>
                    <a:pt x="13304" y="41891"/>
                    <a:pt x="15735" y="40568"/>
                    <a:pt x="17894" y="38818"/>
                  </a:cubicBezTo>
                  <a:cubicBezTo>
                    <a:pt x="18983" y="37962"/>
                    <a:pt x="19975" y="36989"/>
                    <a:pt x="20851" y="35900"/>
                  </a:cubicBezTo>
                  <a:cubicBezTo>
                    <a:pt x="21726" y="34831"/>
                    <a:pt x="22426" y="33625"/>
                    <a:pt x="22893" y="32322"/>
                  </a:cubicBezTo>
                  <a:cubicBezTo>
                    <a:pt x="23360" y="30999"/>
                    <a:pt x="23573" y="29618"/>
                    <a:pt x="23515" y="28237"/>
                  </a:cubicBezTo>
                  <a:cubicBezTo>
                    <a:pt x="23457" y="26837"/>
                    <a:pt x="22990" y="25495"/>
                    <a:pt x="22173" y="24367"/>
                  </a:cubicBezTo>
                  <a:cubicBezTo>
                    <a:pt x="21765" y="23803"/>
                    <a:pt x="21278" y="23297"/>
                    <a:pt x="20773" y="22850"/>
                  </a:cubicBezTo>
                  <a:cubicBezTo>
                    <a:pt x="20248" y="22383"/>
                    <a:pt x="19703" y="21955"/>
                    <a:pt x="19120" y="21566"/>
                  </a:cubicBezTo>
                  <a:cubicBezTo>
                    <a:pt x="18847" y="21372"/>
                    <a:pt x="18536" y="21197"/>
                    <a:pt x="18244" y="21041"/>
                  </a:cubicBezTo>
                  <a:cubicBezTo>
                    <a:pt x="17933" y="20885"/>
                    <a:pt x="17603" y="20749"/>
                    <a:pt x="17291" y="20613"/>
                  </a:cubicBezTo>
                  <a:cubicBezTo>
                    <a:pt x="16650" y="20341"/>
                    <a:pt x="16027" y="20069"/>
                    <a:pt x="15385" y="19796"/>
                  </a:cubicBezTo>
                  <a:cubicBezTo>
                    <a:pt x="14121" y="19252"/>
                    <a:pt x="12896" y="18629"/>
                    <a:pt x="11709" y="17890"/>
                  </a:cubicBezTo>
                  <a:cubicBezTo>
                    <a:pt x="11126" y="17521"/>
                    <a:pt x="10562" y="17112"/>
                    <a:pt x="10017" y="16704"/>
                  </a:cubicBezTo>
                  <a:cubicBezTo>
                    <a:pt x="7236" y="14584"/>
                    <a:pt x="5252" y="11608"/>
                    <a:pt x="4377" y="8224"/>
                  </a:cubicBezTo>
                  <a:cubicBezTo>
                    <a:pt x="4046" y="6882"/>
                    <a:pt x="3852" y="5501"/>
                    <a:pt x="3832" y="4120"/>
                  </a:cubicBezTo>
                  <a:cubicBezTo>
                    <a:pt x="3800" y="2979"/>
                    <a:pt x="3821" y="1851"/>
                    <a:pt x="3895" y="714"/>
                  </a:cubicBezTo>
                  <a:close/>
                  <a:moveTo>
                    <a:pt x="6729" y="90676"/>
                  </a:moveTo>
                  <a:cubicBezTo>
                    <a:pt x="6621" y="92442"/>
                    <a:pt x="6366" y="94195"/>
                    <a:pt x="5855" y="95901"/>
                  </a:cubicBezTo>
                  <a:cubicBezTo>
                    <a:pt x="6379" y="94206"/>
                    <a:pt x="6630" y="92447"/>
                    <a:pt x="6729" y="90676"/>
                  </a:cubicBezTo>
                  <a:close/>
                  <a:moveTo>
                    <a:pt x="5855" y="95901"/>
                  </a:moveTo>
                  <a:cubicBezTo>
                    <a:pt x="5038" y="98527"/>
                    <a:pt x="4260" y="101191"/>
                    <a:pt x="3871" y="103934"/>
                  </a:cubicBezTo>
                  <a:cubicBezTo>
                    <a:pt x="3677" y="105315"/>
                    <a:pt x="3618" y="106696"/>
                    <a:pt x="3677" y="108076"/>
                  </a:cubicBezTo>
                  <a:cubicBezTo>
                    <a:pt x="3618" y="106696"/>
                    <a:pt x="3677" y="105315"/>
                    <a:pt x="3891" y="103934"/>
                  </a:cubicBezTo>
                  <a:cubicBezTo>
                    <a:pt x="4260" y="101211"/>
                    <a:pt x="5077" y="98566"/>
                    <a:pt x="5855" y="9590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21425" y="1447025"/>
              <a:ext cx="599075" cy="2685375"/>
            </a:xfrm>
            <a:custGeom>
              <a:avLst/>
              <a:gdLst/>
              <a:ahLst/>
              <a:cxnLst/>
              <a:rect l="l" t="t" r="r" b="b"/>
              <a:pathLst>
                <a:path w="23963" h="107415" extrusionOk="0">
                  <a:moveTo>
                    <a:pt x="4063" y="0"/>
                  </a:moveTo>
                  <a:cubicBezTo>
                    <a:pt x="3928" y="1412"/>
                    <a:pt x="3813" y="2805"/>
                    <a:pt x="3793" y="4217"/>
                  </a:cubicBezTo>
                  <a:cubicBezTo>
                    <a:pt x="3774" y="5637"/>
                    <a:pt x="3910" y="7056"/>
                    <a:pt x="4202" y="8437"/>
                  </a:cubicBezTo>
                  <a:cubicBezTo>
                    <a:pt x="3910" y="7056"/>
                    <a:pt x="3774" y="5637"/>
                    <a:pt x="3813" y="4217"/>
                  </a:cubicBezTo>
                  <a:cubicBezTo>
                    <a:pt x="3813" y="2805"/>
                    <a:pt x="3928" y="1412"/>
                    <a:pt x="4063" y="0"/>
                  </a:cubicBezTo>
                  <a:close/>
                  <a:moveTo>
                    <a:pt x="4202" y="8439"/>
                  </a:moveTo>
                  <a:cubicBezTo>
                    <a:pt x="4825" y="11220"/>
                    <a:pt x="6167" y="13786"/>
                    <a:pt x="8092" y="15886"/>
                  </a:cubicBezTo>
                  <a:cubicBezTo>
                    <a:pt x="10095" y="17909"/>
                    <a:pt x="12487" y="19504"/>
                    <a:pt x="15113" y="20574"/>
                  </a:cubicBezTo>
                  <a:cubicBezTo>
                    <a:pt x="15774" y="20865"/>
                    <a:pt x="16416" y="21138"/>
                    <a:pt x="17077" y="21390"/>
                  </a:cubicBezTo>
                  <a:cubicBezTo>
                    <a:pt x="17738" y="21643"/>
                    <a:pt x="18400" y="21935"/>
                    <a:pt x="19022" y="22266"/>
                  </a:cubicBezTo>
                  <a:cubicBezTo>
                    <a:pt x="19625" y="22616"/>
                    <a:pt x="20209" y="23024"/>
                    <a:pt x="20753" y="23491"/>
                  </a:cubicBezTo>
                  <a:cubicBezTo>
                    <a:pt x="21298" y="23919"/>
                    <a:pt x="21803" y="24425"/>
                    <a:pt x="22270" y="24969"/>
                  </a:cubicBezTo>
                  <a:cubicBezTo>
                    <a:pt x="23204" y="26039"/>
                    <a:pt x="23787" y="27400"/>
                    <a:pt x="23904" y="28820"/>
                  </a:cubicBezTo>
                  <a:cubicBezTo>
                    <a:pt x="23943" y="29170"/>
                    <a:pt x="23962" y="29520"/>
                    <a:pt x="23943" y="29870"/>
                  </a:cubicBezTo>
                  <a:cubicBezTo>
                    <a:pt x="23904" y="30220"/>
                    <a:pt x="23904" y="30590"/>
                    <a:pt x="23846" y="30940"/>
                  </a:cubicBezTo>
                  <a:cubicBezTo>
                    <a:pt x="23768" y="31640"/>
                    <a:pt x="23593" y="32321"/>
                    <a:pt x="23359" y="33002"/>
                  </a:cubicBezTo>
                  <a:cubicBezTo>
                    <a:pt x="23126" y="33663"/>
                    <a:pt x="22834" y="34305"/>
                    <a:pt x="22484" y="34927"/>
                  </a:cubicBezTo>
                  <a:cubicBezTo>
                    <a:pt x="22134" y="35530"/>
                    <a:pt x="21726" y="36113"/>
                    <a:pt x="21278" y="36658"/>
                  </a:cubicBezTo>
                  <a:cubicBezTo>
                    <a:pt x="20364" y="37747"/>
                    <a:pt x="19333" y="38720"/>
                    <a:pt x="18205" y="39575"/>
                  </a:cubicBezTo>
                  <a:cubicBezTo>
                    <a:pt x="15949" y="41306"/>
                    <a:pt x="13421" y="42610"/>
                    <a:pt x="10990" y="44049"/>
                  </a:cubicBezTo>
                  <a:cubicBezTo>
                    <a:pt x="9764" y="44788"/>
                    <a:pt x="8578" y="45546"/>
                    <a:pt x="7430" y="46402"/>
                  </a:cubicBezTo>
                  <a:cubicBezTo>
                    <a:pt x="6866" y="46811"/>
                    <a:pt x="6322" y="47258"/>
                    <a:pt x="5797" y="47744"/>
                  </a:cubicBezTo>
                  <a:cubicBezTo>
                    <a:pt x="5524" y="47997"/>
                    <a:pt x="5291" y="48250"/>
                    <a:pt x="5057" y="48522"/>
                  </a:cubicBezTo>
                  <a:cubicBezTo>
                    <a:pt x="4824" y="48794"/>
                    <a:pt x="4630" y="49106"/>
                    <a:pt x="4493" y="49436"/>
                  </a:cubicBezTo>
                  <a:lnTo>
                    <a:pt x="4493" y="49417"/>
                  </a:lnTo>
                  <a:cubicBezTo>
                    <a:pt x="3579" y="50448"/>
                    <a:pt x="2840" y="51634"/>
                    <a:pt x="2335" y="52918"/>
                  </a:cubicBezTo>
                  <a:cubicBezTo>
                    <a:pt x="1809" y="54201"/>
                    <a:pt x="1420" y="55524"/>
                    <a:pt x="1187" y="56905"/>
                  </a:cubicBezTo>
                  <a:cubicBezTo>
                    <a:pt x="954" y="58247"/>
                    <a:pt x="818" y="59628"/>
                    <a:pt x="759" y="60989"/>
                  </a:cubicBezTo>
                  <a:cubicBezTo>
                    <a:pt x="681" y="62370"/>
                    <a:pt x="642" y="63731"/>
                    <a:pt x="584" y="65112"/>
                  </a:cubicBezTo>
                  <a:cubicBezTo>
                    <a:pt x="526" y="66493"/>
                    <a:pt x="467" y="67855"/>
                    <a:pt x="331" y="69216"/>
                  </a:cubicBezTo>
                  <a:cubicBezTo>
                    <a:pt x="292" y="69566"/>
                    <a:pt x="234" y="69897"/>
                    <a:pt x="195" y="70247"/>
                  </a:cubicBezTo>
                  <a:cubicBezTo>
                    <a:pt x="176" y="70422"/>
                    <a:pt x="137" y="70578"/>
                    <a:pt x="117" y="70753"/>
                  </a:cubicBezTo>
                  <a:cubicBezTo>
                    <a:pt x="78" y="70928"/>
                    <a:pt x="40" y="71103"/>
                    <a:pt x="40" y="71258"/>
                  </a:cubicBezTo>
                  <a:cubicBezTo>
                    <a:pt x="20" y="71608"/>
                    <a:pt x="1" y="71958"/>
                    <a:pt x="1" y="72289"/>
                  </a:cubicBezTo>
                  <a:cubicBezTo>
                    <a:pt x="40" y="73339"/>
                    <a:pt x="390" y="74351"/>
                    <a:pt x="1012" y="75187"/>
                  </a:cubicBezTo>
                  <a:cubicBezTo>
                    <a:pt x="1420" y="75732"/>
                    <a:pt x="1868" y="76257"/>
                    <a:pt x="2354" y="76743"/>
                  </a:cubicBezTo>
                  <a:cubicBezTo>
                    <a:pt x="3307" y="77735"/>
                    <a:pt x="4357" y="78630"/>
                    <a:pt x="5213" y="79719"/>
                  </a:cubicBezTo>
                  <a:cubicBezTo>
                    <a:pt x="5641" y="80244"/>
                    <a:pt x="6011" y="80808"/>
                    <a:pt x="6341" y="81411"/>
                  </a:cubicBezTo>
                  <a:cubicBezTo>
                    <a:pt x="6691" y="82014"/>
                    <a:pt x="6983" y="82617"/>
                    <a:pt x="7275" y="83258"/>
                  </a:cubicBezTo>
                  <a:cubicBezTo>
                    <a:pt x="7411" y="83570"/>
                    <a:pt x="7547" y="83881"/>
                    <a:pt x="7703" y="84192"/>
                  </a:cubicBezTo>
                  <a:cubicBezTo>
                    <a:pt x="7878" y="84484"/>
                    <a:pt x="8053" y="84795"/>
                    <a:pt x="8169" y="85106"/>
                  </a:cubicBezTo>
                  <a:cubicBezTo>
                    <a:pt x="8442" y="85729"/>
                    <a:pt x="8617" y="86409"/>
                    <a:pt x="8733" y="87071"/>
                  </a:cubicBezTo>
                  <a:cubicBezTo>
                    <a:pt x="8947" y="88432"/>
                    <a:pt x="9045" y="89813"/>
                    <a:pt x="9025" y="91174"/>
                  </a:cubicBezTo>
                  <a:cubicBezTo>
                    <a:pt x="9006" y="92555"/>
                    <a:pt x="8831" y="93917"/>
                    <a:pt x="8500" y="95259"/>
                  </a:cubicBezTo>
                  <a:cubicBezTo>
                    <a:pt x="7800" y="97904"/>
                    <a:pt x="7100" y="100588"/>
                    <a:pt x="6769" y="103311"/>
                  </a:cubicBezTo>
                  <a:cubicBezTo>
                    <a:pt x="7119" y="100588"/>
                    <a:pt x="7819" y="97923"/>
                    <a:pt x="8519" y="95259"/>
                  </a:cubicBezTo>
                  <a:cubicBezTo>
                    <a:pt x="8850" y="93936"/>
                    <a:pt x="9025" y="92555"/>
                    <a:pt x="9045" y="91174"/>
                  </a:cubicBezTo>
                  <a:cubicBezTo>
                    <a:pt x="9064" y="89813"/>
                    <a:pt x="8967" y="88432"/>
                    <a:pt x="8753" y="87071"/>
                  </a:cubicBezTo>
                  <a:cubicBezTo>
                    <a:pt x="8656" y="86390"/>
                    <a:pt x="8461" y="85729"/>
                    <a:pt x="8208" y="85087"/>
                  </a:cubicBezTo>
                  <a:cubicBezTo>
                    <a:pt x="8053" y="84776"/>
                    <a:pt x="7917" y="84464"/>
                    <a:pt x="7742" y="84173"/>
                  </a:cubicBezTo>
                  <a:cubicBezTo>
                    <a:pt x="7586" y="83861"/>
                    <a:pt x="7430" y="83550"/>
                    <a:pt x="7294" y="83239"/>
                  </a:cubicBezTo>
                  <a:cubicBezTo>
                    <a:pt x="7022" y="82617"/>
                    <a:pt x="6711" y="81994"/>
                    <a:pt x="6380" y="81391"/>
                  </a:cubicBezTo>
                  <a:cubicBezTo>
                    <a:pt x="6049" y="80788"/>
                    <a:pt x="5660" y="80224"/>
                    <a:pt x="5233" y="79680"/>
                  </a:cubicBezTo>
                  <a:cubicBezTo>
                    <a:pt x="4396" y="78591"/>
                    <a:pt x="3346" y="77696"/>
                    <a:pt x="2393" y="76704"/>
                  </a:cubicBezTo>
                  <a:cubicBezTo>
                    <a:pt x="1907" y="76218"/>
                    <a:pt x="1459" y="75693"/>
                    <a:pt x="1051" y="75129"/>
                  </a:cubicBezTo>
                  <a:cubicBezTo>
                    <a:pt x="429" y="74312"/>
                    <a:pt x="78" y="73300"/>
                    <a:pt x="59" y="72270"/>
                  </a:cubicBezTo>
                  <a:cubicBezTo>
                    <a:pt x="40" y="71939"/>
                    <a:pt x="78" y="71589"/>
                    <a:pt x="98" y="71258"/>
                  </a:cubicBezTo>
                  <a:cubicBezTo>
                    <a:pt x="98" y="71083"/>
                    <a:pt x="117" y="70908"/>
                    <a:pt x="156" y="70753"/>
                  </a:cubicBezTo>
                  <a:cubicBezTo>
                    <a:pt x="195" y="70578"/>
                    <a:pt x="234" y="70403"/>
                    <a:pt x="254" y="70227"/>
                  </a:cubicBezTo>
                  <a:cubicBezTo>
                    <a:pt x="292" y="69897"/>
                    <a:pt x="351" y="69547"/>
                    <a:pt x="370" y="69216"/>
                  </a:cubicBezTo>
                  <a:cubicBezTo>
                    <a:pt x="526" y="67835"/>
                    <a:pt x="584" y="66474"/>
                    <a:pt x="642" y="65093"/>
                  </a:cubicBezTo>
                  <a:cubicBezTo>
                    <a:pt x="701" y="63731"/>
                    <a:pt x="740" y="62351"/>
                    <a:pt x="818" y="60989"/>
                  </a:cubicBezTo>
                  <a:cubicBezTo>
                    <a:pt x="876" y="59608"/>
                    <a:pt x="1012" y="58247"/>
                    <a:pt x="1245" y="56885"/>
                  </a:cubicBezTo>
                  <a:cubicBezTo>
                    <a:pt x="1498" y="55543"/>
                    <a:pt x="1887" y="54221"/>
                    <a:pt x="2393" y="52937"/>
                  </a:cubicBezTo>
                  <a:cubicBezTo>
                    <a:pt x="2918" y="51673"/>
                    <a:pt x="3638" y="50486"/>
                    <a:pt x="4552" y="49475"/>
                  </a:cubicBezTo>
                  <a:cubicBezTo>
                    <a:pt x="4688" y="49144"/>
                    <a:pt x="4882" y="48853"/>
                    <a:pt x="5116" y="48580"/>
                  </a:cubicBezTo>
                  <a:cubicBezTo>
                    <a:pt x="5330" y="48308"/>
                    <a:pt x="5583" y="48055"/>
                    <a:pt x="5835" y="47822"/>
                  </a:cubicBezTo>
                  <a:cubicBezTo>
                    <a:pt x="6361" y="47336"/>
                    <a:pt x="6905" y="46888"/>
                    <a:pt x="7469" y="46460"/>
                  </a:cubicBezTo>
                  <a:cubicBezTo>
                    <a:pt x="8597" y="45624"/>
                    <a:pt x="9803" y="44866"/>
                    <a:pt x="11009" y="44127"/>
                  </a:cubicBezTo>
                  <a:cubicBezTo>
                    <a:pt x="13440" y="42668"/>
                    <a:pt x="15969" y="41365"/>
                    <a:pt x="18225" y="39634"/>
                  </a:cubicBezTo>
                  <a:cubicBezTo>
                    <a:pt x="19353" y="38778"/>
                    <a:pt x="20384" y="37786"/>
                    <a:pt x="21298" y="36697"/>
                  </a:cubicBezTo>
                  <a:cubicBezTo>
                    <a:pt x="21745" y="36152"/>
                    <a:pt x="22153" y="35569"/>
                    <a:pt x="22504" y="34947"/>
                  </a:cubicBezTo>
                  <a:cubicBezTo>
                    <a:pt x="22854" y="34324"/>
                    <a:pt x="23145" y="33682"/>
                    <a:pt x="23379" y="33002"/>
                  </a:cubicBezTo>
                  <a:cubicBezTo>
                    <a:pt x="23612" y="32340"/>
                    <a:pt x="23787" y="31640"/>
                    <a:pt x="23865" y="30940"/>
                  </a:cubicBezTo>
                  <a:cubicBezTo>
                    <a:pt x="23923" y="30590"/>
                    <a:pt x="23962" y="30240"/>
                    <a:pt x="23962" y="29870"/>
                  </a:cubicBezTo>
                  <a:cubicBezTo>
                    <a:pt x="23943" y="29520"/>
                    <a:pt x="23962" y="29170"/>
                    <a:pt x="23923" y="28820"/>
                  </a:cubicBezTo>
                  <a:cubicBezTo>
                    <a:pt x="23807" y="27381"/>
                    <a:pt x="23243" y="26039"/>
                    <a:pt x="22309" y="24950"/>
                  </a:cubicBezTo>
                  <a:cubicBezTo>
                    <a:pt x="21842" y="24405"/>
                    <a:pt x="21337" y="23899"/>
                    <a:pt x="20792" y="23452"/>
                  </a:cubicBezTo>
                  <a:cubicBezTo>
                    <a:pt x="20247" y="23005"/>
                    <a:pt x="19664" y="22596"/>
                    <a:pt x="19042" y="22246"/>
                  </a:cubicBezTo>
                  <a:cubicBezTo>
                    <a:pt x="18419" y="21896"/>
                    <a:pt x="17758" y="21604"/>
                    <a:pt x="17097" y="21371"/>
                  </a:cubicBezTo>
                  <a:cubicBezTo>
                    <a:pt x="16435" y="21118"/>
                    <a:pt x="15794" y="20846"/>
                    <a:pt x="15132" y="20554"/>
                  </a:cubicBezTo>
                  <a:cubicBezTo>
                    <a:pt x="12507" y="19484"/>
                    <a:pt x="10114" y="17890"/>
                    <a:pt x="8111" y="15886"/>
                  </a:cubicBezTo>
                  <a:cubicBezTo>
                    <a:pt x="6186" y="13786"/>
                    <a:pt x="4825" y="11220"/>
                    <a:pt x="4202" y="8439"/>
                  </a:cubicBezTo>
                  <a:close/>
                  <a:moveTo>
                    <a:pt x="6769" y="103311"/>
                  </a:moveTo>
                  <a:cubicBezTo>
                    <a:pt x="6575" y="104672"/>
                    <a:pt x="6516" y="106053"/>
                    <a:pt x="6594" y="107414"/>
                  </a:cubicBezTo>
                  <a:cubicBezTo>
                    <a:pt x="6536" y="106053"/>
                    <a:pt x="6594" y="104672"/>
                    <a:pt x="6769" y="103311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09275" y="1452750"/>
              <a:ext cx="614625" cy="2560525"/>
            </a:xfrm>
            <a:custGeom>
              <a:avLst/>
              <a:gdLst/>
              <a:ahLst/>
              <a:cxnLst/>
              <a:rect l="l" t="t" r="r" b="b"/>
              <a:pathLst>
                <a:path w="24585" h="102421" extrusionOk="0">
                  <a:moveTo>
                    <a:pt x="4338" y="1"/>
                  </a:moveTo>
                  <a:lnTo>
                    <a:pt x="4338" y="1"/>
                  </a:lnTo>
                  <a:cubicBezTo>
                    <a:pt x="4128" y="1777"/>
                    <a:pt x="3934" y="3576"/>
                    <a:pt x="3934" y="5365"/>
                  </a:cubicBezTo>
                  <a:lnTo>
                    <a:pt x="3934" y="5365"/>
                  </a:lnTo>
                  <a:cubicBezTo>
                    <a:pt x="3934" y="3582"/>
                    <a:pt x="4128" y="1787"/>
                    <a:pt x="4338" y="1"/>
                  </a:cubicBezTo>
                  <a:close/>
                  <a:moveTo>
                    <a:pt x="3934" y="5365"/>
                  </a:moveTo>
                  <a:lnTo>
                    <a:pt x="3934" y="5365"/>
                  </a:lnTo>
                  <a:cubicBezTo>
                    <a:pt x="3934" y="6396"/>
                    <a:pt x="3999" y="7423"/>
                    <a:pt x="4163" y="8442"/>
                  </a:cubicBezTo>
                  <a:cubicBezTo>
                    <a:pt x="3999" y="7424"/>
                    <a:pt x="3934" y="6396"/>
                    <a:pt x="3934" y="5365"/>
                  </a:cubicBezTo>
                  <a:close/>
                  <a:moveTo>
                    <a:pt x="4163" y="8442"/>
                  </a:moveTo>
                  <a:lnTo>
                    <a:pt x="4163" y="8442"/>
                  </a:lnTo>
                  <a:cubicBezTo>
                    <a:pt x="4629" y="11242"/>
                    <a:pt x="5835" y="13887"/>
                    <a:pt x="7625" y="16085"/>
                  </a:cubicBezTo>
                  <a:cubicBezTo>
                    <a:pt x="8091" y="16630"/>
                    <a:pt x="8578" y="17135"/>
                    <a:pt x="9083" y="17622"/>
                  </a:cubicBezTo>
                  <a:cubicBezTo>
                    <a:pt x="9628" y="18088"/>
                    <a:pt x="10172" y="18536"/>
                    <a:pt x="10736" y="18944"/>
                  </a:cubicBezTo>
                  <a:cubicBezTo>
                    <a:pt x="11884" y="19800"/>
                    <a:pt x="13109" y="20520"/>
                    <a:pt x="14393" y="21103"/>
                  </a:cubicBezTo>
                  <a:cubicBezTo>
                    <a:pt x="15677" y="21687"/>
                    <a:pt x="16999" y="22192"/>
                    <a:pt x="18322" y="22698"/>
                  </a:cubicBezTo>
                  <a:cubicBezTo>
                    <a:pt x="18983" y="22931"/>
                    <a:pt x="19625" y="23242"/>
                    <a:pt x="20208" y="23631"/>
                  </a:cubicBezTo>
                  <a:cubicBezTo>
                    <a:pt x="20792" y="24020"/>
                    <a:pt x="21356" y="24448"/>
                    <a:pt x="21881" y="24915"/>
                  </a:cubicBezTo>
                  <a:cubicBezTo>
                    <a:pt x="22931" y="25868"/>
                    <a:pt x="23826" y="27016"/>
                    <a:pt x="24234" y="28377"/>
                  </a:cubicBezTo>
                  <a:cubicBezTo>
                    <a:pt x="24448" y="29058"/>
                    <a:pt x="24546" y="29758"/>
                    <a:pt x="24526" y="30458"/>
                  </a:cubicBezTo>
                  <a:cubicBezTo>
                    <a:pt x="24546" y="30808"/>
                    <a:pt x="24507" y="31158"/>
                    <a:pt x="24487" y="31528"/>
                  </a:cubicBezTo>
                  <a:lnTo>
                    <a:pt x="24409" y="32053"/>
                  </a:lnTo>
                  <a:cubicBezTo>
                    <a:pt x="24409" y="32131"/>
                    <a:pt x="24390" y="32228"/>
                    <a:pt x="24390" y="32306"/>
                  </a:cubicBezTo>
                  <a:lnTo>
                    <a:pt x="24332" y="32559"/>
                  </a:lnTo>
                  <a:cubicBezTo>
                    <a:pt x="24040" y="33940"/>
                    <a:pt x="23476" y="35262"/>
                    <a:pt x="22678" y="36429"/>
                  </a:cubicBezTo>
                  <a:cubicBezTo>
                    <a:pt x="22270" y="37013"/>
                    <a:pt x="21842" y="37557"/>
                    <a:pt x="21356" y="38063"/>
                  </a:cubicBezTo>
                  <a:cubicBezTo>
                    <a:pt x="20870" y="38588"/>
                    <a:pt x="20364" y="39074"/>
                    <a:pt x="19819" y="39522"/>
                  </a:cubicBezTo>
                  <a:cubicBezTo>
                    <a:pt x="17660" y="41350"/>
                    <a:pt x="15151" y="42692"/>
                    <a:pt x="12662" y="44034"/>
                  </a:cubicBezTo>
                  <a:cubicBezTo>
                    <a:pt x="10153" y="45356"/>
                    <a:pt x="7663" y="46718"/>
                    <a:pt x="5485" y="48546"/>
                  </a:cubicBezTo>
                  <a:cubicBezTo>
                    <a:pt x="5232" y="48779"/>
                    <a:pt x="4960" y="49032"/>
                    <a:pt x="4727" y="49285"/>
                  </a:cubicBezTo>
                  <a:cubicBezTo>
                    <a:pt x="4493" y="49557"/>
                    <a:pt x="4299" y="49849"/>
                    <a:pt x="4085" y="50141"/>
                  </a:cubicBezTo>
                  <a:cubicBezTo>
                    <a:pt x="3676" y="50705"/>
                    <a:pt x="3268" y="51288"/>
                    <a:pt x="2898" y="51891"/>
                  </a:cubicBezTo>
                  <a:cubicBezTo>
                    <a:pt x="2120" y="53078"/>
                    <a:pt x="1498" y="54361"/>
                    <a:pt x="1031" y="55684"/>
                  </a:cubicBezTo>
                  <a:cubicBezTo>
                    <a:pt x="915" y="56034"/>
                    <a:pt x="817" y="56365"/>
                    <a:pt x="720" y="56715"/>
                  </a:cubicBezTo>
                  <a:cubicBezTo>
                    <a:pt x="681" y="56890"/>
                    <a:pt x="662" y="57065"/>
                    <a:pt x="623" y="57240"/>
                  </a:cubicBezTo>
                  <a:cubicBezTo>
                    <a:pt x="584" y="57415"/>
                    <a:pt x="545" y="57570"/>
                    <a:pt x="526" y="57745"/>
                  </a:cubicBezTo>
                  <a:cubicBezTo>
                    <a:pt x="428" y="58446"/>
                    <a:pt x="351" y="59165"/>
                    <a:pt x="292" y="59865"/>
                  </a:cubicBezTo>
                  <a:cubicBezTo>
                    <a:pt x="156" y="61266"/>
                    <a:pt x="117" y="62686"/>
                    <a:pt x="78" y="64105"/>
                  </a:cubicBezTo>
                  <a:cubicBezTo>
                    <a:pt x="59" y="65506"/>
                    <a:pt x="59" y="66925"/>
                    <a:pt x="59" y="68345"/>
                  </a:cubicBezTo>
                  <a:cubicBezTo>
                    <a:pt x="39" y="69045"/>
                    <a:pt x="39" y="69746"/>
                    <a:pt x="20" y="70465"/>
                  </a:cubicBezTo>
                  <a:cubicBezTo>
                    <a:pt x="20" y="70640"/>
                    <a:pt x="0" y="70815"/>
                    <a:pt x="20" y="70990"/>
                  </a:cubicBezTo>
                  <a:lnTo>
                    <a:pt x="78" y="71516"/>
                  </a:lnTo>
                  <a:cubicBezTo>
                    <a:pt x="98" y="71866"/>
                    <a:pt x="156" y="72216"/>
                    <a:pt x="253" y="72566"/>
                  </a:cubicBezTo>
                  <a:cubicBezTo>
                    <a:pt x="331" y="72916"/>
                    <a:pt x="448" y="73246"/>
                    <a:pt x="584" y="73577"/>
                  </a:cubicBezTo>
                  <a:cubicBezTo>
                    <a:pt x="740" y="73888"/>
                    <a:pt x="895" y="74200"/>
                    <a:pt x="1109" y="74491"/>
                  </a:cubicBezTo>
                  <a:cubicBezTo>
                    <a:pt x="1517" y="75075"/>
                    <a:pt x="1984" y="75619"/>
                    <a:pt x="2490" y="76106"/>
                  </a:cubicBezTo>
                  <a:cubicBezTo>
                    <a:pt x="3501" y="77097"/>
                    <a:pt x="4610" y="77973"/>
                    <a:pt x="5602" y="78965"/>
                  </a:cubicBezTo>
                  <a:cubicBezTo>
                    <a:pt x="6574" y="79995"/>
                    <a:pt x="7488" y="81085"/>
                    <a:pt x="8344" y="82213"/>
                  </a:cubicBezTo>
                  <a:cubicBezTo>
                    <a:pt x="9181" y="83360"/>
                    <a:pt x="10153" y="84410"/>
                    <a:pt x="10639" y="85752"/>
                  </a:cubicBezTo>
                  <a:cubicBezTo>
                    <a:pt x="10892" y="86414"/>
                    <a:pt x="11087" y="87094"/>
                    <a:pt x="11223" y="87775"/>
                  </a:cubicBezTo>
                  <a:cubicBezTo>
                    <a:pt x="11378" y="88475"/>
                    <a:pt x="11476" y="89175"/>
                    <a:pt x="11553" y="89876"/>
                  </a:cubicBezTo>
                  <a:cubicBezTo>
                    <a:pt x="11689" y="91276"/>
                    <a:pt x="11651" y="92696"/>
                    <a:pt x="11437" y="94096"/>
                  </a:cubicBezTo>
                  <a:cubicBezTo>
                    <a:pt x="11320" y="94796"/>
                    <a:pt x="11145" y="95477"/>
                    <a:pt x="10989" y="96177"/>
                  </a:cubicBezTo>
                  <a:cubicBezTo>
                    <a:pt x="10834" y="96858"/>
                    <a:pt x="10698" y="97558"/>
                    <a:pt x="10561" y="98239"/>
                  </a:cubicBezTo>
                  <a:cubicBezTo>
                    <a:pt x="10717" y="97558"/>
                    <a:pt x="10853" y="96858"/>
                    <a:pt x="11009" y="96177"/>
                  </a:cubicBezTo>
                  <a:cubicBezTo>
                    <a:pt x="11164" y="95477"/>
                    <a:pt x="11339" y="94796"/>
                    <a:pt x="11456" y="94096"/>
                  </a:cubicBezTo>
                  <a:cubicBezTo>
                    <a:pt x="11670" y="92696"/>
                    <a:pt x="11709" y="91276"/>
                    <a:pt x="11573" y="89876"/>
                  </a:cubicBezTo>
                  <a:cubicBezTo>
                    <a:pt x="11514" y="89175"/>
                    <a:pt x="11398" y="88475"/>
                    <a:pt x="11262" y="87775"/>
                  </a:cubicBezTo>
                  <a:cubicBezTo>
                    <a:pt x="11125" y="87094"/>
                    <a:pt x="10912" y="86414"/>
                    <a:pt x="10659" y="85752"/>
                  </a:cubicBezTo>
                  <a:cubicBezTo>
                    <a:pt x="10406" y="85091"/>
                    <a:pt x="10075" y="84469"/>
                    <a:pt x="9647" y="83885"/>
                  </a:cubicBezTo>
                  <a:lnTo>
                    <a:pt x="8383" y="82193"/>
                  </a:lnTo>
                  <a:cubicBezTo>
                    <a:pt x="7527" y="81065"/>
                    <a:pt x="6613" y="79976"/>
                    <a:pt x="5641" y="78945"/>
                  </a:cubicBezTo>
                  <a:cubicBezTo>
                    <a:pt x="4649" y="77953"/>
                    <a:pt x="3521" y="77078"/>
                    <a:pt x="2529" y="76086"/>
                  </a:cubicBezTo>
                  <a:cubicBezTo>
                    <a:pt x="2023" y="75600"/>
                    <a:pt x="1556" y="75055"/>
                    <a:pt x="1148" y="74472"/>
                  </a:cubicBezTo>
                  <a:cubicBezTo>
                    <a:pt x="759" y="73888"/>
                    <a:pt x="467" y="73246"/>
                    <a:pt x="292" y="72566"/>
                  </a:cubicBezTo>
                  <a:cubicBezTo>
                    <a:pt x="214" y="72216"/>
                    <a:pt x="156" y="71866"/>
                    <a:pt x="117" y="71516"/>
                  </a:cubicBezTo>
                  <a:lnTo>
                    <a:pt x="78" y="70990"/>
                  </a:lnTo>
                  <a:cubicBezTo>
                    <a:pt x="59" y="70815"/>
                    <a:pt x="59" y="70640"/>
                    <a:pt x="78" y="70465"/>
                  </a:cubicBezTo>
                  <a:cubicBezTo>
                    <a:pt x="98" y="69765"/>
                    <a:pt x="117" y="69045"/>
                    <a:pt x="117" y="68345"/>
                  </a:cubicBezTo>
                  <a:cubicBezTo>
                    <a:pt x="117" y="66925"/>
                    <a:pt x="117" y="65525"/>
                    <a:pt x="156" y="64105"/>
                  </a:cubicBezTo>
                  <a:cubicBezTo>
                    <a:pt x="175" y="62686"/>
                    <a:pt x="234" y="61285"/>
                    <a:pt x="351" y="59865"/>
                  </a:cubicBezTo>
                  <a:cubicBezTo>
                    <a:pt x="409" y="59165"/>
                    <a:pt x="487" y="58465"/>
                    <a:pt x="584" y="57765"/>
                  </a:cubicBezTo>
                  <a:cubicBezTo>
                    <a:pt x="623" y="57590"/>
                    <a:pt x="642" y="57415"/>
                    <a:pt x="681" y="57259"/>
                  </a:cubicBezTo>
                  <a:cubicBezTo>
                    <a:pt x="720" y="57084"/>
                    <a:pt x="740" y="56909"/>
                    <a:pt x="798" y="56734"/>
                  </a:cubicBezTo>
                  <a:cubicBezTo>
                    <a:pt x="876" y="56384"/>
                    <a:pt x="973" y="56053"/>
                    <a:pt x="1090" y="55723"/>
                  </a:cubicBezTo>
                  <a:cubicBezTo>
                    <a:pt x="1556" y="54381"/>
                    <a:pt x="2179" y="53117"/>
                    <a:pt x="2957" y="51930"/>
                  </a:cubicBezTo>
                  <a:cubicBezTo>
                    <a:pt x="3326" y="51327"/>
                    <a:pt x="3735" y="50744"/>
                    <a:pt x="4143" y="50180"/>
                  </a:cubicBezTo>
                  <a:cubicBezTo>
                    <a:pt x="4357" y="49907"/>
                    <a:pt x="4571" y="49616"/>
                    <a:pt x="4785" y="49343"/>
                  </a:cubicBezTo>
                  <a:cubicBezTo>
                    <a:pt x="5018" y="49091"/>
                    <a:pt x="5271" y="48838"/>
                    <a:pt x="5543" y="48624"/>
                  </a:cubicBezTo>
                  <a:cubicBezTo>
                    <a:pt x="7702" y="46796"/>
                    <a:pt x="10192" y="45434"/>
                    <a:pt x="12681" y="44092"/>
                  </a:cubicBezTo>
                  <a:cubicBezTo>
                    <a:pt x="15171" y="42770"/>
                    <a:pt x="17680" y="41428"/>
                    <a:pt x="19858" y="39580"/>
                  </a:cubicBezTo>
                  <a:cubicBezTo>
                    <a:pt x="20403" y="39133"/>
                    <a:pt x="20908" y="38646"/>
                    <a:pt x="21395" y="38121"/>
                  </a:cubicBezTo>
                  <a:cubicBezTo>
                    <a:pt x="21881" y="37615"/>
                    <a:pt x="22328" y="37051"/>
                    <a:pt x="22717" y="36468"/>
                  </a:cubicBezTo>
                  <a:cubicBezTo>
                    <a:pt x="23534" y="35301"/>
                    <a:pt x="24098" y="33978"/>
                    <a:pt x="24370" y="32578"/>
                  </a:cubicBezTo>
                  <a:lnTo>
                    <a:pt x="24429" y="32325"/>
                  </a:lnTo>
                  <a:cubicBezTo>
                    <a:pt x="24448" y="32228"/>
                    <a:pt x="24448" y="32150"/>
                    <a:pt x="24468" y="32053"/>
                  </a:cubicBezTo>
                  <a:lnTo>
                    <a:pt x="24546" y="31528"/>
                  </a:lnTo>
                  <a:cubicBezTo>
                    <a:pt x="24546" y="31178"/>
                    <a:pt x="24584" y="30828"/>
                    <a:pt x="24565" y="30458"/>
                  </a:cubicBezTo>
                  <a:cubicBezTo>
                    <a:pt x="24584" y="29758"/>
                    <a:pt x="24487" y="29038"/>
                    <a:pt x="24273" y="28377"/>
                  </a:cubicBezTo>
                  <a:cubicBezTo>
                    <a:pt x="23865" y="26996"/>
                    <a:pt x="22970" y="25829"/>
                    <a:pt x="21920" y="24896"/>
                  </a:cubicBezTo>
                  <a:cubicBezTo>
                    <a:pt x="21395" y="24429"/>
                    <a:pt x="20831" y="24001"/>
                    <a:pt x="20228" y="23612"/>
                  </a:cubicBezTo>
                  <a:cubicBezTo>
                    <a:pt x="19644" y="23223"/>
                    <a:pt x="19002" y="22912"/>
                    <a:pt x="18341" y="22659"/>
                  </a:cubicBezTo>
                  <a:cubicBezTo>
                    <a:pt x="17019" y="22173"/>
                    <a:pt x="15696" y="21667"/>
                    <a:pt x="14412" y="21084"/>
                  </a:cubicBezTo>
                  <a:cubicBezTo>
                    <a:pt x="13109" y="20500"/>
                    <a:pt x="11884" y="19781"/>
                    <a:pt x="10756" y="18944"/>
                  </a:cubicBezTo>
                  <a:cubicBezTo>
                    <a:pt x="10192" y="18516"/>
                    <a:pt x="9628" y="18088"/>
                    <a:pt x="9103" y="17602"/>
                  </a:cubicBezTo>
                  <a:cubicBezTo>
                    <a:pt x="8578" y="17135"/>
                    <a:pt x="8091" y="16610"/>
                    <a:pt x="7644" y="16085"/>
                  </a:cubicBezTo>
                  <a:cubicBezTo>
                    <a:pt x="5855" y="13887"/>
                    <a:pt x="4649" y="11242"/>
                    <a:pt x="4163" y="8442"/>
                  </a:cubicBezTo>
                  <a:close/>
                  <a:moveTo>
                    <a:pt x="10561" y="98239"/>
                  </a:moveTo>
                  <a:cubicBezTo>
                    <a:pt x="10270" y="99620"/>
                    <a:pt x="10017" y="101020"/>
                    <a:pt x="9861" y="102420"/>
                  </a:cubicBezTo>
                  <a:cubicBezTo>
                    <a:pt x="10036" y="101020"/>
                    <a:pt x="10289" y="99620"/>
                    <a:pt x="10561" y="98239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85925" y="1459125"/>
              <a:ext cx="641875" cy="2754475"/>
            </a:xfrm>
            <a:custGeom>
              <a:avLst/>
              <a:gdLst/>
              <a:ahLst/>
              <a:cxnLst/>
              <a:rect l="l" t="t" r="r" b="b"/>
              <a:pathLst>
                <a:path w="25675" h="110179" extrusionOk="0">
                  <a:moveTo>
                    <a:pt x="5077" y="0"/>
                  </a:moveTo>
                  <a:cubicBezTo>
                    <a:pt x="4669" y="2839"/>
                    <a:pt x="4280" y="5737"/>
                    <a:pt x="4630" y="8595"/>
                  </a:cubicBezTo>
                  <a:cubicBezTo>
                    <a:pt x="4999" y="11474"/>
                    <a:pt x="6108" y="14196"/>
                    <a:pt x="7858" y="16491"/>
                  </a:cubicBezTo>
                  <a:cubicBezTo>
                    <a:pt x="8734" y="17639"/>
                    <a:pt x="9764" y="18670"/>
                    <a:pt x="10931" y="19526"/>
                  </a:cubicBezTo>
                  <a:cubicBezTo>
                    <a:pt x="12059" y="20420"/>
                    <a:pt x="13265" y="21179"/>
                    <a:pt x="14568" y="21801"/>
                  </a:cubicBezTo>
                  <a:cubicBezTo>
                    <a:pt x="15872" y="22423"/>
                    <a:pt x="17214" y="22929"/>
                    <a:pt x="18575" y="23415"/>
                  </a:cubicBezTo>
                  <a:cubicBezTo>
                    <a:pt x="19256" y="23649"/>
                    <a:pt x="19917" y="23921"/>
                    <a:pt x="20559" y="24232"/>
                  </a:cubicBezTo>
                  <a:cubicBezTo>
                    <a:pt x="21181" y="24582"/>
                    <a:pt x="21784" y="24971"/>
                    <a:pt x="22368" y="25419"/>
                  </a:cubicBezTo>
                  <a:cubicBezTo>
                    <a:pt x="23476" y="26294"/>
                    <a:pt x="24507" y="27364"/>
                    <a:pt x="25071" y="28706"/>
                  </a:cubicBezTo>
                  <a:cubicBezTo>
                    <a:pt x="25343" y="29347"/>
                    <a:pt x="25518" y="30067"/>
                    <a:pt x="25577" y="30767"/>
                  </a:cubicBezTo>
                  <a:cubicBezTo>
                    <a:pt x="25616" y="31487"/>
                    <a:pt x="25596" y="32206"/>
                    <a:pt x="25499" y="32926"/>
                  </a:cubicBezTo>
                  <a:cubicBezTo>
                    <a:pt x="25402" y="33626"/>
                    <a:pt x="25207" y="34326"/>
                    <a:pt x="24954" y="34988"/>
                  </a:cubicBezTo>
                  <a:cubicBezTo>
                    <a:pt x="24896" y="35163"/>
                    <a:pt x="24818" y="35318"/>
                    <a:pt x="24740" y="35474"/>
                  </a:cubicBezTo>
                  <a:cubicBezTo>
                    <a:pt x="24682" y="35649"/>
                    <a:pt x="24604" y="35805"/>
                    <a:pt x="24527" y="35960"/>
                  </a:cubicBezTo>
                  <a:cubicBezTo>
                    <a:pt x="24351" y="36291"/>
                    <a:pt x="24176" y="36583"/>
                    <a:pt x="23982" y="36894"/>
                  </a:cubicBezTo>
                  <a:cubicBezTo>
                    <a:pt x="23807" y="37205"/>
                    <a:pt x="23593" y="37497"/>
                    <a:pt x="23360" y="37788"/>
                  </a:cubicBezTo>
                  <a:cubicBezTo>
                    <a:pt x="23126" y="38061"/>
                    <a:pt x="22912" y="38333"/>
                    <a:pt x="22679" y="38605"/>
                  </a:cubicBezTo>
                  <a:cubicBezTo>
                    <a:pt x="22193" y="39130"/>
                    <a:pt x="21667" y="39636"/>
                    <a:pt x="21123" y="40083"/>
                  </a:cubicBezTo>
                  <a:cubicBezTo>
                    <a:pt x="18925" y="41950"/>
                    <a:pt x="16358" y="43292"/>
                    <a:pt x="13771" y="44557"/>
                  </a:cubicBezTo>
                  <a:cubicBezTo>
                    <a:pt x="11204" y="45821"/>
                    <a:pt x="8578" y="47066"/>
                    <a:pt x="6186" y="48660"/>
                  </a:cubicBezTo>
                  <a:cubicBezTo>
                    <a:pt x="5894" y="48855"/>
                    <a:pt x="5602" y="49069"/>
                    <a:pt x="5349" y="49322"/>
                  </a:cubicBezTo>
                  <a:cubicBezTo>
                    <a:pt x="5213" y="49438"/>
                    <a:pt x="5077" y="49555"/>
                    <a:pt x="4960" y="49691"/>
                  </a:cubicBezTo>
                  <a:cubicBezTo>
                    <a:pt x="4844" y="49827"/>
                    <a:pt x="4708" y="49964"/>
                    <a:pt x="4591" y="50100"/>
                  </a:cubicBezTo>
                  <a:cubicBezTo>
                    <a:pt x="4105" y="50625"/>
                    <a:pt x="3657" y="51189"/>
                    <a:pt x="3229" y="51753"/>
                  </a:cubicBezTo>
                  <a:cubicBezTo>
                    <a:pt x="2354" y="52900"/>
                    <a:pt x="1635" y="54165"/>
                    <a:pt x="1071" y="55507"/>
                  </a:cubicBezTo>
                  <a:cubicBezTo>
                    <a:pt x="934" y="55837"/>
                    <a:pt x="818" y="56187"/>
                    <a:pt x="720" y="56537"/>
                  </a:cubicBezTo>
                  <a:cubicBezTo>
                    <a:pt x="643" y="56888"/>
                    <a:pt x="545" y="57238"/>
                    <a:pt x="487" y="57588"/>
                  </a:cubicBezTo>
                  <a:cubicBezTo>
                    <a:pt x="351" y="58288"/>
                    <a:pt x="273" y="59007"/>
                    <a:pt x="195" y="59727"/>
                  </a:cubicBezTo>
                  <a:cubicBezTo>
                    <a:pt x="59" y="61166"/>
                    <a:pt x="1" y="62606"/>
                    <a:pt x="1" y="64045"/>
                  </a:cubicBezTo>
                  <a:cubicBezTo>
                    <a:pt x="1" y="65484"/>
                    <a:pt x="79" y="66904"/>
                    <a:pt x="176" y="68343"/>
                  </a:cubicBezTo>
                  <a:cubicBezTo>
                    <a:pt x="234" y="69063"/>
                    <a:pt x="293" y="69782"/>
                    <a:pt x="370" y="70502"/>
                  </a:cubicBezTo>
                  <a:cubicBezTo>
                    <a:pt x="487" y="71202"/>
                    <a:pt x="682" y="71902"/>
                    <a:pt x="954" y="72583"/>
                  </a:cubicBezTo>
                  <a:cubicBezTo>
                    <a:pt x="1226" y="73244"/>
                    <a:pt x="1576" y="73847"/>
                    <a:pt x="2043" y="74411"/>
                  </a:cubicBezTo>
                  <a:cubicBezTo>
                    <a:pt x="2490" y="74975"/>
                    <a:pt x="2996" y="75481"/>
                    <a:pt x="3541" y="75948"/>
                  </a:cubicBezTo>
                  <a:cubicBezTo>
                    <a:pt x="4610" y="76901"/>
                    <a:pt x="5777" y="77757"/>
                    <a:pt x="6866" y="78690"/>
                  </a:cubicBezTo>
                  <a:cubicBezTo>
                    <a:pt x="7956" y="79643"/>
                    <a:pt x="8986" y="80635"/>
                    <a:pt x="10076" y="81588"/>
                  </a:cubicBezTo>
                  <a:cubicBezTo>
                    <a:pt x="10601" y="82074"/>
                    <a:pt x="11106" y="82580"/>
                    <a:pt x="11612" y="83086"/>
                  </a:cubicBezTo>
                  <a:cubicBezTo>
                    <a:pt x="12118" y="83591"/>
                    <a:pt x="12565" y="84175"/>
                    <a:pt x="12935" y="84797"/>
                  </a:cubicBezTo>
                  <a:cubicBezTo>
                    <a:pt x="13654" y="86042"/>
                    <a:pt x="14160" y="87403"/>
                    <a:pt x="14432" y="88804"/>
                  </a:cubicBezTo>
                  <a:cubicBezTo>
                    <a:pt x="14724" y="90224"/>
                    <a:pt x="14821" y="91663"/>
                    <a:pt x="14705" y="93102"/>
                  </a:cubicBezTo>
                  <a:cubicBezTo>
                    <a:pt x="14646" y="93822"/>
                    <a:pt x="14491" y="94522"/>
                    <a:pt x="14374" y="95222"/>
                  </a:cubicBezTo>
                  <a:lnTo>
                    <a:pt x="13985" y="97342"/>
                  </a:lnTo>
                  <a:cubicBezTo>
                    <a:pt x="13732" y="98762"/>
                    <a:pt x="13518" y="100182"/>
                    <a:pt x="13363" y="101621"/>
                  </a:cubicBezTo>
                  <a:cubicBezTo>
                    <a:pt x="13518" y="100182"/>
                    <a:pt x="13752" y="98762"/>
                    <a:pt x="14004" y="97342"/>
                  </a:cubicBezTo>
                  <a:lnTo>
                    <a:pt x="14393" y="95222"/>
                  </a:lnTo>
                  <a:cubicBezTo>
                    <a:pt x="14510" y="94522"/>
                    <a:pt x="14666" y="93822"/>
                    <a:pt x="14724" y="93102"/>
                  </a:cubicBezTo>
                  <a:cubicBezTo>
                    <a:pt x="14841" y="91663"/>
                    <a:pt x="14743" y="90224"/>
                    <a:pt x="14452" y="88804"/>
                  </a:cubicBezTo>
                  <a:cubicBezTo>
                    <a:pt x="14179" y="87384"/>
                    <a:pt x="13674" y="86022"/>
                    <a:pt x="12954" y="84778"/>
                  </a:cubicBezTo>
                  <a:cubicBezTo>
                    <a:pt x="12585" y="84155"/>
                    <a:pt x="12157" y="83591"/>
                    <a:pt x="11632" y="83066"/>
                  </a:cubicBezTo>
                  <a:cubicBezTo>
                    <a:pt x="11145" y="82561"/>
                    <a:pt x="10620" y="82055"/>
                    <a:pt x="10095" y="81569"/>
                  </a:cubicBezTo>
                  <a:cubicBezTo>
                    <a:pt x="9025" y="80616"/>
                    <a:pt x="7975" y="79624"/>
                    <a:pt x="6905" y="78671"/>
                  </a:cubicBezTo>
                  <a:cubicBezTo>
                    <a:pt x="5816" y="77737"/>
                    <a:pt x="4649" y="76881"/>
                    <a:pt x="3580" y="75928"/>
                  </a:cubicBezTo>
                  <a:cubicBezTo>
                    <a:pt x="3035" y="75462"/>
                    <a:pt x="2529" y="74936"/>
                    <a:pt x="2082" y="74392"/>
                  </a:cubicBezTo>
                  <a:cubicBezTo>
                    <a:pt x="1635" y="73828"/>
                    <a:pt x="1265" y="73205"/>
                    <a:pt x="993" y="72544"/>
                  </a:cubicBezTo>
                  <a:cubicBezTo>
                    <a:pt x="720" y="71863"/>
                    <a:pt x="526" y="71183"/>
                    <a:pt x="429" y="70463"/>
                  </a:cubicBezTo>
                  <a:cubicBezTo>
                    <a:pt x="351" y="69763"/>
                    <a:pt x="293" y="69043"/>
                    <a:pt x="234" y="68324"/>
                  </a:cubicBezTo>
                  <a:cubicBezTo>
                    <a:pt x="137" y="66884"/>
                    <a:pt x="59" y="65465"/>
                    <a:pt x="59" y="64025"/>
                  </a:cubicBezTo>
                  <a:cubicBezTo>
                    <a:pt x="59" y="62586"/>
                    <a:pt x="118" y="61147"/>
                    <a:pt x="254" y="59708"/>
                  </a:cubicBezTo>
                  <a:cubicBezTo>
                    <a:pt x="332" y="59007"/>
                    <a:pt x="409" y="58288"/>
                    <a:pt x="545" y="57588"/>
                  </a:cubicBezTo>
                  <a:cubicBezTo>
                    <a:pt x="623" y="57238"/>
                    <a:pt x="720" y="56888"/>
                    <a:pt x="798" y="56537"/>
                  </a:cubicBezTo>
                  <a:cubicBezTo>
                    <a:pt x="896" y="56187"/>
                    <a:pt x="1012" y="55857"/>
                    <a:pt x="1148" y="55526"/>
                  </a:cubicBezTo>
                  <a:cubicBezTo>
                    <a:pt x="1693" y="54184"/>
                    <a:pt x="2413" y="52939"/>
                    <a:pt x="3288" y="51792"/>
                  </a:cubicBezTo>
                  <a:cubicBezTo>
                    <a:pt x="3716" y="51228"/>
                    <a:pt x="4163" y="50664"/>
                    <a:pt x="4649" y="50139"/>
                  </a:cubicBezTo>
                  <a:cubicBezTo>
                    <a:pt x="4766" y="50002"/>
                    <a:pt x="4883" y="49866"/>
                    <a:pt x="5019" y="49750"/>
                  </a:cubicBezTo>
                  <a:cubicBezTo>
                    <a:pt x="5135" y="49614"/>
                    <a:pt x="5252" y="49477"/>
                    <a:pt x="5388" y="49361"/>
                  </a:cubicBezTo>
                  <a:cubicBezTo>
                    <a:pt x="5661" y="49127"/>
                    <a:pt x="5952" y="48913"/>
                    <a:pt x="6244" y="48719"/>
                  </a:cubicBezTo>
                  <a:cubicBezTo>
                    <a:pt x="7450" y="47921"/>
                    <a:pt x="8695" y="47202"/>
                    <a:pt x="9959" y="46541"/>
                  </a:cubicBezTo>
                  <a:cubicBezTo>
                    <a:pt x="11243" y="45879"/>
                    <a:pt x="12526" y="45257"/>
                    <a:pt x="13810" y="44615"/>
                  </a:cubicBezTo>
                  <a:cubicBezTo>
                    <a:pt x="16377" y="43331"/>
                    <a:pt x="18964" y="41989"/>
                    <a:pt x="21162" y="40122"/>
                  </a:cubicBezTo>
                  <a:cubicBezTo>
                    <a:pt x="21726" y="39675"/>
                    <a:pt x="22231" y="39169"/>
                    <a:pt x="22718" y="38625"/>
                  </a:cubicBezTo>
                  <a:cubicBezTo>
                    <a:pt x="22971" y="38372"/>
                    <a:pt x="23204" y="38100"/>
                    <a:pt x="23418" y="37808"/>
                  </a:cubicBezTo>
                  <a:cubicBezTo>
                    <a:pt x="23632" y="37516"/>
                    <a:pt x="23826" y="37224"/>
                    <a:pt x="24040" y="36933"/>
                  </a:cubicBezTo>
                  <a:cubicBezTo>
                    <a:pt x="24235" y="36621"/>
                    <a:pt x="24410" y="36310"/>
                    <a:pt x="24585" y="35980"/>
                  </a:cubicBezTo>
                  <a:cubicBezTo>
                    <a:pt x="24663" y="35824"/>
                    <a:pt x="24721" y="35668"/>
                    <a:pt x="24799" y="35493"/>
                  </a:cubicBezTo>
                  <a:cubicBezTo>
                    <a:pt x="24877" y="35338"/>
                    <a:pt x="24954" y="35163"/>
                    <a:pt x="25013" y="35007"/>
                  </a:cubicBezTo>
                  <a:cubicBezTo>
                    <a:pt x="25266" y="34326"/>
                    <a:pt x="25460" y="33626"/>
                    <a:pt x="25557" y="32907"/>
                  </a:cubicBezTo>
                  <a:cubicBezTo>
                    <a:pt x="25655" y="32206"/>
                    <a:pt x="25674" y="31487"/>
                    <a:pt x="25635" y="30767"/>
                  </a:cubicBezTo>
                  <a:cubicBezTo>
                    <a:pt x="25577" y="30028"/>
                    <a:pt x="25402" y="29328"/>
                    <a:pt x="25110" y="28667"/>
                  </a:cubicBezTo>
                  <a:cubicBezTo>
                    <a:pt x="24546" y="27344"/>
                    <a:pt x="23515" y="26255"/>
                    <a:pt x="22387" y="25380"/>
                  </a:cubicBezTo>
                  <a:cubicBezTo>
                    <a:pt x="21823" y="24932"/>
                    <a:pt x="21220" y="24524"/>
                    <a:pt x="20578" y="24193"/>
                  </a:cubicBezTo>
                  <a:cubicBezTo>
                    <a:pt x="19936" y="23863"/>
                    <a:pt x="19275" y="23610"/>
                    <a:pt x="18594" y="23376"/>
                  </a:cubicBezTo>
                  <a:cubicBezTo>
                    <a:pt x="17233" y="22890"/>
                    <a:pt x="15891" y="22385"/>
                    <a:pt x="14588" y="21782"/>
                  </a:cubicBezTo>
                  <a:cubicBezTo>
                    <a:pt x="13304" y="21140"/>
                    <a:pt x="12079" y="20381"/>
                    <a:pt x="10951" y="19487"/>
                  </a:cubicBezTo>
                  <a:cubicBezTo>
                    <a:pt x="9784" y="18631"/>
                    <a:pt x="8753" y="17619"/>
                    <a:pt x="7878" y="16472"/>
                  </a:cubicBezTo>
                  <a:cubicBezTo>
                    <a:pt x="6127" y="14177"/>
                    <a:pt x="5019" y="11454"/>
                    <a:pt x="4649" y="8595"/>
                  </a:cubicBezTo>
                  <a:cubicBezTo>
                    <a:pt x="4299" y="5737"/>
                    <a:pt x="4669" y="2839"/>
                    <a:pt x="5077" y="0"/>
                  </a:cubicBezTo>
                  <a:close/>
                  <a:moveTo>
                    <a:pt x="13362" y="101628"/>
                  </a:moveTo>
                  <a:lnTo>
                    <a:pt x="13362" y="101628"/>
                  </a:lnTo>
                  <a:cubicBezTo>
                    <a:pt x="13240" y="102744"/>
                    <a:pt x="13166" y="103872"/>
                    <a:pt x="13166" y="105000"/>
                  </a:cubicBezTo>
                  <a:lnTo>
                    <a:pt x="13166" y="105000"/>
                  </a:lnTo>
                  <a:cubicBezTo>
                    <a:pt x="13166" y="103871"/>
                    <a:pt x="13240" y="102742"/>
                    <a:pt x="13362" y="101628"/>
                  </a:cubicBezTo>
                  <a:close/>
                  <a:moveTo>
                    <a:pt x="13166" y="105000"/>
                  </a:moveTo>
                  <a:cubicBezTo>
                    <a:pt x="13166" y="106746"/>
                    <a:pt x="13342" y="108491"/>
                    <a:pt x="13790" y="110178"/>
                  </a:cubicBezTo>
                  <a:cubicBezTo>
                    <a:pt x="13342" y="108481"/>
                    <a:pt x="13166" y="106740"/>
                    <a:pt x="13166" y="10500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59675" y="1465875"/>
              <a:ext cx="671025" cy="2738475"/>
            </a:xfrm>
            <a:custGeom>
              <a:avLst/>
              <a:gdLst/>
              <a:ahLst/>
              <a:cxnLst/>
              <a:rect l="l" t="t" r="r" b="b"/>
              <a:pathLst>
                <a:path w="26841" h="109539" extrusionOk="0">
                  <a:moveTo>
                    <a:pt x="5913" y="1"/>
                  </a:moveTo>
                  <a:cubicBezTo>
                    <a:pt x="5612" y="1784"/>
                    <a:pt x="5326" y="3590"/>
                    <a:pt x="5216" y="5405"/>
                  </a:cubicBezTo>
                  <a:lnTo>
                    <a:pt x="5216" y="5405"/>
                  </a:lnTo>
                  <a:cubicBezTo>
                    <a:pt x="5334" y="3597"/>
                    <a:pt x="5623" y="1787"/>
                    <a:pt x="5913" y="1"/>
                  </a:cubicBezTo>
                  <a:close/>
                  <a:moveTo>
                    <a:pt x="5216" y="5405"/>
                  </a:moveTo>
                  <a:cubicBezTo>
                    <a:pt x="5144" y="6510"/>
                    <a:pt x="5137" y="7615"/>
                    <a:pt x="5232" y="8714"/>
                  </a:cubicBezTo>
                  <a:cubicBezTo>
                    <a:pt x="5369" y="10192"/>
                    <a:pt x="5680" y="11631"/>
                    <a:pt x="6205" y="12993"/>
                  </a:cubicBezTo>
                  <a:cubicBezTo>
                    <a:pt x="6711" y="14374"/>
                    <a:pt x="7391" y="15696"/>
                    <a:pt x="8247" y="16883"/>
                  </a:cubicBezTo>
                  <a:cubicBezTo>
                    <a:pt x="8484" y="17225"/>
                    <a:pt x="8737" y="17556"/>
                    <a:pt x="9004" y="17875"/>
                  </a:cubicBezTo>
                  <a:lnTo>
                    <a:pt x="9004" y="17875"/>
                  </a:lnTo>
                  <a:cubicBezTo>
                    <a:pt x="8745" y="17562"/>
                    <a:pt x="8499" y="17237"/>
                    <a:pt x="8267" y="16902"/>
                  </a:cubicBezTo>
                  <a:cubicBezTo>
                    <a:pt x="7411" y="15696"/>
                    <a:pt x="6730" y="14393"/>
                    <a:pt x="6224" y="13012"/>
                  </a:cubicBezTo>
                  <a:cubicBezTo>
                    <a:pt x="5699" y="11651"/>
                    <a:pt x="5369" y="10212"/>
                    <a:pt x="5252" y="8753"/>
                  </a:cubicBezTo>
                  <a:cubicBezTo>
                    <a:pt x="5148" y="7636"/>
                    <a:pt x="5149" y="6519"/>
                    <a:pt x="5216" y="5405"/>
                  </a:cubicBezTo>
                  <a:close/>
                  <a:moveTo>
                    <a:pt x="9004" y="17875"/>
                  </a:moveTo>
                  <a:cubicBezTo>
                    <a:pt x="9677" y="18690"/>
                    <a:pt x="10438" y="19432"/>
                    <a:pt x="11281" y="20092"/>
                  </a:cubicBezTo>
                  <a:cubicBezTo>
                    <a:pt x="11369" y="20163"/>
                    <a:pt x="11457" y="20233"/>
                    <a:pt x="11546" y="20303"/>
                  </a:cubicBezTo>
                  <a:lnTo>
                    <a:pt x="11546" y="20303"/>
                  </a:lnTo>
                  <a:cubicBezTo>
                    <a:pt x="11450" y="20227"/>
                    <a:pt x="11356" y="20150"/>
                    <a:pt x="11262" y="20072"/>
                  </a:cubicBezTo>
                  <a:cubicBezTo>
                    <a:pt x="10440" y="19417"/>
                    <a:pt x="9677" y="18683"/>
                    <a:pt x="9004" y="17875"/>
                  </a:cubicBezTo>
                  <a:close/>
                  <a:moveTo>
                    <a:pt x="11546" y="20303"/>
                  </a:moveTo>
                  <a:cubicBezTo>
                    <a:pt x="12597" y="21141"/>
                    <a:pt x="13743" y="21879"/>
                    <a:pt x="14938" y="22504"/>
                  </a:cubicBezTo>
                  <a:cubicBezTo>
                    <a:pt x="16260" y="23145"/>
                    <a:pt x="17602" y="23690"/>
                    <a:pt x="19003" y="24176"/>
                  </a:cubicBezTo>
                  <a:lnTo>
                    <a:pt x="20053" y="24526"/>
                  </a:lnTo>
                  <a:cubicBezTo>
                    <a:pt x="20384" y="24662"/>
                    <a:pt x="20753" y="24760"/>
                    <a:pt x="21084" y="24896"/>
                  </a:cubicBezTo>
                  <a:cubicBezTo>
                    <a:pt x="21745" y="25188"/>
                    <a:pt x="22387" y="25538"/>
                    <a:pt x="22990" y="25966"/>
                  </a:cubicBezTo>
                  <a:cubicBezTo>
                    <a:pt x="24196" y="26802"/>
                    <a:pt x="25285" y="27833"/>
                    <a:pt x="26004" y="29116"/>
                  </a:cubicBezTo>
                  <a:cubicBezTo>
                    <a:pt x="26354" y="29758"/>
                    <a:pt x="26588" y="30458"/>
                    <a:pt x="26705" y="31178"/>
                  </a:cubicBezTo>
                  <a:cubicBezTo>
                    <a:pt x="26743" y="31353"/>
                    <a:pt x="26763" y="31528"/>
                    <a:pt x="26763" y="31722"/>
                  </a:cubicBezTo>
                  <a:lnTo>
                    <a:pt x="26763" y="32267"/>
                  </a:lnTo>
                  <a:cubicBezTo>
                    <a:pt x="26782" y="32442"/>
                    <a:pt x="26782" y="32637"/>
                    <a:pt x="26763" y="32812"/>
                  </a:cubicBezTo>
                  <a:cubicBezTo>
                    <a:pt x="26763" y="33006"/>
                    <a:pt x="26763" y="33181"/>
                    <a:pt x="26743" y="33356"/>
                  </a:cubicBezTo>
                  <a:cubicBezTo>
                    <a:pt x="26666" y="34095"/>
                    <a:pt x="26510" y="34815"/>
                    <a:pt x="26277" y="35496"/>
                  </a:cubicBezTo>
                  <a:cubicBezTo>
                    <a:pt x="26024" y="36196"/>
                    <a:pt x="25713" y="36857"/>
                    <a:pt x="25324" y="37479"/>
                  </a:cubicBezTo>
                  <a:cubicBezTo>
                    <a:pt x="24546" y="38705"/>
                    <a:pt x="23554" y="39813"/>
                    <a:pt x="22426" y="40747"/>
                  </a:cubicBezTo>
                  <a:cubicBezTo>
                    <a:pt x="21278" y="41680"/>
                    <a:pt x="20072" y="42497"/>
                    <a:pt x="18769" y="43198"/>
                  </a:cubicBezTo>
                  <a:cubicBezTo>
                    <a:pt x="17505" y="43917"/>
                    <a:pt x="16182" y="44559"/>
                    <a:pt x="14840" y="45162"/>
                  </a:cubicBezTo>
                  <a:lnTo>
                    <a:pt x="10814" y="46951"/>
                  </a:lnTo>
                  <a:cubicBezTo>
                    <a:pt x="9492" y="47554"/>
                    <a:pt x="8150" y="48157"/>
                    <a:pt x="6847" y="48838"/>
                  </a:cubicBezTo>
                  <a:cubicBezTo>
                    <a:pt x="6516" y="49013"/>
                    <a:pt x="6205" y="49207"/>
                    <a:pt x="5913" y="49421"/>
                  </a:cubicBezTo>
                  <a:cubicBezTo>
                    <a:pt x="5621" y="49655"/>
                    <a:pt x="5349" y="49888"/>
                    <a:pt x="5077" y="50141"/>
                  </a:cubicBezTo>
                  <a:cubicBezTo>
                    <a:pt x="4532" y="50647"/>
                    <a:pt x="4007" y="51172"/>
                    <a:pt x="3540" y="51716"/>
                  </a:cubicBezTo>
                  <a:cubicBezTo>
                    <a:pt x="2568" y="52825"/>
                    <a:pt x="1770" y="54070"/>
                    <a:pt x="1148" y="55412"/>
                  </a:cubicBezTo>
                  <a:cubicBezTo>
                    <a:pt x="1012" y="55742"/>
                    <a:pt x="895" y="56092"/>
                    <a:pt x="779" y="56442"/>
                  </a:cubicBezTo>
                  <a:lnTo>
                    <a:pt x="642" y="56987"/>
                  </a:lnTo>
                  <a:cubicBezTo>
                    <a:pt x="604" y="57162"/>
                    <a:pt x="565" y="57337"/>
                    <a:pt x="526" y="57532"/>
                  </a:cubicBezTo>
                  <a:cubicBezTo>
                    <a:pt x="370" y="58232"/>
                    <a:pt x="273" y="58971"/>
                    <a:pt x="195" y="59690"/>
                  </a:cubicBezTo>
                  <a:cubicBezTo>
                    <a:pt x="39" y="61169"/>
                    <a:pt x="1" y="62627"/>
                    <a:pt x="59" y="64105"/>
                  </a:cubicBezTo>
                  <a:cubicBezTo>
                    <a:pt x="117" y="65564"/>
                    <a:pt x="253" y="67023"/>
                    <a:pt x="506" y="68482"/>
                  </a:cubicBezTo>
                  <a:cubicBezTo>
                    <a:pt x="545" y="68832"/>
                    <a:pt x="623" y="69201"/>
                    <a:pt x="701" y="69551"/>
                  </a:cubicBezTo>
                  <a:cubicBezTo>
                    <a:pt x="740" y="69726"/>
                    <a:pt x="779" y="69921"/>
                    <a:pt x="817" y="70096"/>
                  </a:cubicBezTo>
                  <a:cubicBezTo>
                    <a:pt x="837" y="70174"/>
                    <a:pt x="856" y="70271"/>
                    <a:pt x="876" y="70368"/>
                  </a:cubicBezTo>
                  <a:lnTo>
                    <a:pt x="973" y="70640"/>
                  </a:lnTo>
                  <a:cubicBezTo>
                    <a:pt x="1187" y="71321"/>
                    <a:pt x="1498" y="72002"/>
                    <a:pt x="1868" y="72644"/>
                  </a:cubicBezTo>
                  <a:cubicBezTo>
                    <a:pt x="2587" y="73927"/>
                    <a:pt x="3677" y="74958"/>
                    <a:pt x="4824" y="75872"/>
                  </a:cubicBezTo>
                  <a:cubicBezTo>
                    <a:pt x="5972" y="76786"/>
                    <a:pt x="7197" y="77603"/>
                    <a:pt x="8383" y="78459"/>
                  </a:cubicBezTo>
                  <a:lnTo>
                    <a:pt x="10173" y="79743"/>
                  </a:lnTo>
                  <a:lnTo>
                    <a:pt x="11067" y="80384"/>
                  </a:lnTo>
                  <a:lnTo>
                    <a:pt x="11962" y="81007"/>
                  </a:lnTo>
                  <a:cubicBezTo>
                    <a:pt x="12565" y="81435"/>
                    <a:pt x="13148" y="81863"/>
                    <a:pt x="13712" y="82329"/>
                  </a:cubicBezTo>
                  <a:cubicBezTo>
                    <a:pt x="14296" y="82796"/>
                    <a:pt x="14821" y="83302"/>
                    <a:pt x="15288" y="83866"/>
                  </a:cubicBezTo>
                  <a:cubicBezTo>
                    <a:pt x="16202" y="85013"/>
                    <a:pt x="16902" y="86317"/>
                    <a:pt x="17349" y="87717"/>
                  </a:cubicBezTo>
                  <a:cubicBezTo>
                    <a:pt x="17816" y="89117"/>
                    <a:pt x="18050" y="90576"/>
                    <a:pt x="18050" y="92035"/>
                  </a:cubicBezTo>
                  <a:cubicBezTo>
                    <a:pt x="18050" y="92774"/>
                    <a:pt x="17972" y="93513"/>
                    <a:pt x="17855" y="94232"/>
                  </a:cubicBezTo>
                  <a:lnTo>
                    <a:pt x="17524" y="96411"/>
                  </a:lnTo>
                  <a:cubicBezTo>
                    <a:pt x="17330" y="97869"/>
                    <a:pt x="17116" y="99328"/>
                    <a:pt x="16980" y="100787"/>
                  </a:cubicBezTo>
                  <a:cubicBezTo>
                    <a:pt x="16708" y="103704"/>
                    <a:pt x="16688" y="106680"/>
                    <a:pt x="17369" y="109539"/>
                  </a:cubicBezTo>
                  <a:cubicBezTo>
                    <a:pt x="16688" y="106660"/>
                    <a:pt x="16708" y="103704"/>
                    <a:pt x="16999" y="100787"/>
                  </a:cubicBezTo>
                  <a:cubicBezTo>
                    <a:pt x="17135" y="99328"/>
                    <a:pt x="17330" y="97869"/>
                    <a:pt x="17544" y="96411"/>
                  </a:cubicBezTo>
                  <a:lnTo>
                    <a:pt x="17875" y="94232"/>
                  </a:lnTo>
                  <a:cubicBezTo>
                    <a:pt x="17991" y="93513"/>
                    <a:pt x="18069" y="92774"/>
                    <a:pt x="18069" y="92035"/>
                  </a:cubicBezTo>
                  <a:cubicBezTo>
                    <a:pt x="18069" y="90576"/>
                    <a:pt x="17836" y="89117"/>
                    <a:pt x="17369" y="87717"/>
                  </a:cubicBezTo>
                  <a:cubicBezTo>
                    <a:pt x="16922" y="86317"/>
                    <a:pt x="16221" y="84994"/>
                    <a:pt x="15307" y="83846"/>
                  </a:cubicBezTo>
                  <a:cubicBezTo>
                    <a:pt x="14840" y="83282"/>
                    <a:pt x="14315" y="82777"/>
                    <a:pt x="13732" y="82310"/>
                  </a:cubicBezTo>
                  <a:cubicBezTo>
                    <a:pt x="13168" y="81843"/>
                    <a:pt x="12584" y="81396"/>
                    <a:pt x="11981" y="80987"/>
                  </a:cubicBezTo>
                  <a:lnTo>
                    <a:pt x="11087" y="80365"/>
                  </a:lnTo>
                  <a:lnTo>
                    <a:pt x="10192" y="79723"/>
                  </a:lnTo>
                  <a:lnTo>
                    <a:pt x="8403" y="78440"/>
                  </a:lnTo>
                  <a:cubicBezTo>
                    <a:pt x="7216" y="77564"/>
                    <a:pt x="5991" y="76747"/>
                    <a:pt x="4843" y="75833"/>
                  </a:cubicBezTo>
                  <a:cubicBezTo>
                    <a:pt x="3715" y="74939"/>
                    <a:pt x="2626" y="73908"/>
                    <a:pt x="1907" y="72624"/>
                  </a:cubicBezTo>
                  <a:cubicBezTo>
                    <a:pt x="1537" y="71982"/>
                    <a:pt x="1245" y="71321"/>
                    <a:pt x="1012" y="70621"/>
                  </a:cubicBezTo>
                  <a:lnTo>
                    <a:pt x="934" y="70368"/>
                  </a:lnTo>
                  <a:cubicBezTo>
                    <a:pt x="895" y="70271"/>
                    <a:pt x="895" y="70174"/>
                    <a:pt x="876" y="70096"/>
                  </a:cubicBezTo>
                  <a:cubicBezTo>
                    <a:pt x="837" y="69921"/>
                    <a:pt x="779" y="69746"/>
                    <a:pt x="740" y="69551"/>
                  </a:cubicBezTo>
                  <a:cubicBezTo>
                    <a:pt x="681" y="69201"/>
                    <a:pt x="604" y="68832"/>
                    <a:pt x="545" y="68482"/>
                  </a:cubicBezTo>
                  <a:cubicBezTo>
                    <a:pt x="312" y="67023"/>
                    <a:pt x="176" y="65564"/>
                    <a:pt x="117" y="64105"/>
                  </a:cubicBezTo>
                  <a:cubicBezTo>
                    <a:pt x="59" y="62627"/>
                    <a:pt x="117" y="61169"/>
                    <a:pt x="253" y="59710"/>
                  </a:cubicBezTo>
                  <a:cubicBezTo>
                    <a:pt x="351" y="58990"/>
                    <a:pt x="448" y="58251"/>
                    <a:pt x="584" y="57532"/>
                  </a:cubicBezTo>
                  <a:cubicBezTo>
                    <a:pt x="623" y="57357"/>
                    <a:pt x="662" y="57182"/>
                    <a:pt x="701" y="57007"/>
                  </a:cubicBezTo>
                  <a:lnTo>
                    <a:pt x="856" y="56481"/>
                  </a:lnTo>
                  <a:cubicBezTo>
                    <a:pt x="954" y="56131"/>
                    <a:pt x="1090" y="55781"/>
                    <a:pt x="1226" y="55451"/>
                  </a:cubicBezTo>
                  <a:cubicBezTo>
                    <a:pt x="1829" y="54109"/>
                    <a:pt x="2626" y="52883"/>
                    <a:pt x="3599" y="51775"/>
                  </a:cubicBezTo>
                  <a:cubicBezTo>
                    <a:pt x="4085" y="51230"/>
                    <a:pt x="4591" y="50705"/>
                    <a:pt x="5135" y="50199"/>
                  </a:cubicBezTo>
                  <a:cubicBezTo>
                    <a:pt x="5408" y="49966"/>
                    <a:pt x="5680" y="49713"/>
                    <a:pt x="5972" y="49499"/>
                  </a:cubicBezTo>
                  <a:cubicBezTo>
                    <a:pt x="6263" y="49285"/>
                    <a:pt x="6574" y="49091"/>
                    <a:pt x="6905" y="48916"/>
                  </a:cubicBezTo>
                  <a:cubicBezTo>
                    <a:pt x="8189" y="48215"/>
                    <a:pt x="9531" y="47632"/>
                    <a:pt x="10853" y="47029"/>
                  </a:cubicBezTo>
                  <a:lnTo>
                    <a:pt x="14879" y="45240"/>
                  </a:lnTo>
                  <a:cubicBezTo>
                    <a:pt x="16202" y="44637"/>
                    <a:pt x="17524" y="43995"/>
                    <a:pt x="18808" y="43275"/>
                  </a:cubicBezTo>
                  <a:cubicBezTo>
                    <a:pt x="20092" y="42556"/>
                    <a:pt x="21317" y="41739"/>
                    <a:pt x="22465" y="40805"/>
                  </a:cubicBezTo>
                  <a:cubicBezTo>
                    <a:pt x="23593" y="39872"/>
                    <a:pt x="24585" y="38763"/>
                    <a:pt x="25382" y="37518"/>
                  </a:cubicBezTo>
                  <a:cubicBezTo>
                    <a:pt x="25752" y="36896"/>
                    <a:pt x="26082" y="36235"/>
                    <a:pt x="26316" y="35535"/>
                  </a:cubicBezTo>
                  <a:cubicBezTo>
                    <a:pt x="26549" y="34834"/>
                    <a:pt x="26705" y="34115"/>
                    <a:pt x="26782" y="33376"/>
                  </a:cubicBezTo>
                  <a:cubicBezTo>
                    <a:pt x="26821" y="33201"/>
                    <a:pt x="26821" y="33006"/>
                    <a:pt x="26821" y="32831"/>
                  </a:cubicBezTo>
                  <a:cubicBezTo>
                    <a:pt x="26841" y="32656"/>
                    <a:pt x="26841" y="32462"/>
                    <a:pt x="26821" y="32287"/>
                  </a:cubicBezTo>
                  <a:lnTo>
                    <a:pt x="26802" y="31722"/>
                  </a:lnTo>
                  <a:cubicBezTo>
                    <a:pt x="26802" y="31547"/>
                    <a:pt x="26782" y="31372"/>
                    <a:pt x="26743" y="31178"/>
                  </a:cubicBezTo>
                  <a:cubicBezTo>
                    <a:pt x="26627" y="30458"/>
                    <a:pt x="26393" y="29758"/>
                    <a:pt x="26024" y="29097"/>
                  </a:cubicBezTo>
                  <a:cubicBezTo>
                    <a:pt x="25285" y="27833"/>
                    <a:pt x="24254" y="26763"/>
                    <a:pt x="23009" y="25946"/>
                  </a:cubicBezTo>
                  <a:cubicBezTo>
                    <a:pt x="22406" y="25518"/>
                    <a:pt x="21764" y="25168"/>
                    <a:pt x="21084" y="24876"/>
                  </a:cubicBezTo>
                  <a:cubicBezTo>
                    <a:pt x="20753" y="24740"/>
                    <a:pt x="20403" y="24624"/>
                    <a:pt x="20053" y="24507"/>
                  </a:cubicBezTo>
                  <a:lnTo>
                    <a:pt x="19003" y="24157"/>
                  </a:lnTo>
                  <a:cubicBezTo>
                    <a:pt x="17622" y="23690"/>
                    <a:pt x="16260" y="23126"/>
                    <a:pt x="14938" y="22484"/>
                  </a:cubicBezTo>
                  <a:cubicBezTo>
                    <a:pt x="13736" y="21874"/>
                    <a:pt x="12600" y="21132"/>
                    <a:pt x="11546" y="20303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33900" y="1472250"/>
              <a:ext cx="699725" cy="2721425"/>
            </a:xfrm>
            <a:custGeom>
              <a:avLst/>
              <a:gdLst/>
              <a:ahLst/>
              <a:cxnLst/>
              <a:rect l="l" t="t" r="r" b="b"/>
              <a:pathLst>
                <a:path w="27989" h="108857" extrusionOk="0">
                  <a:moveTo>
                    <a:pt x="6749" y="1"/>
                  </a:moveTo>
                  <a:cubicBezTo>
                    <a:pt x="6205" y="2937"/>
                    <a:pt x="5661" y="5931"/>
                    <a:pt x="5836" y="8926"/>
                  </a:cubicBezTo>
                  <a:cubicBezTo>
                    <a:pt x="5680" y="5931"/>
                    <a:pt x="6205" y="2937"/>
                    <a:pt x="6749" y="1"/>
                  </a:cubicBezTo>
                  <a:close/>
                  <a:moveTo>
                    <a:pt x="6108" y="11164"/>
                  </a:moveTo>
                  <a:lnTo>
                    <a:pt x="6108" y="11164"/>
                  </a:lnTo>
                  <a:cubicBezTo>
                    <a:pt x="6264" y="11883"/>
                    <a:pt x="6458" y="12622"/>
                    <a:pt x="6691" y="13321"/>
                  </a:cubicBezTo>
                  <a:cubicBezTo>
                    <a:pt x="6458" y="12602"/>
                    <a:pt x="6264" y="11883"/>
                    <a:pt x="6108" y="11164"/>
                  </a:cubicBezTo>
                  <a:close/>
                  <a:moveTo>
                    <a:pt x="6699" y="13343"/>
                  </a:moveTo>
                  <a:lnTo>
                    <a:pt x="6699" y="13343"/>
                  </a:lnTo>
                  <a:cubicBezTo>
                    <a:pt x="7184" y="14755"/>
                    <a:pt x="7843" y="16109"/>
                    <a:pt x="8656" y="17367"/>
                  </a:cubicBezTo>
                  <a:cubicBezTo>
                    <a:pt x="9064" y="17989"/>
                    <a:pt x="9531" y="18592"/>
                    <a:pt x="10037" y="19137"/>
                  </a:cubicBezTo>
                  <a:cubicBezTo>
                    <a:pt x="9531" y="18573"/>
                    <a:pt x="9084" y="17970"/>
                    <a:pt x="8675" y="17347"/>
                  </a:cubicBezTo>
                  <a:cubicBezTo>
                    <a:pt x="7843" y="16109"/>
                    <a:pt x="7184" y="14755"/>
                    <a:pt x="6699" y="13343"/>
                  </a:cubicBezTo>
                  <a:close/>
                  <a:moveTo>
                    <a:pt x="10037" y="19137"/>
                  </a:moveTo>
                  <a:cubicBezTo>
                    <a:pt x="10523" y="19701"/>
                    <a:pt x="11067" y="20226"/>
                    <a:pt x="11651" y="20712"/>
                  </a:cubicBezTo>
                  <a:cubicBezTo>
                    <a:pt x="12798" y="21665"/>
                    <a:pt x="14043" y="22521"/>
                    <a:pt x="15346" y="23260"/>
                  </a:cubicBezTo>
                  <a:cubicBezTo>
                    <a:pt x="16688" y="23941"/>
                    <a:pt x="18069" y="24524"/>
                    <a:pt x="19508" y="24991"/>
                  </a:cubicBezTo>
                  <a:cubicBezTo>
                    <a:pt x="20209" y="25224"/>
                    <a:pt x="20928" y="25458"/>
                    <a:pt x="21628" y="25691"/>
                  </a:cubicBezTo>
                  <a:cubicBezTo>
                    <a:pt x="22348" y="25924"/>
                    <a:pt x="23029" y="26236"/>
                    <a:pt x="23671" y="26644"/>
                  </a:cubicBezTo>
                  <a:cubicBezTo>
                    <a:pt x="24954" y="27403"/>
                    <a:pt x="26082" y="28433"/>
                    <a:pt x="26938" y="29678"/>
                  </a:cubicBezTo>
                  <a:cubicBezTo>
                    <a:pt x="27347" y="30301"/>
                    <a:pt x="27638" y="31001"/>
                    <a:pt x="27813" y="31720"/>
                  </a:cubicBezTo>
                  <a:cubicBezTo>
                    <a:pt x="27891" y="32090"/>
                    <a:pt x="27930" y="32459"/>
                    <a:pt x="27950" y="32829"/>
                  </a:cubicBezTo>
                  <a:lnTo>
                    <a:pt x="27950" y="33393"/>
                  </a:lnTo>
                  <a:lnTo>
                    <a:pt x="27930" y="33957"/>
                  </a:lnTo>
                  <a:cubicBezTo>
                    <a:pt x="27813" y="35455"/>
                    <a:pt x="27366" y="36894"/>
                    <a:pt x="26569" y="38177"/>
                  </a:cubicBezTo>
                  <a:cubicBezTo>
                    <a:pt x="26180" y="38819"/>
                    <a:pt x="25732" y="39422"/>
                    <a:pt x="25227" y="39967"/>
                  </a:cubicBezTo>
                  <a:cubicBezTo>
                    <a:pt x="24721" y="40511"/>
                    <a:pt x="24176" y="41037"/>
                    <a:pt x="23593" y="41503"/>
                  </a:cubicBezTo>
                  <a:cubicBezTo>
                    <a:pt x="21259" y="43390"/>
                    <a:pt x="18517" y="44693"/>
                    <a:pt x="15755" y="45840"/>
                  </a:cubicBezTo>
                  <a:cubicBezTo>
                    <a:pt x="14374" y="46405"/>
                    <a:pt x="12974" y="46949"/>
                    <a:pt x="11573" y="47474"/>
                  </a:cubicBezTo>
                  <a:cubicBezTo>
                    <a:pt x="10153" y="47999"/>
                    <a:pt x="8753" y="48505"/>
                    <a:pt x="7372" y="49089"/>
                  </a:cubicBezTo>
                  <a:cubicBezTo>
                    <a:pt x="7022" y="49244"/>
                    <a:pt x="6672" y="49419"/>
                    <a:pt x="6361" y="49614"/>
                  </a:cubicBezTo>
                  <a:lnTo>
                    <a:pt x="5894" y="49925"/>
                  </a:lnTo>
                  <a:lnTo>
                    <a:pt x="5447" y="50255"/>
                  </a:lnTo>
                  <a:cubicBezTo>
                    <a:pt x="4844" y="50703"/>
                    <a:pt x="4280" y="51208"/>
                    <a:pt x="3755" y="51753"/>
                  </a:cubicBezTo>
                  <a:cubicBezTo>
                    <a:pt x="2704" y="52823"/>
                    <a:pt x="1848" y="54068"/>
                    <a:pt x="1187" y="55429"/>
                  </a:cubicBezTo>
                  <a:cubicBezTo>
                    <a:pt x="895" y="56129"/>
                    <a:pt x="662" y="56849"/>
                    <a:pt x="506" y="57588"/>
                  </a:cubicBezTo>
                  <a:cubicBezTo>
                    <a:pt x="370" y="58307"/>
                    <a:pt x="254" y="59066"/>
                    <a:pt x="176" y="59805"/>
                  </a:cubicBezTo>
                  <a:cubicBezTo>
                    <a:pt x="20" y="61303"/>
                    <a:pt x="1" y="62800"/>
                    <a:pt x="137" y="64298"/>
                  </a:cubicBezTo>
                  <a:cubicBezTo>
                    <a:pt x="254" y="65795"/>
                    <a:pt x="506" y="67293"/>
                    <a:pt x="895" y="68732"/>
                  </a:cubicBezTo>
                  <a:cubicBezTo>
                    <a:pt x="1284" y="70191"/>
                    <a:pt x="1946" y="71552"/>
                    <a:pt x="2879" y="72758"/>
                  </a:cubicBezTo>
                  <a:cubicBezTo>
                    <a:pt x="3774" y="73964"/>
                    <a:pt x="4941" y="74937"/>
                    <a:pt x="6166" y="75792"/>
                  </a:cubicBezTo>
                  <a:cubicBezTo>
                    <a:pt x="7392" y="76668"/>
                    <a:pt x="8695" y="77426"/>
                    <a:pt x="9959" y="78204"/>
                  </a:cubicBezTo>
                  <a:cubicBezTo>
                    <a:pt x="10601" y="78593"/>
                    <a:pt x="11262" y="78982"/>
                    <a:pt x="11904" y="79352"/>
                  </a:cubicBezTo>
                  <a:cubicBezTo>
                    <a:pt x="12565" y="79721"/>
                    <a:pt x="13246" y="80052"/>
                    <a:pt x="13888" y="80421"/>
                  </a:cubicBezTo>
                  <a:cubicBezTo>
                    <a:pt x="14549" y="80791"/>
                    <a:pt x="15191" y="81180"/>
                    <a:pt x="15813" y="81588"/>
                  </a:cubicBezTo>
                  <a:cubicBezTo>
                    <a:pt x="16435" y="82016"/>
                    <a:pt x="17019" y="82483"/>
                    <a:pt x="17564" y="82989"/>
                  </a:cubicBezTo>
                  <a:cubicBezTo>
                    <a:pt x="19761" y="85050"/>
                    <a:pt x="21045" y="87968"/>
                    <a:pt x="21337" y="90943"/>
                  </a:cubicBezTo>
                  <a:cubicBezTo>
                    <a:pt x="21395" y="91682"/>
                    <a:pt x="21395" y="92441"/>
                    <a:pt x="21298" y="93180"/>
                  </a:cubicBezTo>
                  <a:lnTo>
                    <a:pt x="21064" y="95417"/>
                  </a:lnTo>
                  <a:cubicBezTo>
                    <a:pt x="20889" y="96914"/>
                    <a:pt x="20714" y="98392"/>
                    <a:pt x="20598" y="99890"/>
                  </a:cubicBezTo>
                  <a:cubicBezTo>
                    <a:pt x="20345" y="102866"/>
                    <a:pt x="20306" y="105919"/>
                    <a:pt x="20928" y="108856"/>
                  </a:cubicBezTo>
                  <a:cubicBezTo>
                    <a:pt x="20325" y="105919"/>
                    <a:pt x="20364" y="102885"/>
                    <a:pt x="20617" y="99890"/>
                  </a:cubicBezTo>
                  <a:cubicBezTo>
                    <a:pt x="20734" y="98392"/>
                    <a:pt x="20909" y="96914"/>
                    <a:pt x="21084" y="95417"/>
                  </a:cubicBezTo>
                  <a:lnTo>
                    <a:pt x="21317" y="93180"/>
                  </a:lnTo>
                  <a:cubicBezTo>
                    <a:pt x="21415" y="92441"/>
                    <a:pt x="21415" y="91682"/>
                    <a:pt x="21356" y="90943"/>
                  </a:cubicBezTo>
                  <a:cubicBezTo>
                    <a:pt x="21084" y="87968"/>
                    <a:pt x="19781" y="85031"/>
                    <a:pt x="17583" y="82969"/>
                  </a:cubicBezTo>
                  <a:cubicBezTo>
                    <a:pt x="17038" y="82444"/>
                    <a:pt x="16455" y="81977"/>
                    <a:pt x="15833" y="81569"/>
                  </a:cubicBezTo>
                  <a:cubicBezTo>
                    <a:pt x="15210" y="81160"/>
                    <a:pt x="14568" y="80771"/>
                    <a:pt x="13907" y="80402"/>
                  </a:cubicBezTo>
                  <a:cubicBezTo>
                    <a:pt x="13265" y="80013"/>
                    <a:pt x="12585" y="79682"/>
                    <a:pt x="11943" y="79313"/>
                  </a:cubicBezTo>
                  <a:cubicBezTo>
                    <a:pt x="11281" y="78943"/>
                    <a:pt x="10640" y="78574"/>
                    <a:pt x="9998" y="78185"/>
                  </a:cubicBezTo>
                  <a:cubicBezTo>
                    <a:pt x="8714" y="77407"/>
                    <a:pt x="7411" y="76629"/>
                    <a:pt x="6205" y="75773"/>
                  </a:cubicBezTo>
                  <a:cubicBezTo>
                    <a:pt x="4980" y="74898"/>
                    <a:pt x="3813" y="73945"/>
                    <a:pt x="2918" y="72739"/>
                  </a:cubicBezTo>
                  <a:cubicBezTo>
                    <a:pt x="2004" y="71533"/>
                    <a:pt x="1343" y="70171"/>
                    <a:pt x="954" y="68732"/>
                  </a:cubicBezTo>
                  <a:cubicBezTo>
                    <a:pt x="565" y="67274"/>
                    <a:pt x="312" y="65795"/>
                    <a:pt x="195" y="64298"/>
                  </a:cubicBezTo>
                  <a:cubicBezTo>
                    <a:pt x="79" y="62800"/>
                    <a:pt x="98" y="61303"/>
                    <a:pt x="234" y="59824"/>
                  </a:cubicBezTo>
                  <a:cubicBezTo>
                    <a:pt x="312" y="59066"/>
                    <a:pt x="429" y="58327"/>
                    <a:pt x="565" y="57588"/>
                  </a:cubicBezTo>
                  <a:cubicBezTo>
                    <a:pt x="720" y="56868"/>
                    <a:pt x="954" y="56149"/>
                    <a:pt x="1246" y="55468"/>
                  </a:cubicBezTo>
                  <a:cubicBezTo>
                    <a:pt x="1887" y="54106"/>
                    <a:pt x="2763" y="52862"/>
                    <a:pt x="3813" y="51792"/>
                  </a:cubicBezTo>
                  <a:cubicBezTo>
                    <a:pt x="4338" y="51267"/>
                    <a:pt x="4883" y="50761"/>
                    <a:pt x="5485" y="50314"/>
                  </a:cubicBezTo>
                  <a:lnTo>
                    <a:pt x="5933" y="49983"/>
                  </a:lnTo>
                  <a:lnTo>
                    <a:pt x="6400" y="49672"/>
                  </a:lnTo>
                  <a:cubicBezTo>
                    <a:pt x="6711" y="49458"/>
                    <a:pt x="7041" y="49302"/>
                    <a:pt x="7392" y="49166"/>
                  </a:cubicBezTo>
                  <a:cubicBezTo>
                    <a:pt x="8772" y="48563"/>
                    <a:pt x="10192" y="48058"/>
                    <a:pt x="11593" y="47533"/>
                  </a:cubicBezTo>
                  <a:cubicBezTo>
                    <a:pt x="12993" y="47007"/>
                    <a:pt x="14393" y="46463"/>
                    <a:pt x="15774" y="45899"/>
                  </a:cubicBezTo>
                  <a:cubicBezTo>
                    <a:pt x="18536" y="44751"/>
                    <a:pt x="21278" y="43448"/>
                    <a:pt x="23632" y="41542"/>
                  </a:cubicBezTo>
                  <a:cubicBezTo>
                    <a:pt x="24215" y="41075"/>
                    <a:pt x="24760" y="40550"/>
                    <a:pt x="25266" y="40006"/>
                  </a:cubicBezTo>
                  <a:cubicBezTo>
                    <a:pt x="25771" y="39442"/>
                    <a:pt x="26219" y="38839"/>
                    <a:pt x="26627" y="38197"/>
                  </a:cubicBezTo>
                  <a:cubicBezTo>
                    <a:pt x="27405" y="36913"/>
                    <a:pt x="27872" y="35455"/>
                    <a:pt x="27969" y="33938"/>
                  </a:cubicBezTo>
                  <a:lnTo>
                    <a:pt x="27988" y="33374"/>
                  </a:lnTo>
                  <a:lnTo>
                    <a:pt x="27988" y="32809"/>
                  </a:lnTo>
                  <a:cubicBezTo>
                    <a:pt x="27969" y="32440"/>
                    <a:pt x="27930" y="32070"/>
                    <a:pt x="27833" y="31701"/>
                  </a:cubicBezTo>
                  <a:cubicBezTo>
                    <a:pt x="27658" y="30962"/>
                    <a:pt x="27366" y="30262"/>
                    <a:pt x="26958" y="29639"/>
                  </a:cubicBezTo>
                  <a:cubicBezTo>
                    <a:pt x="26102" y="28395"/>
                    <a:pt x="24974" y="27364"/>
                    <a:pt x="23671" y="26605"/>
                  </a:cubicBezTo>
                  <a:cubicBezTo>
                    <a:pt x="23029" y="26197"/>
                    <a:pt x="22348" y="25886"/>
                    <a:pt x="21648" y="25652"/>
                  </a:cubicBezTo>
                  <a:cubicBezTo>
                    <a:pt x="20928" y="25419"/>
                    <a:pt x="20209" y="25185"/>
                    <a:pt x="19508" y="24952"/>
                  </a:cubicBezTo>
                  <a:cubicBezTo>
                    <a:pt x="18069" y="24485"/>
                    <a:pt x="16688" y="23921"/>
                    <a:pt x="15346" y="23240"/>
                  </a:cubicBezTo>
                  <a:cubicBezTo>
                    <a:pt x="14043" y="22501"/>
                    <a:pt x="12798" y="21646"/>
                    <a:pt x="11651" y="20693"/>
                  </a:cubicBezTo>
                  <a:cubicBezTo>
                    <a:pt x="11087" y="20206"/>
                    <a:pt x="10542" y="19681"/>
                    <a:pt x="10037" y="19137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607175" y="1478575"/>
              <a:ext cx="729850" cy="2704875"/>
            </a:xfrm>
            <a:custGeom>
              <a:avLst/>
              <a:gdLst/>
              <a:ahLst/>
              <a:cxnLst/>
              <a:rect l="l" t="t" r="r" b="b"/>
              <a:pathLst>
                <a:path w="29194" h="108195" extrusionOk="0">
                  <a:moveTo>
                    <a:pt x="7624" y="1"/>
                  </a:moveTo>
                  <a:cubicBezTo>
                    <a:pt x="7002" y="2995"/>
                    <a:pt x="6379" y="6048"/>
                    <a:pt x="6477" y="9120"/>
                  </a:cubicBezTo>
                  <a:cubicBezTo>
                    <a:pt x="6399" y="6048"/>
                    <a:pt x="7002" y="2995"/>
                    <a:pt x="7624" y="1"/>
                  </a:cubicBezTo>
                  <a:close/>
                  <a:moveTo>
                    <a:pt x="6477" y="9120"/>
                  </a:moveTo>
                  <a:cubicBezTo>
                    <a:pt x="6492" y="9707"/>
                    <a:pt x="6538" y="10294"/>
                    <a:pt x="6615" y="10876"/>
                  </a:cubicBezTo>
                  <a:lnTo>
                    <a:pt x="6615" y="10876"/>
                  </a:lnTo>
                  <a:cubicBezTo>
                    <a:pt x="6541" y="10291"/>
                    <a:pt x="6492" y="9700"/>
                    <a:pt x="6477" y="9120"/>
                  </a:cubicBezTo>
                  <a:close/>
                  <a:moveTo>
                    <a:pt x="6615" y="10876"/>
                  </a:moveTo>
                  <a:cubicBezTo>
                    <a:pt x="6638" y="11057"/>
                    <a:pt x="6663" y="11236"/>
                    <a:pt x="6691" y="11415"/>
                  </a:cubicBezTo>
                  <a:cubicBezTo>
                    <a:pt x="6722" y="11589"/>
                    <a:pt x="6755" y="11762"/>
                    <a:pt x="6791" y="11935"/>
                  </a:cubicBezTo>
                  <a:lnTo>
                    <a:pt x="6791" y="11935"/>
                  </a:lnTo>
                  <a:cubicBezTo>
                    <a:pt x="6721" y="11584"/>
                    <a:pt x="6662" y="11231"/>
                    <a:pt x="6615" y="10876"/>
                  </a:cubicBezTo>
                  <a:close/>
                  <a:moveTo>
                    <a:pt x="6791" y="11935"/>
                  </a:moveTo>
                  <a:cubicBezTo>
                    <a:pt x="6907" y="12516"/>
                    <a:pt x="7055" y="13089"/>
                    <a:pt x="7235" y="13652"/>
                  </a:cubicBezTo>
                  <a:cubicBezTo>
                    <a:pt x="7055" y="13082"/>
                    <a:pt x="6910" y="12513"/>
                    <a:pt x="6791" y="11935"/>
                  </a:cubicBezTo>
                  <a:close/>
                  <a:moveTo>
                    <a:pt x="7235" y="13652"/>
                  </a:moveTo>
                  <a:lnTo>
                    <a:pt x="7235" y="13652"/>
                  </a:lnTo>
                  <a:cubicBezTo>
                    <a:pt x="7449" y="14391"/>
                    <a:pt x="7721" y="15111"/>
                    <a:pt x="8033" y="15811"/>
                  </a:cubicBezTo>
                  <a:cubicBezTo>
                    <a:pt x="8363" y="16511"/>
                    <a:pt x="8733" y="17192"/>
                    <a:pt x="9122" y="17833"/>
                  </a:cubicBezTo>
                  <a:cubicBezTo>
                    <a:pt x="9939" y="19156"/>
                    <a:pt x="10950" y="20323"/>
                    <a:pt x="12098" y="21354"/>
                  </a:cubicBezTo>
                  <a:cubicBezTo>
                    <a:pt x="12681" y="21840"/>
                    <a:pt x="13303" y="22307"/>
                    <a:pt x="13926" y="22774"/>
                  </a:cubicBezTo>
                  <a:cubicBezTo>
                    <a:pt x="14529" y="23221"/>
                    <a:pt x="15171" y="23649"/>
                    <a:pt x="15851" y="24038"/>
                  </a:cubicBezTo>
                  <a:cubicBezTo>
                    <a:pt x="17193" y="24757"/>
                    <a:pt x="18613" y="25360"/>
                    <a:pt x="20091" y="25827"/>
                  </a:cubicBezTo>
                  <a:cubicBezTo>
                    <a:pt x="20811" y="26080"/>
                    <a:pt x="21550" y="26313"/>
                    <a:pt x="22270" y="26527"/>
                  </a:cubicBezTo>
                  <a:cubicBezTo>
                    <a:pt x="22639" y="26644"/>
                    <a:pt x="23009" y="26741"/>
                    <a:pt x="23359" y="26877"/>
                  </a:cubicBezTo>
                  <a:cubicBezTo>
                    <a:pt x="23728" y="27013"/>
                    <a:pt x="24078" y="27188"/>
                    <a:pt x="24409" y="27364"/>
                  </a:cubicBezTo>
                  <a:cubicBezTo>
                    <a:pt x="25770" y="28083"/>
                    <a:pt x="26976" y="29075"/>
                    <a:pt x="27929" y="30300"/>
                  </a:cubicBezTo>
                  <a:cubicBezTo>
                    <a:pt x="28377" y="30923"/>
                    <a:pt x="28727" y="31603"/>
                    <a:pt x="28941" y="32343"/>
                  </a:cubicBezTo>
                  <a:cubicBezTo>
                    <a:pt x="29038" y="32712"/>
                    <a:pt x="29116" y="33101"/>
                    <a:pt x="29135" y="33471"/>
                  </a:cubicBezTo>
                  <a:cubicBezTo>
                    <a:pt x="29155" y="33860"/>
                    <a:pt x="29155" y="34249"/>
                    <a:pt x="29135" y="34618"/>
                  </a:cubicBezTo>
                  <a:cubicBezTo>
                    <a:pt x="29116" y="35007"/>
                    <a:pt x="29077" y="35396"/>
                    <a:pt x="29019" y="35766"/>
                  </a:cubicBezTo>
                  <a:cubicBezTo>
                    <a:pt x="28960" y="36135"/>
                    <a:pt x="28863" y="36524"/>
                    <a:pt x="28746" y="36894"/>
                  </a:cubicBezTo>
                  <a:cubicBezTo>
                    <a:pt x="28532" y="37613"/>
                    <a:pt x="28221" y="38313"/>
                    <a:pt x="27813" y="38975"/>
                  </a:cubicBezTo>
                  <a:cubicBezTo>
                    <a:pt x="27404" y="39617"/>
                    <a:pt x="26918" y="40219"/>
                    <a:pt x="26393" y="40784"/>
                  </a:cubicBezTo>
                  <a:cubicBezTo>
                    <a:pt x="25868" y="41328"/>
                    <a:pt x="25304" y="41853"/>
                    <a:pt x="24701" y="42320"/>
                  </a:cubicBezTo>
                  <a:cubicBezTo>
                    <a:pt x="23475" y="43254"/>
                    <a:pt x="22172" y="44051"/>
                    <a:pt x="20791" y="44732"/>
                  </a:cubicBezTo>
                  <a:cubicBezTo>
                    <a:pt x="19411" y="45412"/>
                    <a:pt x="17991" y="46015"/>
                    <a:pt x="16551" y="46540"/>
                  </a:cubicBezTo>
                  <a:cubicBezTo>
                    <a:pt x="15093" y="47066"/>
                    <a:pt x="13634" y="47532"/>
                    <a:pt x="12175" y="47999"/>
                  </a:cubicBezTo>
                  <a:cubicBezTo>
                    <a:pt x="10697" y="48447"/>
                    <a:pt x="9219" y="48836"/>
                    <a:pt x="7760" y="49322"/>
                  </a:cubicBezTo>
                  <a:cubicBezTo>
                    <a:pt x="7585" y="49380"/>
                    <a:pt x="7391" y="49458"/>
                    <a:pt x="7216" y="49536"/>
                  </a:cubicBezTo>
                  <a:cubicBezTo>
                    <a:pt x="7041" y="49594"/>
                    <a:pt x="6866" y="49711"/>
                    <a:pt x="6691" y="49789"/>
                  </a:cubicBezTo>
                  <a:cubicBezTo>
                    <a:pt x="6516" y="49866"/>
                    <a:pt x="6360" y="49964"/>
                    <a:pt x="6185" y="50061"/>
                  </a:cubicBezTo>
                  <a:cubicBezTo>
                    <a:pt x="6029" y="50158"/>
                    <a:pt x="5874" y="50275"/>
                    <a:pt x="5699" y="50372"/>
                  </a:cubicBezTo>
                  <a:cubicBezTo>
                    <a:pt x="5057" y="50800"/>
                    <a:pt x="4454" y="51286"/>
                    <a:pt x="3909" y="51811"/>
                  </a:cubicBezTo>
                  <a:cubicBezTo>
                    <a:pt x="2781" y="52881"/>
                    <a:pt x="1867" y="54126"/>
                    <a:pt x="1186" y="55526"/>
                  </a:cubicBezTo>
                  <a:cubicBezTo>
                    <a:pt x="1031" y="55876"/>
                    <a:pt x="895" y="56246"/>
                    <a:pt x="778" y="56615"/>
                  </a:cubicBezTo>
                  <a:cubicBezTo>
                    <a:pt x="681" y="56985"/>
                    <a:pt x="564" y="57354"/>
                    <a:pt x="506" y="57724"/>
                  </a:cubicBezTo>
                  <a:cubicBezTo>
                    <a:pt x="331" y="58482"/>
                    <a:pt x="214" y="59241"/>
                    <a:pt x="156" y="59999"/>
                  </a:cubicBezTo>
                  <a:cubicBezTo>
                    <a:pt x="20" y="61536"/>
                    <a:pt x="58" y="63092"/>
                    <a:pt x="272" y="64609"/>
                  </a:cubicBezTo>
                  <a:cubicBezTo>
                    <a:pt x="370" y="65367"/>
                    <a:pt x="525" y="66126"/>
                    <a:pt x="720" y="66865"/>
                  </a:cubicBezTo>
                  <a:cubicBezTo>
                    <a:pt x="914" y="67623"/>
                    <a:pt x="1167" y="68343"/>
                    <a:pt x="1459" y="69063"/>
                  </a:cubicBezTo>
                  <a:cubicBezTo>
                    <a:pt x="2081" y="70483"/>
                    <a:pt x="2937" y="71766"/>
                    <a:pt x="3987" y="72894"/>
                  </a:cubicBezTo>
                  <a:cubicBezTo>
                    <a:pt x="5076" y="74003"/>
                    <a:pt x="6282" y="74956"/>
                    <a:pt x="7605" y="75734"/>
                  </a:cubicBezTo>
                  <a:cubicBezTo>
                    <a:pt x="8927" y="76551"/>
                    <a:pt x="10289" y="77251"/>
                    <a:pt x="11670" y="77932"/>
                  </a:cubicBezTo>
                  <a:cubicBezTo>
                    <a:pt x="12350" y="78262"/>
                    <a:pt x="13051" y="78593"/>
                    <a:pt x="13751" y="78904"/>
                  </a:cubicBezTo>
                  <a:cubicBezTo>
                    <a:pt x="14451" y="79215"/>
                    <a:pt x="15171" y="79507"/>
                    <a:pt x="15851" y="79838"/>
                  </a:cubicBezTo>
                  <a:cubicBezTo>
                    <a:pt x="17271" y="80460"/>
                    <a:pt x="18594" y="81238"/>
                    <a:pt x="19819" y="82152"/>
                  </a:cubicBezTo>
                  <a:cubicBezTo>
                    <a:pt x="20441" y="82619"/>
                    <a:pt x="21005" y="83144"/>
                    <a:pt x="21531" y="83708"/>
                  </a:cubicBezTo>
                  <a:cubicBezTo>
                    <a:pt x="22056" y="84272"/>
                    <a:pt x="22522" y="84875"/>
                    <a:pt x="22911" y="85536"/>
                  </a:cubicBezTo>
                  <a:cubicBezTo>
                    <a:pt x="23709" y="86859"/>
                    <a:pt x="24273" y="88298"/>
                    <a:pt x="24565" y="89815"/>
                  </a:cubicBezTo>
                  <a:cubicBezTo>
                    <a:pt x="24701" y="90574"/>
                    <a:pt x="24759" y="91332"/>
                    <a:pt x="24740" y="92110"/>
                  </a:cubicBezTo>
                  <a:cubicBezTo>
                    <a:pt x="24701" y="92869"/>
                    <a:pt x="24623" y="93647"/>
                    <a:pt x="24584" y="94405"/>
                  </a:cubicBezTo>
                  <a:cubicBezTo>
                    <a:pt x="24642" y="93647"/>
                    <a:pt x="24720" y="92869"/>
                    <a:pt x="24759" y="92110"/>
                  </a:cubicBezTo>
                  <a:cubicBezTo>
                    <a:pt x="24779" y="91332"/>
                    <a:pt x="24720" y="90574"/>
                    <a:pt x="24584" y="89815"/>
                  </a:cubicBezTo>
                  <a:cubicBezTo>
                    <a:pt x="24292" y="88298"/>
                    <a:pt x="23728" y="86839"/>
                    <a:pt x="22931" y="85536"/>
                  </a:cubicBezTo>
                  <a:cubicBezTo>
                    <a:pt x="22542" y="84875"/>
                    <a:pt x="22075" y="84253"/>
                    <a:pt x="21550" y="83689"/>
                  </a:cubicBezTo>
                  <a:cubicBezTo>
                    <a:pt x="21025" y="83125"/>
                    <a:pt x="20461" y="82599"/>
                    <a:pt x="19838" y="82133"/>
                  </a:cubicBezTo>
                  <a:cubicBezTo>
                    <a:pt x="18613" y="81218"/>
                    <a:pt x="17271" y="80421"/>
                    <a:pt x="15871" y="79799"/>
                  </a:cubicBezTo>
                  <a:cubicBezTo>
                    <a:pt x="15171" y="79468"/>
                    <a:pt x="14470" y="79176"/>
                    <a:pt x="13770" y="78865"/>
                  </a:cubicBezTo>
                  <a:cubicBezTo>
                    <a:pt x="13070" y="78554"/>
                    <a:pt x="12370" y="78223"/>
                    <a:pt x="11689" y="77893"/>
                  </a:cubicBezTo>
                  <a:cubicBezTo>
                    <a:pt x="10308" y="77231"/>
                    <a:pt x="8947" y="76512"/>
                    <a:pt x="7624" y="75714"/>
                  </a:cubicBezTo>
                  <a:cubicBezTo>
                    <a:pt x="6302" y="74917"/>
                    <a:pt x="5096" y="73964"/>
                    <a:pt x="4026" y="72875"/>
                  </a:cubicBezTo>
                  <a:cubicBezTo>
                    <a:pt x="2956" y="71766"/>
                    <a:pt x="2101" y="70463"/>
                    <a:pt x="1517" y="69043"/>
                  </a:cubicBezTo>
                  <a:cubicBezTo>
                    <a:pt x="1206" y="68343"/>
                    <a:pt x="973" y="67604"/>
                    <a:pt x="759" y="66865"/>
                  </a:cubicBezTo>
                  <a:cubicBezTo>
                    <a:pt x="195" y="64628"/>
                    <a:pt x="0" y="62314"/>
                    <a:pt x="214" y="60019"/>
                  </a:cubicBezTo>
                  <a:cubicBezTo>
                    <a:pt x="272" y="59260"/>
                    <a:pt x="389" y="58502"/>
                    <a:pt x="564" y="57743"/>
                  </a:cubicBezTo>
                  <a:cubicBezTo>
                    <a:pt x="622" y="57354"/>
                    <a:pt x="739" y="57004"/>
                    <a:pt x="836" y="56635"/>
                  </a:cubicBezTo>
                  <a:cubicBezTo>
                    <a:pt x="953" y="56265"/>
                    <a:pt x="1089" y="55915"/>
                    <a:pt x="1245" y="55565"/>
                  </a:cubicBezTo>
                  <a:cubicBezTo>
                    <a:pt x="2256" y="53484"/>
                    <a:pt x="3812" y="51714"/>
                    <a:pt x="5738" y="50450"/>
                  </a:cubicBezTo>
                  <a:cubicBezTo>
                    <a:pt x="5893" y="50333"/>
                    <a:pt x="6068" y="50236"/>
                    <a:pt x="6224" y="50139"/>
                  </a:cubicBezTo>
                  <a:cubicBezTo>
                    <a:pt x="6399" y="50041"/>
                    <a:pt x="6554" y="49944"/>
                    <a:pt x="6730" y="49866"/>
                  </a:cubicBezTo>
                  <a:cubicBezTo>
                    <a:pt x="6905" y="49789"/>
                    <a:pt x="7060" y="49691"/>
                    <a:pt x="7235" y="49613"/>
                  </a:cubicBezTo>
                  <a:cubicBezTo>
                    <a:pt x="7410" y="49536"/>
                    <a:pt x="7605" y="49477"/>
                    <a:pt x="7780" y="49419"/>
                  </a:cubicBezTo>
                  <a:cubicBezTo>
                    <a:pt x="9239" y="48933"/>
                    <a:pt x="10717" y="48524"/>
                    <a:pt x="12195" y="48077"/>
                  </a:cubicBezTo>
                  <a:cubicBezTo>
                    <a:pt x="13654" y="47630"/>
                    <a:pt x="15132" y="47143"/>
                    <a:pt x="16571" y="46618"/>
                  </a:cubicBezTo>
                  <a:cubicBezTo>
                    <a:pt x="18010" y="46093"/>
                    <a:pt x="19430" y="45490"/>
                    <a:pt x="20811" y="44810"/>
                  </a:cubicBezTo>
                  <a:cubicBezTo>
                    <a:pt x="22192" y="44129"/>
                    <a:pt x="23514" y="43312"/>
                    <a:pt x="24720" y="42378"/>
                  </a:cubicBezTo>
                  <a:cubicBezTo>
                    <a:pt x="25323" y="41912"/>
                    <a:pt x="25907" y="41386"/>
                    <a:pt x="26432" y="40822"/>
                  </a:cubicBezTo>
                  <a:cubicBezTo>
                    <a:pt x="26957" y="40258"/>
                    <a:pt x="27424" y="39655"/>
                    <a:pt x="27832" y="38994"/>
                  </a:cubicBezTo>
                  <a:cubicBezTo>
                    <a:pt x="28241" y="38333"/>
                    <a:pt x="28552" y="37633"/>
                    <a:pt x="28785" y="36894"/>
                  </a:cubicBezTo>
                  <a:cubicBezTo>
                    <a:pt x="28882" y="36524"/>
                    <a:pt x="28980" y="36155"/>
                    <a:pt x="29057" y="35785"/>
                  </a:cubicBezTo>
                  <a:cubicBezTo>
                    <a:pt x="29116" y="35396"/>
                    <a:pt x="29155" y="35007"/>
                    <a:pt x="29174" y="34638"/>
                  </a:cubicBezTo>
                  <a:cubicBezTo>
                    <a:pt x="29194" y="34249"/>
                    <a:pt x="29194" y="33860"/>
                    <a:pt x="29174" y="33471"/>
                  </a:cubicBezTo>
                  <a:cubicBezTo>
                    <a:pt x="29135" y="33082"/>
                    <a:pt x="29057" y="32712"/>
                    <a:pt x="28960" y="32343"/>
                  </a:cubicBezTo>
                  <a:cubicBezTo>
                    <a:pt x="28746" y="31603"/>
                    <a:pt x="28396" y="30903"/>
                    <a:pt x="27929" y="30281"/>
                  </a:cubicBezTo>
                  <a:cubicBezTo>
                    <a:pt x="26996" y="29056"/>
                    <a:pt x="25790" y="28044"/>
                    <a:pt x="24428" y="27344"/>
                  </a:cubicBezTo>
                  <a:cubicBezTo>
                    <a:pt x="24078" y="27150"/>
                    <a:pt x="23728" y="26994"/>
                    <a:pt x="23378" y="26858"/>
                  </a:cubicBezTo>
                  <a:cubicBezTo>
                    <a:pt x="23009" y="26702"/>
                    <a:pt x="22639" y="26605"/>
                    <a:pt x="22270" y="26488"/>
                  </a:cubicBezTo>
                  <a:cubicBezTo>
                    <a:pt x="21550" y="26294"/>
                    <a:pt x="20811" y="26041"/>
                    <a:pt x="20091" y="25808"/>
                  </a:cubicBezTo>
                  <a:cubicBezTo>
                    <a:pt x="18613" y="25341"/>
                    <a:pt x="17193" y="24738"/>
                    <a:pt x="15851" y="24018"/>
                  </a:cubicBezTo>
                  <a:cubicBezTo>
                    <a:pt x="15190" y="23629"/>
                    <a:pt x="14548" y="23201"/>
                    <a:pt x="13926" y="22754"/>
                  </a:cubicBezTo>
                  <a:cubicBezTo>
                    <a:pt x="13303" y="22287"/>
                    <a:pt x="12700" y="21821"/>
                    <a:pt x="12117" y="21334"/>
                  </a:cubicBezTo>
                  <a:cubicBezTo>
                    <a:pt x="10950" y="20323"/>
                    <a:pt x="9958" y="19137"/>
                    <a:pt x="9141" y="17833"/>
                  </a:cubicBezTo>
                  <a:cubicBezTo>
                    <a:pt x="8733" y="17192"/>
                    <a:pt x="8363" y="16511"/>
                    <a:pt x="8052" y="15811"/>
                  </a:cubicBezTo>
                  <a:cubicBezTo>
                    <a:pt x="7741" y="15111"/>
                    <a:pt x="7469" y="14391"/>
                    <a:pt x="7235" y="13652"/>
                  </a:cubicBezTo>
                  <a:close/>
                  <a:moveTo>
                    <a:pt x="24584" y="94410"/>
                  </a:moveTo>
                  <a:cubicBezTo>
                    <a:pt x="24467" y="95945"/>
                    <a:pt x="24331" y="97460"/>
                    <a:pt x="24215" y="98995"/>
                  </a:cubicBezTo>
                  <a:cubicBezTo>
                    <a:pt x="24020" y="102068"/>
                    <a:pt x="23962" y="105161"/>
                    <a:pt x="24506" y="108195"/>
                  </a:cubicBezTo>
                  <a:cubicBezTo>
                    <a:pt x="23962" y="105161"/>
                    <a:pt x="24020" y="102068"/>
                    <a:pt x="24234" y="98995"/>
                  </a:cubicBezTo>
                  <a:cubicBezTo>
                    <a:pt x="24331" y="97480"/>
                    <a:pt x="24467" y="95945"/>
                    <a:pt x="24584" y="94410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81400" y="1486100"/>
              <a:ext cx="760000" cy="2569950"/>
            </a:xfrm>
            <a:custGeom>
              <a:avLst/>
              <a:gdLst/>
              <a:ahLst/>
              <a:cxnLst/>
              <a:rect l="l" t="t" r="r" b="b"/>
              <a:pathLst>
                <a:path w="30400" h="102798" extrusionOk="0">
                  <a:moveTo>
                    <a:pt x="8430" y="1"/>
                  </a:moveTo>
                  <a:cubicBezTo>
                    <a:pt x="7753" y="3057"/>
                    <a:pt x="7080" y="6152"/>
                    <a:pt x="7080" y="9286"/>
                  </a:cubicBezTo>
                  <a:cubicBezTo>
                    <a:pt x="7080" y="10083"/>
                    <a:pt x="7138" y="10861"/>
                    <a:pt x="7235" y="11659"/>
                  </a:cubicBezTo>
                  <a:cubicBezTo>
                    <a:pt x="7294" y="12048"/>
                    <a:pt x="7352" y="12437"/>
                    <a:pt x="7449" y="12806"/>
                  </a:cubicBezTo>
                  <a:cubicBezTo>
                    <a:pt x="7547" y="13195"/>
                    <a:pt x="7624" y="13584"/>
                    <a:pt x="7741" y="13954"/>
                  </a:cubicBezTo>
                  <a:cubicBezTo>
                    <a:pt x="8169" y="15490"/>
                    <a:pt x="8772" y="16949"/>
                    <a:pt x="9589" y="18310"/>
                  </a:cubicBezTo>
                  <a:cubicBezTo>
                    <a:pt x="10386" y="19672"/>
                    <a:pt x="11378" y="20897"/>
                    <a:pt x="12545" y="21967"/>
                  </a:cubicBezTo>
                  <a:cubicBezTo>
                    <a:pt x="13129" y="22492"/>
                    <a:pt x="13770" y="22959"/>
                    <a:pt x="14393" y="23445"/>
                  </a:cubicBezTo>
                  <a:cubicBezTo>
                    <a:pt x="15015" y="23931"/>
                    <a:pt x="15676" y="24379"/>
                    <a:pt x="16338" y="24787"/>
                  </a:cubicBezTo>
                  <a:cubicBezTo>
                    <a:pt x="17719" y="25565"/>
                    <a:pt x="19158" y="26207"/>
                    <a:pt x="20675" y="26654"/>
                  </a:cubicBezTo>
                  <a:cubicBezTo>
                    <a:pt x="21414" y="26907"/>
                    <a:pt x="22173" y="27140"/>
                    <a:pt x="22931" y="27354"/>
                  </a:cubicBezTo>
                  <a:lnTo>
                    <a:pt x="24079" y="27685"/>
                  </a:lnTo>
                  <a:cubicBezTo>
                    <a:pt x="24448" y="27802"/>
                    <a:pt x="24818" y="27938"/>
                    <a:pt x="25168" y="28113"/>
                  </a:cubicBezTo>
                  <a:cubicBezTo>
                    <a:pt x="26607" y="28774"/>
                    <a:pt x="27871" y="29747"/>
                    <a:pt x="28883" y="30972"/>
                  </a:cubicBezTo>
                  <a:cubicBezTo>
                    <a:pt x="29369" y="31575"/>
                    <a:pt x="29758" y="32275"/>
                    <a:pt x="30011" y="33014"/>
                  </a:cubicBezTo>
                  <a:cubicBezTo>
                    <a:pt x="30244" y="33773"/>
                    <a:pt x="30341" y="34550"/>
                    <a:pt x="30302" y="35348"/>
                  </a:cubicBezTo>
                  <a:cubicBezTo>
                    <a:pt x="30263" y="36923"/>
                    <a:pt x="29797" y="38460"/>
                    <a:pt x="28941" y="39802"/>
                  </a:cubicBezTo>
                  <a:cubicBezTo>
                    <a:pt x="28085" y="41124"/>
                    <a:pt x="26977" y="42272"/>
                    <a:pt x="25693" y="43186"/>
                  </a:cubicBezTo>
                  <a:cubicBezTo>
                    <a:pt x="24409" y="44100"/>
                    <a:pt x="23048" y="44897"/>
                    <a:pt x="21608" y="45539"/>
                  </a:cubicBezTo>
                  <a:cubicBezTo>
                    <a:pt x="20169" y="46181"/>
                    <a:pt x="18691" y="46745"/>
                    <a:pt x="17193" y="47212"/>
                  </a:cubicBezTo>
                  <a:cubicBezTo>
                    <a:pt x="15696" y="47698"/>
                    <a:pt x="14179" y="48107"/>
                    <a:pt x="12642" y="48457"/>
                  </a:cubicBezTo>
                  <a:cubicBezTo>
                    <a:pt x="11864" y="48651"/>
                    <a:pt x="11086" y="48807"/>
                    <a:pt x="10328" y="48982"/>
                  </a:cubicBezTo>
                  <a:cubicBezTo>
                    <a:pt x="9569" y="49157"/>
                    <a:pt x="8791" y="49293"/>
                    <a:pt x="8013" y="49507"/>
                  </a:cubicBezTo>
                  <a:cubicBezTo>
                    <a:pt x="6496" y="49974"/>
                    <a:pt x="5115" y="50771"/>
                    <a:pt x="3948" y="51860"/>
                  </a:cubicBezTo>
                  <a:cubicBezTo>
                    <a:pt x="2762" y="52911"/>
                    <a:pt x="1809" y="54194"/>
                    <a:pt x="1128" y="55633"/>
                  </a:cubicBezTo>
                  <a:cubicBezTo>
                    <a:pt x="973" y="55984"/>
                    <a:pt x="837" y="56373"/>
                    <a:pt x="739" y="56742"/>
                  </a:cubicBezTo>
                  <a:cubicBezTo>
                    <a:pt x="623" y="57131"/>
                    <a:pt x="525" y="57501"/>
                    <a:pt x="448" y="57890"/>
                  </a:cubicBezTo>
                  <a:cubicBezTo>
                    <a:pt x="273" y="58668"/>
                    <a:pt x="156" y="59446"/>
                    <a:pt x="97" y="60243"/>
                  </a:cubicBezTo>
                  <a:cubicBezTo>
                    <a:pt x="0" y="61818"/>
                    <a:pt x="117" y="63394"/>
                    <a:pt x="448" y="64950"/>
                  </a:cubicBezTo>
                  <a:cubicBezTo>
                    <a:pt x="778" y="66486"/>
                    <a:pt x="1362" y="67984"/>
                    <a:pt x="2159" y="69345"/>
                  </a:cubicBezTo>
                  <a:cubicBezTo>
                    <a:pt x="2957" y="70707"/>
                    <a:pt x="3987" y="71932"/>
                    <a:pt x="5174" y="72963"/>
                  </a:cubicBezTo>
                  <a:cubicBezTo>
                    <a:pt x="6380" y="73994"/>
                    <a:pt x="7683" y="74888"/>
                    <a:pt x="9083" y="75627"/>
                  </a:cubicBezTo>
                  <a:cubicBezTo>
                    <a:pt x="10483" y="76347"/>
                    <a:pt x="11923" y="77008"/>
                    <a:pt x="13401" y="77572"/>
                  </a:cubicBezTo>
                  <a:cubicBezTo>
                    <a:pt x="14140" y="77845"/>
                    <a:pt x="14879" y="78117"/>
                    <a:pt x="15618" y="78389"/>
                  </a:cubicBezTo>
                  <a:cubicBezTo>
                    <a:pt x="16357" y="78661"/>
                    <a:pt x="17116" y="78934"/>
                    <a:pt x="17835" y="79225"/>
                  </a:cubicBezTo>
                  <a:cubicBezTo>
                    <a:pt x="19313" y="79770"/>
                    <a:pt x="20733" y="80490"/>
                    <a:pt x="22056" y="81326"/>
                  </a:cubicBezTo>
                  <a:cubicBezTo>
                    <a:pt x="23378" y="82182"/>
                    <a:pt x="24565" y="83232"/>
                    <a:pt x="25557" y="84457"/>
                  </a:cubicBezTo>
                  <a:cubicBezTo>
                    <a:pt x="26529" y="85721"/>
                    <a:pt x="27249" y="87141"/>
                    <a:pt x="27677" y="88658"/>
                  </a:cubicBezTo>
                  <a:cubicBezTo>
                    <a:pt x="27910" y="89417"/>
                    <a:pt x="28046" y="90195"/>
                    <a:pt x="28085" y="90973"/>
                  </a:cubicBezTo>
                  <a:cubicBezTo>
                    <a:pt x="28105" y="91381"/>
                    <a:pt x="28105" y="91770"/>
                    <a:pt x="28085" y="92159"/>
                  </a:cubicBezTo>
                  <a:lnTo>
                    <a:pt x="28046" y="93346"/>
                  </a:lnTo>
                  <a:cubicBezTo>
                    <a:pt x="27988" y="94921"/>
                    <a:pt x="27871" y="96496"/>
                    <a:pt x="27813" y="98072"/>
                  </a:cubicBezTo>
                  <a:cubicBezTo>
                    <a:pt x="27891" y="96496"/>
                    <a:pt x="27988" y="94921"/>
                    <a:pt x="28066" y="93346"/>
                  </a:cubicBezTo>
                  <a:lnTo>
                    <a:pt x="28105" y="92159"/>
                  </a:lnTo>
                  <a:cubicBezTo>
                    <a:pt x="28105" y="91770"/>
                    <a:pt x="28124" y="91381"/>
                    <a:pt x="28105" y="90973"/>
                  </a:cubicBezTo>
                  <a:cubicBezTo>
                    <a:pt x="28046" y="90195"/>
                    <a:pt x="27910" y="89397"/>
                    <a:pt x="27696" y="88658"/>
                  </a:cubicBezTo>
                  <a:cubicBezTo>
                    <a:pt x="27249" y="87122"/>
                    <a:pt x="26529" y="85702"/>
                    <a:pt x="25576" y="84438"/>
                  </a:cubicBezTo>
                  <a:cubicBezTo>
                    <a:pt x="24584" y="83213"/>
                    <a:pt x="23398" y="82162"/>
                    <a:pt x="22075" y="81306"/>
                  </a:cubicBezTo>
                  <a:cubicBezTo>
                    <a:pt x="20733" y="80451"/>
                    <a:pt x="19313" y="79751"/>
                    <a:pt x="17855" y="79187"/>
                  </a:cubicBezTo>
                  <a:cubicBezTo>
                    <a:pt x="17116" y="78895"/>
                    <a:pt x="16357" y="78622"/>
                    <a:pt x="15638" y="78350"/>
                  </a:cubicBezTo>
                  <a:cubicBezTo>
                    <a:pt x="14879" y="78078"/>
                    <a:pt x="14159" y="77806"/>
                    <a:pt x="13420" y="77514"/>
                  </a:cubicBezTo>
                  <a:cubicBezTo>
                    <a:pt x="11942" y="76969"/>
                    <a:pt x="10503" y="76308"/>
                    <a:pt x="9103" y="75569"/>
                  </a:cubicBezTo>
                  <a:cubicBezTo>
                    <a:pt x="7722" y="74849"/>
                    <a:pt x="6419" y="73955"/>
                    <a:pt x="5213" y="72924"/>
                  </a:cubicBezTo>
                  <a:cubicBezTo>
                    <a:pt x="4026" y="71893"/>
                    <a:pt x="3015" y="70668"/>
                    <a:pt x="2217" y="69306"/>
                  </a:cubicBezTo>
                  <a:cubicBezTo>
                    <a:pt x="1420" y="67945"/>
                    <a:pt x="856" y="66467"/>
                    <a:pt x="525" y="64930"/>
                  </a:cubicBezTo>
                  <a:cubicBezTo>
                    <a:pt x="175" y="63394"/>
                    <a:pt x="59" y="61818"/>
                    <a:pt x="175" y="60243"/>
                  </a:cubicBezTo>
                  <a:cubicBezTo>
                    <a:pt x="234" y="59465"/>
                    <a:pt x="331" y="58687"/>
                    <a:pt x="506" y="57909"/>
                  </a:cubicBezTo>
                  <a:cubicBezTo>
                    <a:pt x="662" y="57131"/>
                    <a:pt x="895" y="56392"/>
                    <a:pt x="1206" y="55653"/>
                  </a:cubicBezTo>
                  <a:cubicBezTo>
                    <a:pt x="1887" y="54233"/>
                    <a:pt x="2820" y="52969"/>
                    <a:pt x="4007" y="51899"/>
                  </a:cubicBezTo>
                  <a:cubicBezTo>
                    <a:pt x="5154" y="50830"/>
                    <a:pt x="6535" y="50032"/>
                    <a:pt x="8033" y="49565"/>
                  </a:cubicBezTo>
                  <a:cubicBezTo>
                    <a:pt x="8811" y="49371"/>
                    <a:pt x="9569" y="49215"/>
                    <a:pt x="10347" y="49040"/>
                  </a:cubicBezTo>
                  <a:cubicBezTo>
                    <a:pt x="11125" y="48885"/>
                    <a:pt x="11884" y="48710"/>
                    <a:pt x="12662" y="48535"/>
                  </a:cubicBezTo>
                  <a:cubicBezTo>
                    <a:pt x="14198" y="48165"/>
                    <a:pt x="15715" y="47757"/>
                    <a:pt x="17213" y="47270"/>
                  </a:cubicBezTo>
                  <a:cubicBezTo>
                    <a:pt x="18730" y="46804"/>
                    <a:pt x="20208" y="46239"/>
                    <a:pt x="21628" y="45578"/>
                  </a:cubicBezTo>
                  <a:cubicBezTo>
                    <a:pt x="23087" y="44936"/>
                    <a:pt x="24448" y="44158"/>
                    <a:pt x="25732" y="43225"/>
                  </a:cubicBezTo>
                  <a:cubicBezTo>
                    <a:pt x="27015" y="42311"/>
                    <a:pt x="28124" y="41144"/>
                    <a:pt x="28980" y="39821"/>
                  </a:cubicBezTo>
                  <a:cubicBezTo>
                    <a:pt x="29836" y="38479"/>
                    <a:pt x="30322" y="36923"/>
                    <a:pt x="30361" y="35348"/>
                  </a:cubicBezTo>
                  <a:cubicBezTo>
                    <a:pt x="30400" y="34550"/>
                    <a:pt x="30302" y="33753"/>
                    <a:pt x="30069" y="32995"/>
                  </a:cubicBezTo>
                  <a:cubicBezTo>
                    <a:pt x="29797" y="32255"/>
                    <a:pt x="29408" y="31555"/>
                    <a:pt x="28921" y="30933"/>
                  </a:cubicBezTo>
                  <a:cubicBezTo>
                    <a:pt x="27910" y="29708"/>
                    <a:pt x="26626" y="28735"/>
                    <a:pt x="25187" y="28074"/>
                  </a:cubicBezTo>
                  <a:cubicBezTo>
                    <a:pt x="24837" y="27899"/>
                    <a:pt x="24468" y="27763"/>
                    <a:pt x="24079" y="27646"/>
                  </a:cubicBezTo>
                  <a:lnTo>
                    <a:pt x="22950" y="27335"/>
                  </a:lnTo>
                  <a:cubicBezTo>
                    <a:pt x="22192" y="27101"/>
                    <a:pt x="21433" y="26868"/>
                    <a:pt x="20694" y="26635"/>
                  </a:cubicBezTo>
                  <a:cubicBezTo>
                    <a:pt x="19177" y="26168"/>
                    <a:pt x="17719" y="25545"/>
                    <a:pt x="16357" y="24768"/>
                  </a:cubicBezTo>
                  <a:cubicBezTo>
                    <a:pt x="15676" y="24340"/>
                    <a:pt x="15035" y="23912"/>
                    <a:pt x="14412" y="23426"/>
                  </a:cubicBezTo>
                  <a:cubicBezTo>
                    <a:pt x="13790" y="22959"/>
                    <a:pt x="13148" y="22473"/>
                    <a:pt x="12565" y="21947"/>
                  </a:cubicBezTo>
                  <a:cubicBezTo>
                    <a:pt x="11398" y="20878"/>
                    <a:pt x="10406" y="19652"/>
                    <a:pt x="9608" y="18291"/>
                  </a:cubicBezTo>
                  <a:cubicBezTo>
                    <a:pt x="8791" y="16929"/>
                    <a:pt x="8169" y="15471"/>
                    <a:pt x="7761" y="13954"/>
                  </a:cubicBezTo>
                  <a:cubicBezTo>
                    <a:pt x="7644" y="13584"/>
                    <a:pt x="7527" y="13195"/>
                    <a:pt x="7469" y="12806"/>
                  </a:cubicBezTo>
                  <a:cubicBezTo>
                    <a:pt x="7391" y="12437"/>
                    <a:pt x="7313" y="12048"/>
                    <a:pt x="7255" y="11659"/>
                  </a:cubicBezTo>
                  <a:cubicBezTo>
                    <a:pt x="7158" y="10861"/>
                    <a:pt x="7099" y="10083"/>
                    <a:pt x="7099" y="9286"/>
                  </a:cubicBezTo>
                  <a:cubicBezTo>
                    <a:pt x="7080" y="6152"/>
                    <a:pt x="7753" y="3057"/>
                    <a:pt x="8430" y="1"/>
                  </a:cubicBezTo>
                  <a:close/>
                  <a:moveTo>
                    <a:pt x="27813" y="98072"/>
                  </a:moveTo>
                  <a:lnTo>
                    <a:pt x="27813" y="98072"/>
                  </a:lnTo>
                  <a:cubicBezTo>
                    <a:pt x="27745" y="99423"/>
                    <a:pt x="27692" y="100804"/>
                    <a:pt x="27692" y="102176"/>
                  </a:cubicBezTo>
                  <a:lnTo>
                    <a:pt x="27692" y="102176"/>
                  </a:lnTo>
                  <a:cubicBezTo>
                    <a:pt x="27692" y="100808"/>
                    <a:pt x="27745" y="99440"/>
                    <a:pt x="27813" y="98072"/>
                  </a:cubicBezTo>
                  <a:close/>
                  <a:moveTo>
                    <a:pt x="27692" y="102176"/>
                  </a:moveTo>
                  <a:lnTo>
                    <a:pt x="27692" y="102176"/>
                  </a:lnTo>
                  <a:cubicBezTo>
                    <a:pt x="27692" y="102384"/>
                    <a:pt x="27694" y="102591"/>
                    <a:pt x="27696" y="102798"/>
                  </a:cubicBezTo>
                  <a:cubicBezTo>
                    <a:pt x="27694" y="102591"/>
                    <a:pt x="27692" y="102384"/>
                    <a:pt x="27692" y="102176"/>
                  </a:cubicBezTo>
                  <a:close/>
                </a:path>
              </a:pathLst>
            </a:custGeom>
            <a:gradFill>
              <a:gsLst>
                <a:gs pos="0">
                  <a:srgbClr val="FFAB40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7"/>
          <p:cNvSpPr txBox="1">
            <a:spLocks noGrp="1"/>
          </p:cNvSpPr>
          <p:nvPr>
            <p:ph type="title" hasCustomPrompt="1"/>
          </p:nvPr>
        </p:nvSpPr>
        <p:spPr>
          <a:xfrm>
            <a:off x="720000" y="1973100"/>
            <a:ext cx="77040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7"/>
          <p:cNvSpPr txBox="1">
            <a:spLocks noGrp="1"/>
          </p:cNvSpPr>
          <p:nvPr>
            <p:ph type="subTitle" idx="1"/>
          </p:nvPr>
        </p:nvSpPr>
        <p:spPr>
          <a:xfrm>
            <a:off x="1176750" y="3528075"/>
            <a:ext cx="6790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258" name="Google Shape;258;p7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262" name="Google Shape;262;p7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7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266" name="Google Shape;266;p7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7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270" name="Google Shape;270;p7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7"/>
          <p:cNvSpPr txBox="1"/>
          <p:nvPr/>
        </p:nvSpPr>
        <p:spPr>
          <a:xfrm>
            <a:off x="2347050" y="4735330"/>
            <a:ext cx="44499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-ID" sz="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003-1040559    1250 003-77156.8   1760 0009-14563.7   73273  </a:t>
            </a:r>
            <a:endParaRPr sz="8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8"/>
          <p:cNvGrpSpPr/>
          <p:nvPr/>
        </p:nvGrpSpPr>
        <p:grpSpPr>
          <a:xfrm>
            <a:off x="4672726" y="1652797"/>
            <a:ext cx="4108323" cy="3132997"/>
            <a:chOff x="5614975" y="2571738"/>
            <a:chExt cx="2725075" cy="2078412"/>
          </a:xfrm>
        </p:grpSpPr>
        <p:grpSp>
          <p:nvGrpSpPr>
            <p:cNvPr id="276" name="Google Shape;276;p8"/>
            <p:cNvGrpSpPr/>
            <p:nvPr/>
          </p:nvGrpSpPr>
          <p:grpSpPr>
            <a:xfrm>
              <a:off x="8301900" y="2571738"/>
              <a:ext cx="38150" cy="1997125"/>
              <a:chOff x="8301900" y="2571738"/>
              <a:chExt cx="38150" cy="1997125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3" extrusionOk="0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71" extrusionOk="0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16" extrusionOk="0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16" extrusionOk="0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44" extrusionOk="0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16" extrusionOk="0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44" extrusionOk="0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16" extrusionOk="0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8"/>
            <p:cNvGrpSpPr/>
            <p:nvPr/>
          </p:nvGrpSpPr>
          <p:grpSpPr>
            <a:xfrm>
              <a:off x="5614975" y="4609225"/>
              <a:ext cx="2597125" cy="40925"/>
              <a:chOff x="5614975" y="4609225"/>
              <a:chExt cx="2597125" cy="40925"/>
            </a:xfrm>
          </p:grpSpPr>
          <p:sp>
            <p:nvSpPr>
              <p:cNvPr id="290" name="Google Shape;290;p8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45" extrusionOk="0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4" extrusionOk="0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77" extrusionOk="0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2" extrusionOk="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2" name="Google Shape;302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304" name="Google Shape;304;p8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8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308" name="Google Shape;308;p8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8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312" name="Google Shape;312;p8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9"/>
          <p:cNvGrpSpPr/>
          <p:nvPr/>
        </p:nvGrpSpPr>
        <p:grpSpPr>
          <a:xfrm>
            <a:off x="4623226" y="329155"/>
            <a:ext cx="4189623" cy="3267308"/>
            <a:chOff x="4623226" y="329155"/>
            <a:chExt cx="4189623" cy="3267308"/>
          </a:xfrm>
        </p:grpSpPr>
        <p:grpSp>
          <p:nvGrpSpPr>
            <p:cNvPr id="317" name="Google Shape;317;p9"/>
            <p:cNvGrpSpPr/>
            <p:nvPr/>
          </p:nvGrpSpPr>
          <p:grpSpPr>
            <a:xfrm>
              <a:off x="8755334" y="585997"/>
              <a:ext cx="57515" cy="3010466"/>
              <a:chOff x="8301900" y="2571738"/>
              <a:chExt cx="38150" cy="1997125"/>
            </a:xfrm>
          </p:grpSpPr>
          <p:sp>
            <p:nvSpPr>
              <p:cNvPr id="318" name="Google Shape;318;p9"/>
              <p:cNvSpPr/>
              <p:nvPr/>
            </p:nvSpPr>
            <p:spPr>
              <a:xfrm>
                <a:off x="8305713" y="257173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66"/>
                      <a:pt x="527" y="722"/>
                      <a:pt x="500" y="777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77"/>
                    </a:cubicBezTo>
                    <a:cubicBezTo>
                      <a:pt x="167" y="722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4"/>
                      <a:pt x="333" y="944"/>
                    </a:cubicBezTo>
                    <a:cubicBezTo>
                      <a:pt x="472" y="944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8302600" y="296631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1"/>
                      <a:pt x="500" y="167"/>
                    </a:cubicBezTo>
                    <a:cubicBezTo>
                      <a:pt x="527" y="222"/>
                      <a:pt x="555" y="278"/>
                      <a:pt x="555" y="361"/>
                    </a:cubicBezTo>
                    <a:cubicBezTo>
                      <a:pt x="555" y="389"/>
                      <a:pt x="555" y="416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5"/>
                      <a:pt x="416" y="832"/>
                      <a:pt x="333" y="832"/>
                    </a:cubicBezTo>
                    <a:cubicBezTo>
                      <a:pt x="278" y="832"/>
                      <a:pt x="222" y="805"/>
                      <a:pt x="195" y="749"/>
                    </a:cubicBezTo>
                    <a:cubicBezTo>
                      <a:pt x="167" y="721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2"/>
                      <a:pt x="195" y="167"/>
                    </a:cubicBezTo>
                    <a:cubicBezTo>
                      <a:pt x="222" y="111"/>
                      <a:pt x="278" y="84"/>
                      <a:pt x="333" y="84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4"/>
                    </a:cubicBezTo>
                    <a:cubicBezTo>
                      <a:pt x="56" y="167"/>
                      <a:pt x="28" y="250"/>
                      <a:pt x="28" y="333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7"/>
                      <a:pt x="694" y="472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8302250" y="3360888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84"/>
                    </a:moveTo>
                    <a:cubicBezTo>
                      <a:pt x="416" y="84"/>
                      <a:pt x="472" y="112"/>
                      <a:pt x="500" y="167"/>
                    </a:cubicBezTo>
                    <a:cubicBezTo>
                      <a:pt x="527" y="223"/>
                      <a:pt x="555" y="278"/>
                      <a:pt x="555" y="361"/>
                    </a:cubicBezTo>
                    <a:cubicBezTo>
                      <a:pt x="555" y="389"/>
                      <a:pt x="555" y="417"/>
                      <a:pt x="555" y="472"/>
                    </a:cubicBezTo>
                    <a:cubicBezTo>
                      <a:pt x="555" y="500"/>
                      <a:pt x="555" y="555"/>
                      <a:pt x="555" y="583"/>
                    </a:cubicBezTo>
                    <a:cubicBezTo>
                      <a:pt x="555" y="638"/>
                      <a:pt x="527" y="722"/>
                      <a:pt x="500" y="749"/>
                    </a:cubicBezTo>
                    <a:cubicBezTo>
                      <a:pt x="472" y="805"/>
                      <a:pt x="416" y="833"/>
                      <a:pt x="333" y="833"/>
                    </a:cubicBezTo>
                    <a:cubicBezTo>
                      <a:pt x="278" y="833"/>
                      <a:pt x="222" y="805"/>
                      <a:pt x="195" y="749"/>
                    </a:cubicBezTo>
                    <a:cubicBezTo>
                      <a:pt x="167" y="722"/>
                      <a:pt x="139" y="638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278"/>
                      <a:pt x="167" y="223"/>
                      <a:pt x="195" y="167"/>
                    </a:cubicBezTo>
                    <a:cubicBezTo>
                      <a:pt x="222" y="112"/>
                      <a:pt x="278" y="84"/>
                      <a:pt x="333" y="84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29"/>
                      <a:pt x="111" y="84"/>
                    </a:cubicBezTo>
                    <a:cubicBezTo>
                      <a:pt x="56" y="167"/>
                      <a:pt x="28" y="250"/>
                      <a:pt x="28" y="334"/>
                    </a:cubicBezTo>
                    <a:lnTo>
                      <a:pt x="0" y="472"/>
                    </a:lnTo>
                    <a:lnTo>
                      <a:pt x="28" y="583"/>
                    </a:lnTo>
                    <a:cubicBezTo>
                      <a:pt x="28" y="694"/>
                      <a:pt x="56" y="777"/>
                      <a:pt x="111" y="833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33"/>
                    </a:cubicBezTo>
                    <a:cubicBezTo>
                      <a:pt x="638" y="777"/>
                      <a:pt x="666" y="694"/>
                      <a:pt x="666" y="583"/>
                    </a:cubicBezTo>
                    <a:cubicBezTo>
                      <a:pt x="666" y="555"/>
                      <a:pt x="694" y="528"/>
                      <a:pt x="694" y="472"/>
                    </a:cubicBezTo>
                    <a:cubicBezTo>
                      <a:pt x="694" y="417"/>
                      <a:pt x="666" y="361"/>
                      <a:pt x="666" y="334"/>
                    </a:cubicBezTo>
                    <a:cubicBezTo>
                      <a:pt x="666" y="250"/>
                      <a:pt x="638" y="167"/>
                      <a:pt x="583" y="84"/>
                    </a:cubicBezTo>
                    <a:cubicBezTo>
                      <a:pt x="555" y="29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8301900" y="3755463"/>
                <a:ext cx="17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3" extrusionOk="0">
                    <a:moveTo>
                      <a:pt x="333" y="83"/>
                    </a:moveTo>
                    <a:cubicBezTo>
                      <a:pt x="416" y="83"/>
                      <a:pt x="472" y="111"/>
                      <a:pt x="500" y="166"/>
                    </a:cubicBezTo>
                    <a:cubicBezTo>
                      <a:pt x="527" y="222"/>
                      <a:pt x="555" y="277"/>
                      <a:pt x="555" y="361"/>
                    </a:cubicBezTo>
                    <a:cubicBezTo>
                      <a:pt x="555" y="388"/>
                      <a:pt x="555" y="416"/>
                      <a:pt x="555" y="471"/>
                    </a:cubicBezTo>
                    <a:cubicBezTo>
                      <a:pt x="555" y="499"/>
                      <a:pt x="555" y="555"/>
                      <a:pt x="555" y="582"/>
                    </a:cubicBezTo>
                    <a:cubicBezTo>
                      <a:pt x="555" y="638"/>
                      <a:pt x="527" y="721"/>
                      <a:pt x="500" y="749"/>
                    </a:cubicBezTo>
                    <a:cubicBezTo>
                      <a:pt x="472" y="804"/>
                      <a:pt x="416" y="832"/>
                      <a:pt x="333" y="832"/>
                    </a:cubicBezTo>
                    <a:cubicBezTo>
                      <a:pt x="278" y="832"/>
                      <a:pt x="222" y="804"/>
                      <a:pt x="195" y="749"/>
                    </a:cubicBezTo>
                    <a:cubicBezTo>
                      <a:pt x="167" y="721"/>
                      <a:pt x="139" y="638"/>
                      <a:pt x="139" y="582"/>
                    </a:cubicBezTo>
                    <a:lnTo>
                      <a:pt x="139" y="471"/>
                    </a:lnTo>
                    <a:lnTo>
                      <a:pt x="139" y="361"/>
                    </a:lnTo>
                    <a:cubicBezTo>
                      <a:pt x="139" y="277"/>
                      <a:pt x="167" y="222"/>
                      <a:pt x="195" y="166"/>
                    </a:cubicBezTo>
                    <a:cubicBezTo>
                      <a:pt x="222" y="111"/>
                      <a:pt x="278" y="83"/>
                      <a:pt x="333" y="83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28"/>
                      <a:pt x="111" y="83"/>
                    </a:cubicBezTo>
                    <a:cubicBezTo>
                      <a:pt x="56" y="166"/>
                      <a:pt x="28" y="250"/>
                      <a:pt x="28" y="333"/>
                    </a:cubicBezTo>
                    <a:lnTo>
                      <a:pt x="0" y="471"/>
                    </a:lnTo>
                    <a:lnTo>
                      <a:pt x="28" y="582"/>
                    </a:lnTo>
                    <a:cubicBezTo>
                      <a:pt x="28" y="693"/>
                      <a:pt x="56" y="776"/>
                      <a:pt x="111" y="832"/>
                    </a:cubicBezTo>
                    <a:cubicBezTo>
                      <a:pt x="139" y="915"/>
                      <a:pt x="222" y="943"/>
                      <a:pt x="333" y="943"/>
                    </a:cubicBezTo>
                    <a:cubicBezTo>
                      <a:pt x="472" y="943"/>
                      <a:pt x="555" y="915"/>
                      <a:pt x="583" y="832"/>
                    </a:cubicBezTo>
                    <a:cubicBezTo>
                      <a:pt x="638" y="776"/>
                      <a:pt x="666" y="693"/>
                      <a:pt x="666" y="582"/>
                    </a:cubicBezTo>
                    <a:cubicBezTo>
                      <a:pt x="666" y="555"/>
                      <a:pt x="694" y="527"/>
                      <a:pt x="694" y="471"/>
                    </a:cubicBezTo>
                    <a:cubicBezTo>
                      <a:pt x="694" y="416"/>
                      <a:pt x="666" y="361"/>
                      <a:pt x="666" y="333"/>
                    </a:cubicBezTo>
                    <a:cubicBezTo>
                      <a:pt x="666" y="250"/>
                      <a:pt x="638" y="166"/>
                      <a:pt x="583" y="83"/>
                    </a:cubicBezTo>
                    <a:cubicBezTo>
                      <a:pt x="555" y="28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8302600" y="4150013"/>
                <a:ext cx="173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71" extrusionOk="0">
                    <a:moveTo>
                      <a:pt x="333" y="111"/>
                    </a:moveTo>
                    <a:cubicBezTo>
                      <a:pt x="416" y="111"/>
                      <a:pt x="472" y="139"/>
                      <a:pt x="500" y="194"/>
                    </a:cubicBezTo>
                    <a:cubicBezTo>
                      <a:pt x="527" y="222"/>
                      <a:pt x="555" y="305"/>
                      <a:pt x="555" y="388"/>
                    </a:cubicBezTo>
                    <a:cubicBezTo>
                      <a:pt x="555" y="388"/>
                      <a:pt x="555" y="444"/>
                      <a:pt x="555" y="471"/>
                    </a:cubicBezTo>
                    <a:cubicBezTo>
                      <a:pt x="555" y="527"/>
                      <a:pt x="555" y="582"/>
                      <a:pt x="555" y="582"/>
                    </a:cubicBezTo>
                    <a:cubicBezTo>
                      <a:pt x="555" y="665"/>
                      <a:pt x="527" y="749"/>
                      <a:pt x="500" y="776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6"/>
                    </a:cubicBezTo>
                    <a:cubicBezTo>
                      <a:pt x="167" y="749"/>
                      <a:pt x="139" y="665"/>
                      <a:pt x="139" y="582"/>
                    </a:cubicBezTo>
                    <a:lnTo>
                      <a:pt x="139" y="471"/>
                    </a:lnTo>
                    <a:lnTo>
                      <a:pt x="139" y="388"/>
                    </a:lnTo>
                    <a:cubicBezTo>
                      <a:pt x="139" y="305"/>
                      <a:pt x="167" y="222"/>
                      <a:pt x="195" y="194"/>
                    </a:cubicBezTo>
                    <a:cubicBezTo>
                      <a:pt x="222" y="139"/>
                      <a:pt x="278" y="111"/>
                      <a:pt x="333" y="111"/>
                    </a:cubicBezTo>
                    <a:close/>
                    <a:moveTo>
                      <a:pt x="333" y="0"/>
                    </a:moveTo>
                    <a:cubicBezTo>
                      <a:pt x="222" y="0"/>
                      <a:pt x="139" y="55"/>
                      <a:pt x="111" y="111"/>
                    </a:cubicBezTo>
                    <a:cubicBezTo>
                      <a:pt x="56" y="166"/>
                      <a:pt x="28" y="277"/>
                      <a:pt x="28" y="360"/>
                    </a:cubicBezTo>
                    <a:lnTo>
                      <a:pt x="0" y="499"/>
                    </a:lnTo>
                    <a:lnTo>
                      <a:pt x="28" y="610"/>
                    </a:lnTo>
                    <a:cubicBezTo>
                      <a:pt x="28" y="721"/>
                      <a:pt x="56" y="804"/>
                      <a:pt x="111" y="860"/>
                    </a:cubicBezTo>
                    <a:cubicBezTo>
                      <a:pt x="139" y="915"/>
                      <a:pt x="222" y="970"/>
                      <a:pt x="333" y="970"/>
                    </a:cubicBezTo>
                    <a:cubicBezTo>
                      <a:pt x="472" y="970"/>
                      <a:pt x="555" y="915"/>
                      <a:pt x="583" y="860"/>
                    </a:cubicBezTo>
                    <a:cubicBezTo>
                      <a:pt x="638" y="804"/>
                      <a:pt x="666" y="721"/>
                      <a:pt x="666" y="610"/>
                    </a:cubicBezTo>
                    <a:cubicBezTo>
                      <a:pt x="666" y="582"/>
                      <a:pt x="694" y="527"/>
                      <a:pt x="694" y="499"/>
                    </a:cubicBezTo>
                    <a:cubicBezTo>
                      <a:pt x="694" y="444"/>
                      <a:pt x="666" y="388"/>
                      <a:pt x="666" y="360"/>
                    </a:cubicBezTo>
                    <a:cubicBezTo>
                      <a:pt x="666" y="277"/>
                      <a:pt x="638" y="166"/>
                      <a:pt x="583" y="111"/>
                    </a:cubicBezTo>
                    <a:cubicBezTo>
                      <a:pt x="555" y="55"/>
                      <a:pt x="472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8301900" y="4545263"/>
                <a:ext cx="173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44" extrusionOk="0">
                    <a:moveTo>
                      <a:pt x="333" y="112"/>
                    </a:moveTo>
                    <a:cubicBezTo>
                      <a:pt x="416" y="112"/>
                      <a:pt x="472" y="139"/>
                      <a:pt x="500" y="195"/>
                    </a:cubicBezTo>
                    <a:cubicBezTo>
                      <a:pt x="527" y="222"/>
                      <a:pt x="555" y="306"/>
                      <a:pt x="555" y="361"/>
                    </a:cubicBezTo>
                    <a:cubicBezTo>
                      <a:pt x="555" y="389"/>
                      <a:pt x="555" y="444"/>
                      <a:pt x="555" y="472"/>
                    </a:cubicBezTo>
                    <a:cubicBezTo>
                      <a:pt x="555" y="527"/>
                      <a:pt x="555" y="555"/>
                      <a:pt x="555" y="583"/>
                    </a:cubicBezTo>
                    <a:cubicBezTo>
                      <a:pt x="555" y="666"/>
                      <a:pt x="527" y="749"/>
                      <a:pt x="500" y="777"/>
                    </a:cubicBezTo>
                    <a:cubicBezTo>
                      <a:pt x="472" y="832"/>
                      <a:pt x="416" y="860"/>
                      <a:pt x="333" y="860"/>
                    </a:cubicBezTo>
                    <a:cubicBezTo>
                      <a:pt x="278" y="860"/>
                      <a:pt x="222" y="832"/>
                      <a:pt x="195" y="777"/>
                    </a:cubicBezTo>
                    <a:cubicBezTo>
                      <a:pt x="167" y="749"/>
                      <a:pt x="139" y="666"/>
                      <a:pt x="139" y="583"/>
                    </a:cubicBezTo>
                    <a:lnTo>
                      <a:pt x="139" y="472"/>
                    </a:lnTo>
                    <a:lnTo>
                      <a:pt x="139" y="361"/>
                    </a:lnTo>
                    <a:cubicBezTo>
                      <a:pt x="139" y="306"/>
                      <a:pt x="167" y="222"/>
                      <a:pt x="195" y="195"/>
                    </a:cubicBezTo>
                    <a:cubicBezTo>
                      <a:pt x="222" y="139"/>
                      <a:pt x="278" y="112"/>
                      <a:pt x="333" y="112"/>
                    </a:cubicBezTo>
                    <a:close/>
                    <a:moveTo>
                      <a:pt x="333" y="1"/>
                    </a:moveTo>
                    <a:cubicBezTo>
                      <a:pt x="222" y="1"/>
                      <a:pt x="139" y="56"/>
                      <a:pt x="111" y="112"/>
                    </a:cubicBezTo>
                    <a:cubicBezTo>
                      <a:pt x="56" y="167"/>
                      <a:pt x="28" y="250"/>
                      <a:pt x="28" y="361"/>
                    </a:cubicBezTo>
                    <a:lnTo>
                      <a:pt x="0" y="472"/>
                    </a:lnTo>
                    <a:lnTo>
                      <a:pt x="28" y="611"/>
                    </a:lnTo>
                    <a:cubicBezTo>
                      <a:pt x="28" y="694"/>
                      <a:pt x="56" y="805"/>
                      <a:pt x="111" y="860"/>
                    </a:cubicBezTo>
                    <a:cubicBezTo>
                      <a:pt x="139" y="916"/>
                      <a:pt x="222" y="943"/>
                      <a:pt x="333" y="943"/>
                    </a:cubicBezTo>
                    <a:cubicBezTo>
                      <a:pt x="472" y="943"/>
                      <a:pt x="555" y="916"/>
                      <a:pt x="583" y="860"/>
                    </a:cubicBezTo>
                    <a:cubicBezTo>
                      <a:pt x="638" y="805"/>
                      <a:pt x="666" y="694"/>
                      <a:pt x="666" y="611"/>
                    </a:cubicBezTo>
                    <a:cubicBezTo>
                      <a:pt x="666" y="583"/>
                      <a:pt x="694" y="527"/>
                      <a:pt x="694" y="472"/>
                    </a:cubicBezTo>
                    <a:cubicBezTo>
                      <a:pt x="694" y="444"/>
                      <a:pt x="666" y="389"/>
                      <a:pt x="666" y="361"/>
                    </a:cubicBezTo>
                    <a:cubicBezTo>
                      <a:pt x="666" y="250"/>
                      <a:pt x="638" y="167"/>
                      <a:pt x="583" y="112"/>
                    </a:cubicBezTo>
                    <a:cubicBezTo>
                      <a:pt x="555" y="56"/>
                      <a:pt x="472" y="1"/>
                      <a:pt x="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8325813" y="2571738"/>
                <a:ext cx="10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16" extrusionOk="0">
                    <a:moveTo>
                      <a:pt x="333" y="1"/>
                    </a:moveTo>
                    <a:cubicBezTo>
                      <a:pt x="306" y="1"/>
                      <a:pt x="306" y="1"/>
                      <a:pt x="278" y="29"/>
                    </a:cubicBezTo>
                    <a:lnTo>
                      <a:pt x="1" y="250"/>
                    </a:lnTo>
                    <a:cubicBezTo>
                      <a:pt x="1" y="278"/>
                      <a:pt x="1" y="278"/>
                      <a:pt x="1" y="278"/>
                    </a:cubicBezTo>
                    <a:lnTo>
                      <a:pt x="28" y="306"/>
                    </a:lnTo>
                    <a:cubicBezTo>
                      <a:pt x="28" y="334"/>
                      <a:pt x="56" y="334"/>
                      <a:pt x="56" y="334"/>
                    </a:cubicBezTo>
                    <a:lnTo>
                      <a:pt x="84" y="334"/>
                    </a:lnTo>
                    <a:lnTo>
                      <a:pt x="306" y="167"/>
                    </a:lnTo>
                    <a:lnTo>
                      <a:pt x="306" y="888"/>
                    </a:lnTo>
                    <a:cubicBezTo>
                      <a:pt x="306" y="916"/>
                      <a:pt x="306" y="916"/>
                      <a:pt x="306" y="916"/>
                    </a:cubicBezTo>
                    <a:lnTo>
                      <a:pt x="416" y="916"/>
                    </a:lnTo>
                    <a:cubicBezTo>
                      <a:pt x="416" y="916"/>
                      <a:pt x="416" y="916"/>
                      <a:pt x="416" y="888"/>
                    </a:cubicBezTo>
                    <a:lnTo>
                      <a:pt x="416" y="29"/>
                    </a:lnTo>
                    <a:cubicBezTo>
                      <a:pt x="389" y="1"/>
                      <a:pt x="389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323400" y="2966303"/>
                <a:ext cx="159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16" extrusionOk="0">
                    <a:moveTo>
                      <a:pt x="305" y="0"/>
                    </a:moveTo>
                    <a:cubicBezTo>
                      <a:pt x="250" y="0"/>
                      <a:pt x="194" y="0"/>
                      <a:pt x="139" y="28"/>
                    </a:cubicBezTo>
                    <a:cubicBezTo>
                      <a:pt x="111" y="56"/>
                      <a:pt x="83" y="84"/>
                      <a:pt x="56" y="139"/>
                    </a:cubicBezTo>
                    <a:cubicBezTo>
                      <a:pt x="28" y="167"/>
                      <a:pt x="0" y="222"/>
                      <a:pt x="0" y="278"/>
                    </a:cubicBezTo>
                    <a:lnTo>
                      <a:pt x="28" y="278"/>
                    </a:lnTo>
                    <a:cubicBezTo>
                      <a:pt x="28" y="305"/>
                      <a:pt x="28" y="305"/>
                      <a:pt x="28" y="305"/>
                    </a:cubicBezTo>
                    <a:lnTo>
                      <a:pt x="111" y="305"/>
                    </a:lnTo>
                    <a:cubicBezTo>
                      <a:pt x="111" y="305"/>
                      <a:pt x="111" y="305"/>
                      <a:pt x="111" y="278"/>
                    </a:cubicBezTo>
                    <a:lnTo>
                      <a:pt x="139" y="278"/>
                    </a:lnTo>
                    <a:cubicBezTo>
                      <a:pt x="139" y="222"/>
                      <a:pt x="167" y="167"/>
                      <a:pt x="194" y="139"/>
                    </a:cubicBezTo>
                    <a:cubicBezTo>
                      <a:pt x="222" y="111"/>
                      <a:pt x="250" y="84"/>
                      <a:pt x="305" y="84"/>
                    </a:cubicBezTo>
                    <a:cubicBezTo>
                      <a:pt x="361" y="84"/>
                      <a:pt x="416" y="111"/>
                      <a:pt x="444" y="139"/>
                    </a:cubicBezTo>
                    <a:cubicBezTo>
                      <a:pt x="472" y="167"/>
                      <a:pt x="472" y="222"/>
                      <a:pt x="472" y="250"/>
                    </a:cubicBezTo>
                    <a:cubicBezTo>
                      <a:pt x="472" y="305"/>
                      <a:pt x="472" y="333"/>
                      <a:pt x="444" y="361"/>
                    </a:cubicBezTo>
                    <a:cubicBezTo>
                      <a:pt x="416" y="416"/>
                      <a:pt x="388" y="444"/>
                      <a:pt x="305" y="500"/>
                    </a:cubicBezTo>
                    <a:lnTo>
                      <a:pt x="28" y="805"/>
                    </a:lnTo>
                    <a:cubicBezTo>
                      <a:pt x="0" y="805"/>
                      <a:pt x="0" y="832"/>
                      <a:pt x="0" y="860"/>
                    </a:cubicBezTo>
                    <a:lnTo>
                      <a:pt x="0" y="888"/>
                    </a:lnTo>
                    <a:cubicBezTo>
                      <a:pt x="0" y="888"/>
                      <a:pt x="0" y="915"/>
                      <a:pt x="0" y="915"/>
                    </a:cubicBezTo>
                    <a:lnTo>
                      <a:pt x="610" y="915"/>
                    </a:lnTo>
                    <a:cubicBezTo>
                      <a:pt x="638" y="915"/>
                      <a:pt x="638" y="888"/>
                      <a:pt x="638" y="888"/>
                    </a:cubicBezTo>
                    <a:lnTo>
                      <a:pt x="638" y="832"/>
                    </a:lnTo>
                    <a:lnTo>
                      <a:pt x="610" y="832"/>
                    </a:lnTo>
                    <a:cubicBezTo>
                      <a:pt x="610" y="805"/>
                      <a:pt x="610" y="805"/>
                      <a:pt x="610" y="805"/>
                    </a:cubicBezTo>
                    <a:lnTo>
                      <a:pt x="194" y="805"/>
                    </a:lnTo>
                    <a:lnTo>
                      <a:pt x="444" y="555"/>
                    </a:lnTo>
                    <a:cubicBezTo>
                      <a:pt x="499" y="500"/>
                      <a:pt x="555" y="444"/>
                      <a:pt x="582" y="416"/>
                    </a:cubicBezTo>
                    <a:cubicBezTo>
                      <a:pt x="610" y="361"/>
                      <a:pt x="610" y="305"/>
                      <a:pt x="610" y="250"/>
                    </a:cubicBezTo>
                    <a:cubicBezTo>
                      <a:pt x="610" y="195"/>
                      <a:pt x="582" y="111"/>
                      <a:pt x="527" y="56"/>
                    </a:cubicBezTo>
                    <a:cubicBezTo>
                      <a:pt x="499" y="0"/>
                      <a:pt x="416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323050" y="3360868"/>
                <a:ext cx="1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44" extrusionOk="0">
                    <a:moveTo>
                      <a:pt x="28" y="1"/>
                    </a:moveTo>
                    <a:cubicBezTo>
                      <a:pt x="28" y="29"/>
                      <a:pt x="28" y="29"/>
                      <a:pt x="28" y="29"/>
                    </a:cubicBezTo>
                    <a:lnTo>
                      <a:pt x="28" y="84"/>
                    </a:lnTo>
                    <a:cubicBezTo>
                      <a:pt x="28" y="84"/>
                      <a:pt x="28" y="84"/>
                      <a:pt x="28" y="112"/>
                    </a:cubicBezTo>
                    <a:lnTo>
                      <a:pt x="444" y="112"/>
                    </a:lnTo>
                    <a:lnTo>
                      <a:pt x="194" y="389"/>
                    </a:lnTo>
                    <a:cubicBezTo>
                      <a:pt x="194" y="417"/>
                      <a:pt x="167" y="417"/>
                      <a:pt x="167" y="417"/>
                    </a:cubicBezTo>
                    <a:lnTo>
                      <a:pt x="167" y="472"/>
                    </a:lnTo>
                    <a:lnTo>
                      <a:pt x="194" y="472"/>
                    </a:lnTo>
                    <a:cubicBezTo>
                      <a:pt x="194" y="500"/>
                      <a:pt x="194" y="500"/>
                      <a:pt x="194" y="500"/>
                    </a:cubicBezTo>
                    <a:lnTo>
                      <a:pt x="333" y="500"/>
                    </a:lnTo>
                    <a:cubicBezTo>
                      <a:pt x="472" y="500"/>
                      <a:pt x="527" y="555"/>
                      <a:pt x="527" y="666"/>
                    </a:cubicBezTo>
                    <a:cubicBezTo>
                      <a:pt x="527" y="722"/>
                      <a:pt x="499" y="749"/>
                      <a:pt x="472" y="777"/>
                    </a:cubicBezTo>
                    <a:cubicBezTo>
                      <a:pt x="444" y="805"/>
                      <a:pt x="388" y="833"/>
                      <a:pt x="333" y="833"/>
                    </a:cubicBezTo>
                    <a:cubicBezTo>
                      <a:pt x="278" y="833"/>
                      <a:pt x="222" y="833"/>
                      <a:pt x="194" y="805"/>
                    </a:cubicBezTo>
                    <a:cubicBezTo>
                      <a:pt x="139" y="777"/>
                      <a:pt x="111" y="749"/>
                      <a:pt x="111" y="694"/>
                    </a:cubicBezTo>
                    <a:cubicBezTo>
                      <a:pt x="83" y="666"/>
                      <a:pt x="83" y="666"/>
                      <a:pt x="83" y="666"/>
                    </a:cubicBezTo>
                    <a:lnTo>
                      <a:pt x="28" y="666"/>
                    </a:lnTo>
                    <a:cubicBezTo>
                      <a:pt x="0" y="666"/>
                      <a:pt x="0" y="666"/>
                      <a:pt x="0" y="694"/>
                    </a:cubicBezTo>
                    <a:cubicBezTo>
                      <a:pt x="0" y="749"/>
                      <a:pt x="0" y="777"/>
                      <a:pt x="28" y="805"/>
                    </a:cubicBezTo>
                    <a:cubicBezTo>
                      <a:pt x="56" y="860"/>
                      <a:pt x="83" y="888"/>
                      <a:pt x="139" y="916"/>
                    </a:cubicBezTo>
                    <a:cubicBezTo>
                      <a:pt x="194" y="916"/>
                      <a:pt x="250" y="943"/>
                      <a:pt x="333" y="943"/>
                    </a:cubicBezTo>
                    <a:cubicBezTo>
                      <a:pt x="388" y="943"/>
                      <a:pt x="444" y="916"/>
                      <a:pt x="499" y="916"/>
                    </a:cubicBezTo>
                    <a:cubicBezTo>
                      <a:pt x="555" y="888"/>
                      <a:pt x="582" y="860"/>
                      <a:pt x="610" y="805"/>
                    </a:cubicBezTo>
                    <a:cubicBezTo>
                      <a:pt x="638" y="777"/>
                      <a:pt x="666" y="722"/>
                      <a:pt x="666" y="666"/>
                    </a:cubicBezTo>
                    <a:cubicBezTo>
                      <a:pt x="666" y="583"/>
                      <a:pt x="638" y="500"/>
                      <a:pt x="582" y="472"/>
                    </a:cubicBezTo>
                    <a:cubicBezTo>
                      <a:pt x="527" y="417"/>
                      <a:pt x="444" y="389"/>
                      <a:pt x="361" y="389"/>
                    </a:cubicBezTo>
                    <a:lnTo>
                      <a:pt x="333" y="389"/>
                    </a:lnTo>
                    <a:lnTo>
                      <a:pt x="610" y="112"/>
                    </a:lnTo>
                    <a:cubicBezTo>
                      <a:pt x="610" y="84"/>
                      <a:pt x="610" y="84"/>
                      <a:pt x="610" y="84"/>
                    </a:cubicBezTo>
                    <a:lnTo>
                      <a:pt x="610" y="29"/>
                    </a:lnTo>
                    <a:cubicBezTo>
                      <a:pt x="610" y="29"/>
                      <a:pt x="610" y="29"/>
                      <a:pt x="6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322000" y="3756132"/>
                <a:ext cx="180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16" extrusionOk="0">
                    <a:moveTo>
                      <a:pt x="444" y="139"/>
                    </a:moveTo>
                    <a:lnTo>
                      <a:pt x="444" y="582"/>
                    </a:lnTo>
                    <a:lnTo>
                      <a:pt x="139" y="582"/>
                    </a:lnTo>
                    <a:lnTo>
                      <a:pt x="444" y="139"/>
                    </a:lnTo>
                    <a:close/>
                    <a:moveTo>
                      <a:pt x="416" y="0"/>
                    </a:moveTo>
                    <a:cubicBezTo>
                      <a:pt x="416" y="0"/>
                      <a:pt x="416" y="28"/>
                      <a:pt x="416" y="28"/>
                    </a:cubicBezTo>
                    <a:lnTo>
                      <a:pt x="1" y="582"/>
                    </a:lnTo>
                    <a:cubicBezTo>
                      <a:pt x="1" y="582"/>
                      <a:pt x="1" y="610"/>
                      <a:pt x="1" y="610"/>
                    </a:cubicBezTo>
                    <a:lnTo>
                      <a:pt x="1" y="666"/>
                    </a:lnTo>
                    <a:cubicBezTo>
                      <a:pt x="1" y="666"/>
                      <a:pt x="1" y="693"/>
                      <a:pt x="1" y="693"/>
                    </a:cubicBezTo>
                    <a:lnTo>
                      <a:pt x="444" y="693"/>
                    </a:lnTo>
                    <a:lnTo>
                      <a:pt x="444" y="887"/>
                    </a:lnTo>
                    <a:cubicBezTo>
                      <a:pt x="444" y="887"/>
                      <a:pt x="472" y="915"/>
                      <a:pt x="472" y="915"/>
                    </a:cubicBezTo>
                    <a:lnTo>
                      <a:pt x="555" y="915"/>
                    </a:lnTo>
                    <a:cubicBezTo>
                      <a:pt x="583" y="915"/>
                      <a:pt x="583" y="887"/>
                      <a:pt x="583" y="887"/>
                    </a:cubicBezTo>
                    <a:lnTo>
                      <a:pt x="583" y="693"/>
                    </a:lnTo>
                    <a:lnTo>
                      <a:pt x="721" y="693"/>
                    </a:lnTo>
                    <a:cubicBezTo>
                      <a:pt x="721" y="693"/>
                      <a:pt x="721" y="666"/>
                      <a:pt x="721" y="666"/>
                    </a:cubicBezTo>
                    <a:lnTo>
                      <a:pt x="721" y="610"/>
                    </a:lnTo>
                    <a:cubicBezTo>
                      <a:pt x="721" y="582"/>
                      <a:pt x="694" y="582"/>
                      <a:pt x="694" y="582"/>
                    </a:cubicBezTo>
                    <a:lnTo>
                      <a:pt x="583" y="582"/>
                    </a:lnTo>
                    <a:lnTo>
                      <a:pt x="583" y="28"/>
                    </a:lnTo>
                    <a:cubicBezTo>
                      <a:pt x="583" y="28"/>
                      <a:pt x="583" y="28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8323400" y="4150698"/>
                <a:ext cx="159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44" extrusionOk="0">
                    <a:moveTo>
                      <a:pt x="111" y="1"/>
                    </a:moveTo>
                    <a:cubicBezTo>
                      <a:pt x="83" y="1"/>
                      <a:pt x="83" y="1"/>
                      <a:pt x="83" y="28"/>
                    </a:cubicBezTo>
                    <a:lnTo>
                      <a:pt x="28" y="472"/>
                    </a:lnTo>
                    <a:cubicBezTo>
                      <a:pt x="28" y="472"/>
                      <a:pt x="28" y="472"/>
                      <a:pt x="28" y="500"/>
                    </a:cubicBezTo>
                    <a:lnTo>
                      <a:pt x="139" y="500"/>
                    </a:lnTo>
                    <a:cubicBezTo>
                      <a:pt x="167" y="500"/>
                      <a:pt x="167" y="472"/>
                      <a:pt x="167" y="472"/>
                    </a:cubicBezTo>
                    <a:cubicBezTo>
                      <a:pt x="194" y="472"/>
                      <a:pt x="222" y="444"/>
                      <a:pt x="250" y="444"/>
                    </a:cubicBezTo>
                    <a:cubicBezTo>
                      <a:pt x="250" y="444"/>
                      <a:pt x="278" y="417"/>
                      <a:pt x="305" y="417"/>
                    </a:cubicBezTo>
                    <a:cubicBezTo>
                      <a:pt x="361" y="417"/>
                      <a:pt x="416" y="444"/>
                      <a:pt x="472" y="472"/>
                    </a:cubicBezTo>
                    <a:cubicBezTo>
                      <a:pt x="499" y="528"/>
                      <a:pt x="527" y="555"/>
                      <a:pt x="527" y="611"/>
                    </a:cubicBezTo>
                    <a:cubicBezTo>
                      <a:pt x="527" y="694"/>
                      <a:pt x="499" y="722"/>
                      <a:pt x="472" y="777"/>
                    </a:cubicBezTo>
                    <a:cubicBezTo>
                      <a:pt x="416" y="805"/>
                      <a:pt x="361" y="833"/>
                      <a:pt x="305" y="833"/>
                    </a:cubicBezTo>
                    <a:cubicBezTo>
                      <a:pt x="278" y="833"/>
                      <a:pt x="222" y="805"/>
                      <a:pt x="194" y="777"/>
                    </a:cubicBezTo>
                    <a:cubicBezTo>
                      <a:pt x="167" y="777"/>
                      <a:pt x="139" y="722"/>
                      <a:pt x="111" y="694"/>
                    </a:cubicBezTo>
                    <a:cubicBezTo>
                      <a:pt x="111" y="666"/>
                      <a:pt x="111" y="666"/>
                      <a:pt x="83" y="666"/>
                    </a:cubicBezTo>
                    <a:lnTo>
                      <a:pt x="0" y="666"/>
                    </a:lnTo>
                    <a:lnTo>
                      <a:pt x="0" y="694"/>
                    </a:lnTo>
                    <a:cubicBezTo>
                      <a:pt x="0" y="722"/>
                      <a:pt x="0" y="777"/>
                      <a:pt x="28" y="805"/>
                    </a:cubicBezTo>
                    <a:cubicBezTo>
                      <a:pt x="56" y="833"/>
                      <a:pt x="83" y="860"/>
                      <a:pt x="139" y="888"/>
                    </a:cubicBezTo>
                    <a:cubicBezTo>
                      <a:pt x="194" y="916"/>
                      <a:pt x="250" y="943"/>
                      <a:pt x="305" y="943"/>
                    </a:cubicBezTo>
                    <a:cubicBezTo>
                      <a:pt x="388" y="943"/>
                      <a:pt x="444" y="916"/>
                      <a:pt x="472" y="888"/>
                    </a:cubicBezTo>
                    <a:cubicBezTo>
                      <a:pt x="527" y="860"/>
                      <a:pt x="582" y="833"/>
                      <a:pt x="610" y="777"/>
                    </a:cubicBezTo>
                    <a:cubicBezTo>
                      <a:pt x="638" y="749"/>
                      <a:pt x="638" y="694"/>
                      <a:pt x="638" y="611"/>
                    </a:cubicBezTo>
                    <a:cubicBezTo>
                      <a:pt x="638" y="555"/>
                      <a:pt x="638" y="500"/>
                      <a:pt x="610" y="472"/>
                    </a:cubicBezTo>
                    <a:cubicBezTo>
                      <a:pt x="582" y="417"/>
                      <a:pt x="527" y="389"/>
                      <a:pt x="499" y="361"/>
                    </a:cubicBezTo>
                    <a:cubicBezTo>
                      <a:pt x="444" y="333"/>
                      <a:pt x="388" y="333"/>
                      <a:pt x="333" y="333"/>
                    </a:cubicBezTo>
                    <a:cubicBezTo>
                      <a:pt x="250" y="333"/>
                      <a:pt x="194" y="333"/>
                      <a:pt x="167" y="361"/>
                    </a:cubicBezTo>
                    <a:lnTo>
                      <a:pt x="194" y="112"/>
                    </a:lnTo>
                    <a:lnTo>
                      <a:pt x="582" y="112"/>
                    </a:lnTo>
                    <a:cubicBezTo>
                      <a:pt x="582" y="84"/>
                      <a:pt x="582" y="84"/>
                      <a:pt x="582" y="84"/>
                    </a:cubicBezTo>
                    <a:lnTo>
                      <a:pt x="582" y="28"/>
                    </a:lnTo>
                    <a:cubicBezTo>
                      <a:pt x="582" y="28"/>
                      <a:pt x="582" y="1"/>
                      <a:pt x="5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8322700" y="4545963"/>
                <a:ext cx="1665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916" extrusionOk="0">
                    <a:moveTo>
                      <a:pt x="333" y="416"/>
                    </a:moveTo>
                    <a:cubicBezTo>
                      <a:pt x="361" y="416"/>
                      <a:pt x="416" y="416"/>
                      <a:pt x="444" y="444"/>
                    </a:cubicBezTo>
                    <a:cubicBezTo>
                      <a:pt x="472" y="444"/>
                      <a:pt x="499" y="472"/>
                      <a:pt x="527" y="499"/>
                    </a:cubicBezTo>
                    <a:cubicBezTo>
                      <a:pt x="527" y="527"/>
                      <a:pt x="555" y="583"/>
                      <a:pt x="555" y="610"/>
                    </a:cubicBezTo>
                    <a:cubicBezTo>
                      <a:pt x="555" y="666"/>
                      <a:pt x="527" y="694"/>
                      <a:pt x="527" y="721"/>
                    </a:cubicBezTo>
                    <a:cubicBezTo>
                      <a:pt x="499" y="749"/>
                      <a:pt x="472" y="777"/>
                      <a:pt x="444" y="804"/>
                    </a:cubicBezTo>
                    <a:cubicBezTo>
                      <a:pt x="416" y="804"/>
                      <a:pt x="361" y="832"/>
                      <a:pt x="333" y="832"/>
                    </a:cubicBezTo>
                    <a:cubicBezTo>
                      <a:pt x="305" y="832"/>
                      <a:pt x="250" y="804"/>
                      <a:pt x="222" y="804"/>
                    </a:cubicBezTo>
                    <a:cubicBezTo>
                      <a:pt x="194" y="777"/>
                      <a:pt x="167" y="749"/>
                      <a:pt x="139" y="721"/>
                    </a:cubicBezTo>
                    <a:cubicBezTo>
                      <a:pt x="139" y="694"/>
                      <a:pt x="111" y="666"/>
                      <a:pt x="111" y="610"/>
                    </a:cubicBezTo>
                    <a:cubicBezTo>
                      <a:pt x="111" y="583"/>
                      <a:pt x="139" y="527"/>
                      <a:pt x="139" y="499"/>
                    </a:cubicBezTo>
                    <a:cubicBezTo>
                      <a:pt x="167" y="472"/>
                      <a:pt x="194" y="444"/>
                      <a:pt x="222" y="444"/>
                    </a:cubicBezTo>
                    <a:cubicBezTo>
                      <a:pt x="250" y="416"/>
                      <a:pt x="305" y="416"/>
                      <a:pt x="333" y="416"/>
                    </a:cubicBezTo>
                    <a:close/>
                    <a:moveTo>
                      <a:pt x="333" y="0"/>
                    </a:moveTo>
                    <a:cubicBezTo>
                      <a:pt x="333" y="28"/>
                      <a:pt x="333" y="28"/>
                      <a:pt x="333" y="28"/>
                    </a:cubicBezTo>
                    <a:lnTo>
                      <a:pt x="83" y="361"/>
                    </a:lnTo>
                    <a:cubicBezTo>
                      <a:pt x="28" y="444"/>
                      <a:pt x="0" y="527"/>
                      <a:pt x="0" y="610"/>
                    </a:cubicBezTo>
                    <a:cubicBezTo>
                      <a:pt x="0" y="666"/>
                      <a:pt x="0" y="721"/>
                      <a:pt x="28" y="777"/>
                    </a:cubicBezTo>
                    <a:cubicBezTo>
                      <a:pt x="56" y="832"/>
                      <a:pt x="111" y="860"/>
                      <a:pt x="139" y="888"/>
                    </a:cubicBezTo>
                    <a:cubicBezTo>
                      <a:pt x="194" y="915"/>
                      <a:pt x="278" y="915"/>
                      <a:pt x="333" y="915"/>
                    </a:cubicBezTo>
                    <a:cubicBezTo>
                      <a:pt x="416" y="915"/>
                      <a:pt x="472" y="915"/>
                      <a:pt x="527" y="888"/>
                    </a:cubicBezTo>
                    <a:cubicBezTo>
                      <a:pt x="555" y="860"/>
                      <a:pt x="610" y="804"/>
                      <a:pt x="638" y="777"/>
                    </a:cubicBezTo>
                    <a:cubicBezTo>
                      <a:pt x="666" y="721"/>
                      <a:pt x="666" y="666"/>
                      <a:pt x="666" y="610"/>
                    </a:cubicBezTo>
                    <a:cubicBezTo>
                      <a:pt x="666" y="555"/>
                      <a:pt x="666" y="499"/>
                      <a:pt x="638" y="472"/>
                    </a:cubicBezTo>
                    <a:cubicBezTo>
                      <a:pt x="610" y="416"/>
                      <a:pt x="555" y="361"/>
                      <a:pt x="527" y="333"/>
                    </a:cubicBezTo>
                    <a:cubicBezTo>
                      <a:pt x="472" y="305"/>
                      <a:pt x="416" y="305"/>
                      <a:pt x="361" y="305"/>
                    </a:cubicBezTo>
                    <a:lnTo>
                      <a:pt x="278" y="305"/>
                    </a:lnTo>
                    <a:lnTo>
                      <a:pt x="472" y="28"/>
                    </a:lnTo>
                    <a:cubicBezTo>
                      <a:pt x="472" y="28"/>
                      <a:pt x="472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9"/>
            <p:cNvGrpSpPr/>
            <p:nvPr/>
          </p:nvGrpSpPr>
          <p:grpSpPr>
            <a:xfrm>
              <a:off x="4623226" y="329155"/>
              <a:ext cx="3915426" cy="61690"/>
              <a:chOff x="5614975" y="4609225"/>
              <a:chExt cx="2597125" cy="40925"/>
            </a:xfrm>
          </p:grpSpPr>
          <p:sp>
            <p:nvSpPr>
              <p:cNvPr id="331" name="Google Shape;331;p9"/>
              <p:cNvSpPr/>
              <p:nvPr/>
            </p:nvSpPr>
            <p:spPr>
              <a:xfrm>
                <a:off x="5614975" y="4632100"/>
                <a:ext cx="24974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8" y="222"/>
                      <a:pt x="915" y="277"/>
                      <a:pt x="915" y="361"/>
                    </a:cubicBezTo>
                    <a:cubicBezTo>
                      <a:pt x="915" y="416"/>
                      <a:pt x="888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9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1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1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9" y="555"/>
                      <a:pt x="1026" y="472"/>
                      <a:pt x="1026" y="361"/>
                    </a:cubicBezTo>
                    <a:cubicBezTo>
                      <a:pt x="1026" y="222"/>
                      <a:pt x="999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5615656" y="4617525"/>
                <a:ext cx="23612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45" extrusionOk="0">
                    <a:moveTo>
                      <a:pt x="0" y="1"/>
                    </a:moveTo>
                    <a:cubicBezTo>
                      <a:pt x="0" y="1"/>
                      <a:pt x="0" y="29"/>
                      <a:pt x="0" y="29"/>
                    </a:cubicBezTo>
                    <a:lnTo>
                      <a:pt x="0" y="84"/>
                    </a:lnTo>
                    <a:cubicBezTo>
                      <a:pt x="0" y="112"/>
                      <a:pt x="0" y="112"/>
                      <a:pt x="0" y="140"/>
                    </a:cubicBezTo>
                    <a:lnTo>
                      <a:pt x="250" y="445"/>
                    </a:lnTo>
                    <a:lnTo>
                      <a:pt x="278" y="445"/>
                    </a:lnTo>
                    <a:lnTo>
                      <a:pt x="333" y="417"/>
                    </a:lnTo>
                    <a:cubicBezTo>
                      <a:pt x="333" y="417"/>
                      <a:pt x="333" y="389"/>
                      <a:pt x="333" y="389"/>
                    </a:cubicBezTo>
                    <a:cubicBezTo>
                      <a:pt x="333" y="389"/>
                      <a:pt x="333" y="361"/>
                      <a:pt x="333" y="361"/>
                    </a:cubicBezTo>
                    <a:lnTo>
                      <a:pt x="139" y="140"/>
                    </a:lnTo>
                    <a:lnTo>
                      <a:pt x="943" y="140"/>
                    </a:lnTo>
                    <a:cubicBezTo>
                      <a:pt x="971" y="140"/>
                      <a:pt x="971" y="140"/>
                      <a:pt x="971" y="112"/>
                    </a:cubicBezTo>
                    <a:lnTo>
                      <a:pt x="971" y="29"/>
                    </a:lnTo>
                    <a:cubicBezTo>
                      <a:pt x="971" y="29"/>
                      <a:pt x="971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6128984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2" y="139"/>
                      <a:pt x="805" y="167"/>
                      <a:pt x="833" y="194"/>
                    </a:cubicBezTo>
                    <a:cubicBezTo>
                      <a:pt x="888" y="222"/>
                      <a:pt x="916" y="277"/>
                      <a:pt x="916" y="361"/>
                    </a:cubicBezTo>
                    <a:cubicBezTo>
                      <a:pt x="916" y="416"/>
                      <a:pt x="888" y="472"/>
                      <a:pt x="833" y="527"/>
                    </a:cubicBezTo>
                    <a:cubicBezTo>
                      <a:pt x="805" y="555"/>
                      <a:pt x="722" y="582"/>
                      <a:pt x="638" y="582"/>
                    </a:cubicBezTo>
                    <a:lnTo>
                      <a:pt x="417" y="582"/>
                    </a:lnTo>
                    <a:cubicBezTo>
                      <a:pt x="306" y="582"/>
                      <a:pt x="250" y="555"/>
                      <a:pt x="195" y="527"/>
                    </a:cubicBezTo>
                    <a:cubicBezTo>
                      <a:pt x="139" y="472"/>
                      <a:pt x="139" y="416"/>
                      <a:pt x="139" y="361"/>
                    </a:cubicBezTo>
                    <a:cubicBezTo>
                      <a:pt x="139" y="277"/>
                      <a:pt x="139" y="222"/>
                      <a:pt x="195" y="194"/>
                    </a:cubicBezTo>
                    <a:cubicBezTo>
                      <a:pt x="250" y="167"/>
                      <a:pt x="306" y="139"/>
                      <a:pt x="417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95" y="28"/>
                      <a:pt x="112" y="83"/>
                    </a:cubicBezTo>
                    <a:cubicBezTo>
                      <a:pt x="56" y="139"/>
                      <a:pt x="1" y="222"/>
                      <a:pt x="1" y="361"/>
                    </a:cubicBezTo>
                    <a:cubicBezTo>
                      <a:pt x="1" y="472"/>
                      <a:pt x="56" y="555"/>
                      <a:pt x="112" y="610"/>
                    </a:cubicBezTo>
                    <a:cubicBezTo>
                      <a:pt x="195" y="666"/>
                      <a:pt x="278" y="721"/>
                      <a:pt x="389" y="721"/>
                    </a:cubicBezTo>
                    <a:lnTo>
                      <a:pt x="638" y="721"/>
                    </a:lnTo>
                    <a:cubicBezTo>
                      <a:pt x="749" y="693"/>
                      <a:pt x="860" y="666"/>
                      <a:pt x="916" y="610"/>
                    </a:cubicBezTo>
                    <a:cubicBezTo>
                      <a:pt x="999" y="555"/>
                      <a:pt x="1027" y="472"/>
                      <a:pt x="1027" y="361"/>
                    </a:cubicBezTo>
                    <a:cubicBezTo>
                      <a:pt x="1027" y="222"/>
                      <a:pt x="999" y="139"/>
                      <a:pt x="916" y="83"/>
                    </a:cubicBezTo>
                    <a:cubicBezTo>
                      <a:pt x="860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6128575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943" y="1"/>
                    </a:moveTo>
                    <a:cubicBezTo>
                      <a:pt x="916" y="1"/>
                      <a:pt x="916" y="28"/>
                      <a:pt x="916" y="28"/>
                    </a:cubicBezTo>
                    <a:cubicBezTo>
                      <a:pt x="888" y="28"/>
                      <a:pt x="888" y="28"/>
                      <a:pt x="888" y="56"/>
                    </a:cubicBezTo>
                    <a:lnTo>
                      <a:pt x="888" y="500"/>
                    </a:lnTo>
                    <a:lnTo>
                      <a:pt x="611" y="222"/>
                    </a:lnTo>
                    <a:cubicBezTo>
                      <a:pt x="555" y="139"/>
                      <a:pt x="500" y="112"/>
                      <a:pt x="472" y="84"/>
                    </a:cubicBezTo>
                    <a:cubicBezTo>
                      <a:pt x="417" y="56"/>
                      <a:pt x="361" y="28"/>
                      <a:pt x="306" y="28"/>
                    </a:cubicBezTo>
                    <a:cubicBezTo>
                      <a:pt x="223" y="28"/>
                      <a:pt x="139" y="56"/>
                      <a:pt x="84" y="112"/>
                    </a:cubicBezTo>
                    <a:cubicBezTo>
                      <a:pt x="29" y="167"/>
                      <a:pt x="1" y="250"/>
                      <a:pt x="1" y="361"/>
                    </a:cubicBezTo>
                    <a:cubicBezTo>
                      <a:pt x="1" y="417"/>
                      <a:pt x="29" y="472"/>
                      <a:pt x="56" y="527"/>
                    </a:cubicBezTo>
                    <a:cubicBezTo>
                      <a:pt x="84" y="583"/>
                      <a:pt x="112" y="611"/>
                      <a:pt x="167" y="638"/>
                    </a:cubicBezTo>
                    <a:cubicBezTo>
                      <a:pt x="223" y="666"/>
                      <a:pt x="278" y="666"/>
                      <a:pt x="306" y="694"/>
                    </a:cubicBezTo>
                    <a:cubicBezTo>
                      <a:pt x="333" y="694"/>
                      <a:pt x="333" y="666"/>
                      <a:pt x="333" y="666"/>
                    </a:cubicBezTo>
                    <a:cubicBezTo>
                      <a:pt x="333" y="666"/>
                      <a:pt x="333" y="666"/>
                      <a:pt x="333" y="638"/>
                    </a:cubicBezTo>
                    <a:lnTo>
                      <a:pt x="333" y="583"/>
                    </a:lnTo>
                    <a:cubicBezTo>
                      <a:pt x="333" y="583"/>
                      <a:pt x="333" y="555"/>
                      <a:pt x="333" y="555"/>
                    </a:cubicBezTo>
                    <a:lnTo>
                      <a:pt x="306" y="555"/>
                    </a:lnTo>
                    <a:cubicBezTo>
                      <a:pt x="250" y="527"/>
                      <a:pt x="223" y="527"/>
                      <a:pt x="167" y="472"/>
                    </a:cubicBezTo>
                    <a:cubicBezTo>
                      <a:pt x="139" y="444"/>
                      <a:pt x="139" y="417"/>
                      <a:pt x="139" y="361"/>
                    </a:cubicBezTo>
                    <a:cubicBezTo>
                      <a:pt x="139" y="306"/>
                      <a:pt x="139" y="250"/>
                      <a:pt x="167" y="222"/>
                    </a:cubicBezTo>
                    <a:cubicBezTo>
                      <a:pt x="195" y="195"/>
                      <a:pt x="250" y="167"/>
                      <a:pt x="306" y="167"/>
                    </a:cubicBezTo>
                    <a:cubicBezTo>
                      <a:pt x="361" y="167"/>
                      <a:pt x="389" y="195"/>
                      <a:pt x="417" y="195"/>
                    </a:cubicBezTo>
                    <a:cubicBezTo>
                      <a:pt x="472" y="222"/>
                      <a:pt x="500" y="278"/>
                      <a:pt x="583" y="361"/>
                    </a:cubicBezTo>
                    <a:lnTo>
                      <a:pt x="888" y="666"/>
                    </a:lnTo>
                    <a:cubicBezTo>
                      <a:pt x="888" y="694"/>
                      <a:pt x="916" y="694"/>
                      <a:pt x="943" y="694"/>
                    </a:cubicBezTo>
                    <a:lnTo>
                      <a:pt x="999" y="694"/>
                    </a:lnTo>
                    <a:cubicBezTo>
                      <a:pt x="1027" y="694"/>
                      <a:pt x="1027" y="666"/>
                      <a:pt x="1027" y="666"/>
                    </a:cubicBezTo>
                    <a:lnTo>
                      <a:pt x="1027" y="56"/>
                    </a:lnTo>
                    <a:cubicBezTo>
                      <a:pt x="1027" y="28"/>
                      <a:pt x="1027" y="28"/>
                      <a:pt x="999" y="28"/>
                    </a:cubicBezTo>
                    <a:cubicBezTo>
                      <a:pt x="999" y="28"/>
                      <a:pt x="999" y="1"/>
                      <a:pt x="9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6643694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0" y="139"/>
                    </a:moveTo>
                    <a:cubicBezTo>
                      <a:pt x="693" y="139"/>
                      <a:pt x="776" y="167"/>
                      <a:pt x="804" y="194"/>
                    </a:cubicBezTo>
                    <a:cubicBezTo>
                      <a:pt x="860" y="222"/>
                      <a:pt x="887" y="277"/>
                      <a:pt x="887" y="361"/>
                    </a:cubicBezTo>
                    <a:cubicBezTo>
                      <a:pt x="887" y="416"/>
                      <a:pt x="860" y="472"/>
                      <a:pt x="804" y="527"/>
                    </a:cubicBezTo>
                    <a:cubicBezTo>
                      <a:pt x="776" y="555"/>
                      <a:pt x="693" y="582"/>
                      <a:pt x="610" y="582"/>
                    </a:cubicBezTo>
                    <a:lnTo>
                      <a:pt x="388" y="582"/>
                    </a:lnTo>
                    <a:cubicBezTo>
                      <a:pt x="305" y="582"/>
                      <a:pt x="222" y="555"/>
                      <a:pt x="166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66" y="194"/>
                    </a:cubicBezTo>
                    <a:cubicBezTo>
                      <a:pt x="222" y="167"/>
                      <a:pt x="305" y="139"/>
                      <a:pt x="388" y="139"/>
                    </a:cubicBezTo>
                    <a:close/>
                    <a:moveTo>
                      <a:pt x="361" y="0"/>
                    </a:moveTo>
                    <a:cubicBezTo>
                      <a:pt x="250" y="0"/>
                      <a:pt x="166" y="28"/>
                      <a:pt x="83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83" y="610"/>
                    </a:cubicBezTo>
                    <a:cubicBezTo>
                      <a:pt x="166" y="666"/>
                      <a:pt x="250" y="721"/>
                      <a:pt x="361" y="721"/>
                    </a:cubicBezTo>
                    <a:lnTo>
                      <a:pt x="610" y="721"/>
                    </a:lnTo>
                    <a:cubicBezTo>
                      <a:pt x="721" y="693"/>
                      <a:pt x="832" y="666"/>
                      <a:pt x="887" y="610"/>
                    </a:cubicBezTo>
                    <a:cubicBezTo>
                      <a:pt x="971" y="555"/>
                      <a:pt x="998" y="472"/>
                      <a:pt x="998" y="361"/>
                    </a:cubicBezTo>
                    <a:cubicBezTo>
                      <a:pt x="998" y="222"/>
                      <a:pt x="971" y="139"/>
                      <a:pt x="887" y="83"/>
                    </a:cubicBezTo>
                    <a:cubicBezTo>
                      <a:pt x="832" y="28"/>
                      <a:pt x="721" y="0"/>
                      <a:pt x="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6643556" y="4611300"/>
                <a:ext cx="249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4" extrusionOk="0">
                    <a:moveTo>
                      <a:pt x="693" y="1"/>
                    </a:moveTo>
                    <a:cubicBezTo>
                      <a:pt x="610" y="1"/>
                      <a:pt x="555" y="28"/>
                      <a:pt x="499" y="84"/>
                    </a:cubicBezTo>
                    <a:cubicBezTo>
                      <a:pt x="444" y="139"/>
                      <a:pt x="416" y="195"/>
                      <a:pt x="416" y="306"/>
                    </a:cubicBezTo>
                    <a:lnTo>
                      <a:pt x="416" y="333"/>
                    </a:lnTo>
                    <a:lnTo>
                      <a:pt x="111" y="56"/>
                    </a:lnTo>
                    <a:cubicBezTo>
                      <a:pt x="111" y="28"/>
                      <a:pt x="83" y="28"/>
                      <a:pt x="83" y="28"/>
                    </a:cubicBezTo>
                    <a:lnTo>
                      <a:pt x="28" y="28"/>
                    </a:lnTo>
                    <a:cubicBezTo>
                      <a:pt x="28" y="28"/>
                      <a:pt x="28" y="28"/>
                      <a:pt x="0" y="56"/>
                    </a:cubicBezTo>
                    <a:lnTo>
                      <a:pt x="0" y="638"/>
                    </a:lnTo>
                    <a:cubicBezTo>
                      <a:pt x="28" y="666"/>
                      <a:pt x="28" y="666"/>
                      <a:pt x="28" y="666"/>
                    </a:cubicBezTo>
                    <a:lnTo>
                      <a:pt x="83" y="666"/>
                    </a:lnTo>
                    <a:cubicBezTo>
                      <a:pt x="83" y="666"/>
                      <a:pt x="111" y="666"/>
                      <a:pt x="111" y="638"/>
                    </a:cubicBezTo>
                    <a:lnTo>
                      <a:pt x="111" y="195"/>
                    </a:lnTo>
                    <a:lnTo>
                      <a:pt x="416" y="472"/>
                    </a:lnTo>
                    <a:cubicBezTo>
                      <a:pt x="444" y="500"/>
                      <a:pt x="444" y="500"/>
                      <a:pt x="471" y="500"/>
                    </a:cubicBezTo>
                    <a:lnTo>
                      <a:pt x="527" y="500"/>
                    </a:lnTo>
                    <a:cubicBezTo>
                      <a:pt x="527" y="472"/>
                      <a:pt x="527" y="472"/>
                      <a:pt x="527" y="472"/>
                    </a:cubicBezTo>
                    <a:lnTo>
                      <a:pt x="527" y="333"/>
                    </a:lnTo>
                    <a:cubicBezTo>
                      <a:pt x="527" y="195"/>
                      <a:pt x="582" y="112"/>
                      <a:pt x="693" y="112"/>
                    </a:cubicBezTo>
                    <a:cubicBezTo>
                      <a:pt x="749" y="112"/>
                      <a:pt x="804" y="139"/>
                      <a:pt x="832" y="195"/>
                    </a:cubicBezTo>
                    <a:cubicBezTo>
                      <a:pt x="860" y="222"/>
                      <a:pt x="887" y="278"/>
                      <a:pt x="887" y="333"/>
                    </a:cubicBezTo>
                    <a:cubicBezTo>
                      <a:pt x="887" y="389"/>
                      <a:pt x="887" y="444"/>
                      <a:pt x="860" y="500"/>
                    </a:cubicBezTo>
                    <a:cubicBezTo>
                      <a:pt x="832" y="527"/>
                      <a:pt x="804" y="555"/>
                      <a:pt x="749" y="583"/>
                    </a:cubicBezTo>
                    <a:lnTo>
                      <a:pt x="721" y="583"/>
                    </a:lnTo>
                    <a:cubicBezTo>
                      <a:pt x="721" y="583"/>
                      <a:pt x="721" y="611"/>
                      <a:pt x="721" y="611"/>
                    </a:cubicBezTo>
                    <a:lnTo>
                      <a:pt x="721" y="666"/>
                    </a:lnTo>
                    <a:cubicBezTo>
                      <a:pt x="721" y="694"/>
                      <a:pt x="721" y="694"/>
                      <a:pt x="749" y="694"/>
                    </a:cubicBezTo>
                    <a:cubicBezTo>
                      <a:pt x="804" y="694"/>
                      <a:pt x="832" y="694"/>
                      <a:pt x="887" y="666"/>
                    </a:cubicBezTo>
                    <a:cubicBezTo>
                      <a:pt x="915" y="638"/>
                      <a:pt x="943" y="583"/>
                      <a:pt x="971" y="527"/>
                    </a:cubicBezTo>
                    <a:cubicBezTo>
                      <a:pt x="998" y="472"/>
                      <a:pt x="998" y="417"/>
                      <a:pt x="998" y="333"/>
                    </a:cubicBezTo>
                    <a:cubicBezTo>
                      <a:pt x="998" y="278"/>
                      <a:pt x="998" y="222"/>
                      <a:pt x="971" y="167"/>
                    </a:cubicBezTo>
                    <a:cubicBezTo>
                      <a:pt x="943" y="112"/>
                      <a:pt x="915" y="56"/>
                      <a:pt x="860" y="28"/>
                    </a:cubicBezTo>
                    <a:cubicBezTo>
                      <a:pt x="832" y="1"/>
                      <a:pt x="776" y="1"/>
                      <a:pt x="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7157705" y="4632100"/>
                <a:ext cx="249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22" extrusionOk="0">
                    <a:moveTo>
                      <a:pt x="611" y="139"/>
                    </a:moveTo>
                    <a:cubicBezTo>
                      <a:pt x="694" y="139"/>
                      <a:pt x="777" y="167"/>
                      <a:pt x="833" y="194"/>
                    </a:cubicBezTo>
                    <a:cubicBezTo>
                      <a:pt x="860" y="222"/>
                      <a:pt x="888" y="277"/>
                      <a:pt x="888" y="361"/>
                    </a:cubicBezTo>
                    <a:cubicBezTo>
                      <a:pt x="888" y="416"/>
                      <a:pt x="860" y="472"/>
                      <a:pt x="833" y="527"/>
                    </a:cubicBezTo>
                    <a:cubicBezTo>
                      <a:pt x="777" y="555"/>
                      <a:pt x="694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67" y="527"/>
                    </a:cubicBezTo>
                    <a:cubicBezTo>
                      <a:pt x="139" y="472"/>
                      <a:pt x="112" y="416"/>
                      <a:pt x="112" y="361"/>
                    </a:cubicBezTo>
                    <a:cubicBezTo>
                      <a:pt x="112" y="277"/>
                      <a:pt x="139" y="222"/>
                      <a:pt x="167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50" y="0"/>
                      <a:pt x="167" y="28"/>
                      <a:pt x="112" y="83"/>
                    </a:cubicBezTo>
                    <a:cubicBezTo>
                      <a:pt x="28" y="139"/>
                      <a:pt x="1" y="222"/>
                      <a:pt x="1" y="361"/>
                    </a:cubicBezTo>
                    <a:cubicBezTo>
                      <a:pt x="1" y="472"/>
                      <a:pt x="28" y="555"/>
                      <a:pt x="112" y="610"/>
                    </a:cubicBezTo>
                    <a:cubicBezTo>
                      <a:pt x="167" y="666"/>
                      <a:pt x="250" y="721"/>
                      <a:pt x="389" y="721"/>
                    </a:cubicBezTo>
                    <a:lnTo>
                      <a:pt x="611" y="721"/>
                    </a:lnTo>
                    <a:cubicBezTo>
                      <a:pt x="749" y="693"/>
                      <a:pt x="833" y="666"/>
                      <a:pt x="916" y="610"/>
                    </a:cubicBezTo>
                    <a:cubicBezTo>
                      <a:pt x="971" y="555"/>
                      <a:pt x="999" y="472"/>
                      <a:pt x="999" y="361"/>
                    </a:cubicBezTo>
                    <a:cubicBezTo>
                      <a:pt x="999" y="222"/>
                      <a:pt x="971" y="139"/>
                      <a:pt x="916" y="83"/>
                    </a:cubicBezTo>
                    <a:cubicBezTo>
                      <a:pt x="833" y="28"/>
                      <a:pt x="749" y="0"/>
                      <a:pt x="6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157837" y="4609225"/>
                <a:ext cx="24975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777" extrusionOk="0">
                    <a:moveTo>
                      <a:pt x="638" y="277"/>
                    </a:moveTo>
                    <a:lnTo>
                      <a:pt x="638" y="638"/>
                    </a:lnTo>
                    <a:lnTo>
                      <a:pt x="139" y="277"/>
                    </a:lnTo>
                    <a:close/>
                    <a:moveTo>
                      <a:pt x="638" y="0"/>
                    </a:moveTo>
                    <a:cubicBezTo>
                      <a:pt x="638" y="0"/>
                      <a:pt x="638" y="28"/>
                      <a:pt x="638" y="28"/>
                    </a:cubicBezTo>
                    <a:lnTo>
                      <a:pt x="638" y="167"/>
                    </a:lnTo>
                    <a:lnTo>
                      <a:pt x="1" y="167"/>
                    </a:lnTo>
                    <a:cubicBezTo>
                      <a:pt x="1" y="167"/>
                      <a:pt x="1" y="167"/>
                      <a:pt x="1" y="194"/>
                    </a:cubicBezTo>
                    <a:lnTo>
                      <a:pt x="1" y="277"/>
                    </a:lnTo>
                    <a:cubicBezTo>
                      <a:pt x="1" y="305"/>
                      <a:pt x="1" y="305"/>
                      <a:pt x="1" y="305"/>
                    </a:cubicBezTo>
                    <a:cubicBezTo>
                      <a:pt x="28" y="333"/>
                      <a:pt x="28" y="333"/>
                      <a:pt x="28" y="333"/>
                    </a:cubicBezTo>
                    <a:lnTo>
                      <a:pt x="638" y="749"/>
                    </a:lnTo>
                    <a:cubicBezTo>
                      <a:pt x="638" y="777"/>
                      <a:pt x="666" y="777"/>
                      <a:pt x="666" y="777"/>
                    </a:cubicBezTo>
                    <a:lnTo>
                      <a:pt x="749" y="777"/>
                    </a:lnTo>
                    <a:cubicBezTo>
                      <a:pt x="749" y="749"/>
                      <a:pt x="749" y="749"/>
                      <a:pt x="749" y="749"/>
                    </a:cubicBezTo>
                    <a:lnTo>
                      <a:pt x="749" y="277"/>
                    </a:lnTo>
                    <a:lnTo>
                      <a:pt x="999" y="277"/>
                    </a:lnTo>
                    <a:cubicBezTo>
                      <a:pt x="999" y="277"/>
                      <a:pt x="999" y="250"/>
                      <a:pt x="999" y="250"/>
                    </a:cubicBezTo>
                    <a:lnTo>
                      <a:pt x="999" y="194"/>
                    </a:lnTo>
                    <a:cubicBezTo>
                      <a:pt x="999" y="167"/>
                      <a:pt x="999" y="167"/>
                      <a:pt x="999" y="167"/>
                    </a:cubicBezTo>
                    <a:lnTo>
                      <a:pt x="749" y="167"/>
                    </a:lnTo>
                    <a:lnTo>
                      <a:pt x="749" y="28"/>
                    </a:lnTo>
                    <a:cubicBezTo>
                      <a:pt x="749" y="28"/>
                      <a:pt x="749" y="0"/>
                      <a:pt x="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67171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11" y="139"/>
                    </a:moveTo>
                    <a:cubicBezTo>
                      <a:pt x="722" y="139"/>
                      <a:pt x="777" y="167"/>
                      <a:pt x="833" y="194"/>
                    </a:cubicBezTo>
                    <a:cubicBezTo>
                      <a:pt x="888" y="222"/>
                      <a:pt x="888" y="277"/>
                      <a:pt x="888" y="361"/>
                    </a:cubicBezTo>
                    <a:cubicBezTo>
                      <a:pt x="888" y="416"/>
                      <a:pt x="888" y="472"/>
                      <a:pt x="833" y="527"/>
                    </a:cubicBezTo>
                    <a:cubicBezTo>
                      <a:pt x="777" y="555"/>
                      <a:pt x="722" y="582"/>
                      <a:pt x="611" y="582"/>
                    </a:cubicBezTo>
                    <a:lnTo>
                      <a:pt x="389" y="582"/>
                    </a:lnTo>
                    <a:cubicBezTo>
                      <a:pt x="306" y="582"/>
                      <a:pt x="223" y="555"/>
                      <a:pt x="195" y="527"/>
                    </a:cubicBezTo>
                    <a:cubicBezTo>
                      <a:pt x="140" y="472"/>
                      <a:pt x="112" y="416"/>
                      <a:pt x="112" y="361"/>
                    </a:cubicBezTo>
                    <a:cubicBezTo>
                      <a:pt x="112" y="277"/>
                      <a:pt x="140" y="222"/>
                      <a:pt x="195" y="194"/>
                    </a:cubicBezTo>
                    <a:cubicBezTo>
                      <a:pt x="223" y="167"/>
                      <a:pt x="306" y="139"/>
                      <a:pt x="389" y="139"/>
                    </a:cubicBezTo>
                    <a:close/>
                    <a:moveTo>
                      <a:pt x="389" y="0"/>
                    </a:moveTo>
                    <a:cubicBezTo>
                      <a:pt x="278" y="0"/>
                      <a:pt x="167" y="28"/>
                      <a:pt x="112" y="83"/>
                    </a:cubicBezTo>
                    <a:cubicBezTo>
                      <a:pt x="29" y="139"/>
                      <a:pt x="1" y="222"/>
                      <a:pt x="1" y="361"/>
                    </a:cubicBezTo>
                    <a:cubicBezTo>
                      <a:pt x="1" y="472"/>
                      <a:pt x="29" y="555"/>
                      <a:pt x="112" y="610"/>
                    </a:cubicBezTo>
                    <a:cubicBezTo>
                      <a:pt x="167" y="666"/>
                      <a:pt x="278" y="721"/>
                      <a:pt x="389" y="721"/>
                    </a:cubicBezTo>
                    <a:lnTo>
                      <a:pt x="639" y="721"/>
                    </a:lnTo>
                    <a:cubicBezTo>
                      <a:pt x="750" y="693"/>
                      <a:pt x="833" y="666"/>
                      <a:pt x="916" y="610"/>
                    </a:cubicBezTo>
                    <a:cubicBezTo>
                      <a:pt x="971" y="555"/>
                      <a:pt x="1027" y="472"/>
                      <a:pt x="1027" y="361"/>
                    </a:cubicBezTo>
                    <a:cubicBezTo>
                      <a:pt x="1027" y="222"/>
                      <a:pt x="971" y="139"/>
                      <a:pt x="916" y="83"/>
                    </a:cubicBezTo>
                    <a:cubicBezTo>
                      <a:pt x="833" y="28"/>
                      <a:pt x="750" y="0"/>
                      <a:pt x="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672119" y="4611300"/>
                <a:ext cx="256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694" extrusionOk="0">
                    <a:moveTo>
                      <a:pt x="694" y="1"/>
                    </a:moveTo>
                    <a:cubicBezTo>
                      <a:pt x="611" y="1"/>
                      <a:pt x="555" y="1"/>
                      <a:pt x="500" y="28"/>
                    </a:cubicBezTo>
                    <a:cubicBezTo>
                      <a:pt x="472" y="84"/>
                      <a:pt x="417" y="112"/>
                      <a:pt x="417" y="167"/>
                    </a:cubicBezTo>
                    <a:cubicBezTo>
                      <a:pt x="389" y="222"/>
                      <a:pt x="361" y="278"/>
                      <a:pt x="361" y="333"/>
                    </a:cubicBezTo>
                    <a:cubicBezTo>
                      <a:pt x="361" y="417"/>
                      <a:pt x="389" y="472"/>
                      <a:pt x="417" y="527"/>
                    </a:cubicBezTo>
                    <a:lnTo>
                      <a:pt x="140" y="500"/>
                    </a:lnTo>
                    <a:lnTo>
                      <a:pt x="140" y="84"/>
                    </a:lnTo>
                    <a:cubicBezTo>
                      <a:pt x="140" y="84"/>
                      <a:pt x="140" y="84"/>
                      <a:pt x="112" y="56"/>
                    </a:cubicBezTo>
                    <a:lnTo>
                      <a:pt x="29" y="56"/>
                    </a:lnTo>
                    <a:cubicBezTo>
                      <a:pt x="29" y="56"/>
                      <a:pt x="1" y="84"/>
                      <a:pt x="1" y="84"/>
                    </a:cubicBezTo>
                    <a:lnTo>
                      <a:pt x="1" y="583"/>
                    </a:lnTo>
                    <a:cubicBezTo>
                      <a:pt x="1" y="611"/>
                      <a:pt x="29" y="611"/>
                      <a:pt x="56" y="611"/>
                    </a:cubicBezTo>
                    <a:lnTo>
                      <a:pt x="528" y="666"/>
                    </a:lnTo>
                    <a:cubicBezTo>
                      <a:pt x="528" y="666"/>
                      <a:pt x="528" y="666"/>
                      <a:pt x="528" y="638"/>
                    </a:cubicBezTo>
                    <a:cubicBezTo>
                      <a:pt x="555" y="638"/>
                      <a:pt x="555" y="638"/>
                      <a:pt x="555" y="611"/>
                    </a:cubicBezTo>
                    <a:lnTo>
                      <a:pt x="555" y="555"/>
                    </a:lnTo>
                    <a:cubicBezTo>
                      <a:pt x="555" y="555"/>
                      <a:pt x="555" y="527"/>
                      <a:pt x="555" y="527"/>
                    </a:cubicBezTo>
                    <a:cubicBezTo>
                      <a:pt x="528" y="527"/>
                      <a:pt x="528" y="500"/>
                      <a:pt x="528" y="500"/>
                    </a:cubicBezTo>
                    <a:cubicBezTo>
                      <a:pt x="500" y="472"/>
                      <a:pt x="500" y="444"/>
                      <a:pt x="500" y="444"/>
                    </a:cubicBezTo>
                    <a:cubicBezTo>
                      <a:pt x="472" y="417"/>
                      <a:pt x="472" y="389"/>
                      <a:pt x="472" y="361"/>
                    </a:cubicBezTo>
                    <a:cubicBezTo>
                      <a:pt x="472" y="278"/>
                      <a:pt x="500" y="250"/>
                      <a:pt x="528" y="195"/>
                    </a:cubicBezTo>
                    <a:cubicBezTo>
                      <a:pt x="555" y="139"/>
                      <a:pt x="611" y="139"/>
                      <a:pt x="666" y="139"/>
                    </a:cubicBezTo>
                    <a:cubicBezTo>
                      <a:pt x="750" y="139"/>
                      <a:pt x="805" y="139"/>
                      <a:pt x="833" y="195"/>
                    </a:cubicBezTo>
                    <a:cubicBezTo>
                      <a:pt x="888" y="250"/>
                      <a:pt x="888" y="278"/>
                      <a:pt x="888" y="361"/>
                    </a:cubicBezTo>
                    <a:cubicBezTo>
                      <a:pt x="888" y="417"/>
                      <a:pt x="888" y="444"/>
                      <a:pt x="860" y="500"/>
                    </a:cubicBezTo>
                    <a:cubicBezTo>
                      <a:pt x="833" y="527"/>
                      <a:pt x="805" y="555"/>
                      <a:pt x="750" y="555"/>
                    </a:cubicBezTo>
                    <a:cubicBezTo>
                      <a:pt x="722" y="583"/>
                      <a:pt x="722" y="583"/>
                      <a:pt x="722" y="611"/>
                    </a:cubicBezTo>
                    <a:lnTo>
                      <a:pt x="722" y="666"/>
                    </a:lnTo>
                    <a:cubicBezTo>
                      <a:pt x="722" y="666"/>
                      <a:pt x="722" y="694"/>
                      <a:pt x="722" y="694"/>
                    </a:cubicBezTo>
                    <a:lnTo>
                      <a:pt x="750" y="694"/>
                    </a:lnTo>
                    <a:cubicBezTo>
                      <a:pt x="805" y="694"/>
                      <a:pt x="833" y="694"/>
                      <a:pt x="888" y="666"/>
                    </a:cubicBezTo>
                    <a:cubicBezTo>
                      <a:pt x="916" y="638"/>
                      <a:pt x="944" y="583"/>
                      <a:pt x="971" y="527"/>
                    </a:cubicBezTo>
                    <a:cubicBezTo>
                      <a:pt x="999" y="500"/>
                      <a:pt x="1027" y="417"/>
                      <a:pt x="1027" y="361"/>
                    </a:cubicBezTo>
                    <a:cubicBezTo>
                      <a:pt x="1027" y="278"/>
                      <a:pt x="999" y="222"/>
                      <a:pt x="971" y="167"/>
                    </a:cubicBezTo>
                    <a:cubicBezTo>
                      <a:pt x="944" y="112"/>
                      <a:pt x="916" y="84"/>
                      <a:pt x="860" y="28"/>
                    </a:cubicBezTo>
                    <a:cubicBezTo>
                      <a:pt x="805" y="1"/>
                      <a:pt x="750" y="1"/>
                      <a:pt x="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8186425" y="4632100"/>
                <a:ext cx="256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22" extrusionOk="0">
                    <a:moveTo>
                      <a:pt x="638" y="139"/>
                    </a:moveTo>
                    <a:cubicBezTo>
                      <a:pt x="721" y="139"/>
                      <a:pt x="777" y="167"/>
                      <a:pt x="832" y="194"/>
                    </a:cubicBezTo>
                    <a:cubicBezTo>
                      <a:pt x="887" y="222"/>
                      <a:pt x="915" y="277"/>
                      <a:pt x="915" y="361"/>
                    </a:cubicBezTo>
                    <a:cubicBezTo>
                      <a:pt x="915" y="416"/>
                      <a:pt x="887" y="472"/>
                      <a:pt x="832" y="527"/>
                    </a:cubicBezTo>
                    <a:cubicBezTo>
                      <a:pt x="777" y="555"/>
                      <a:pt x="721" y="582"/>
                      <a:pt x="638" y="582"/>
                    </a:cubicBezTo>
                    <a:lnTo>
                      <a:pt x="388" y="582"/>
                    </a:lnTo>
                    <a:cubicBezTo>
                      <a:pt x="305" y="582"/>
                      <a:pt x="250" y="555"/>
                      <a:pt x="194" y="527"/>
                    </a:cubicBezTo>
                    <a:cubicBezTo>
                      <a:pt x="139" y="472"/>
                      <a:pt x="111" y="416"/>
                      <a:pt x="111" y="361"/>
                    </a:cubicBezTo>
                    <a:cubicBezTo>
                      <a:pt x="111" y="277"/>
                      <a:pt x="139" y="222"/>
                      <a:pt x="194" y="194"/>
                    </a:cubicBezTo>
                    <a:cubicBezTo>
                      <a:pt x="250" y="167"/>
                      <a:pt x="305" y="139"/>
                      <a:pt x="388" y="139"/>
                    </a:cubicBezTo>
                    <a:close/>
                    <a:moveTo>
                      <a:pt x="388" y="0"/>
                    </a:moveTo>
                    <a:cubicBezTo>
                      <a:pt x="277" y="0"/>
                      <a:pt x="194" y="28"/>
                      <a:pt x="111" y="83"/>
                    </a:cubicBezTo>
                    <a:cubicBezTo>
                      <a:pt x="28" y="139"/>
                      <a:pt x="0" y="222"/>
                      <a:pt x="0" y="361"/>
                    </a:cubicBezTo>
                    <a:cubicBezTo>
                      <a:pt x="0" y="472"/>
                      <a:pt x="28" y="555"/>
                      <a:pt x="111" y="610"/>
                    </a:cubicBezTo>
                    <a:cubicBezTo>
                      <a:pt x="194" y="666"/>
                      <a:pt x="277" y="721"/>
                      <a:pt x="388" y="721"/>
                    </a:cubicBezTo>
                    <a:lnTo>
                      <a:pt x="638" y="721"/>
                    </a:lnTo>
                    <a:cubicBezTo>
                      <a:pt x="749" y="693"/>
                      <a:pt x="832" y="666"/>
                      <a:pt x="915" y="610"/>
                    </a:cubicBezTo>
                    <a:cubicBezTo>
                      <a:pt x="998" y="555"/>
                      <a:pt x="1026" y="472"/>
                      <a:pt x="1026" y="361"/>
                    </a:cubicBezTo>
                    <a:cubicBezTo>
                      <a:pt x="1026" y="222"/>
                      <a:pt x="998" y="139"/>
                      <a:pt x="915" y="83"/>
                    </a:cubicBezTo>
                    <a:cubicBezTo>
                      <a:pt x="832" y="28"/>
                      <a:pt x="749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8187100" y="4610600"/>
                <a:ext cx="250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22" extrusionOk="0">
                    <a:moveTo>
                      <a:pt x="666" y="140"/>
                    </a:moveTo>
                    <a:cubicBezTo>
                      <a:pt x="694" y="140"/>
                      <a:pt x="750" y="140"/>
                      <a:pt x="777" y="167"/>
                    </a:cubicBezTo>
                    <a:cubicBezTo>
                      <a:pt x="805" y="195"/>
                      <a:pt x="833" y="223"/>
                      <a:pt x="860" y="250"/>
                    </a:cubicBezTo>
                    <a:cubicBezTo>
                      <a:pt x="860" y="278"/>
                      <a:pt x="888" y="306"/>
                      <a:pt x="888" y="361"/>
                    </a:cubicBezTo>
                    <a:cubicBezTo>
                      <a:pt x="888" y="389"/>
                      <a:pt x="860" y="445"/>
                      <a:pt x="860" y="472"/>
                    </a:cubicBezTo>
                    <a:cubicBezTo>
                      <a:pt x="833" y="500"/>
                      <a:pt x="805" y="528"/>
                      <a:pt x="777" y="555"/>
                    </a:cubicBezTo>
                    <a:cubicBezTo>
                      <a:pt x="750" y="583"/>
                      <a:pt x="694" y="583"/>
                      <a:pt x="666" y="583"/>
                    </a:cubicBezTo>
                    <a:cubicBezTo>
                      <a:pt x="611" y="583"/>
                      <a:pt x="583" y="583"/>
                      <a:pt x="528" y="555"/>
                    </a:cubicBezTo>
                    <a:cubicBezTo>
                      <a:pt x="500" y="528"/>
                      <a:pt x="472" y="500"/>
                      <a:pt x="472" y="472"/>
                    </a:cubicBezTo>
                    <a:cubicBezTo>
                      <a:pt x="445" y="445"/>
                      <a:pt x="445" y="389"/>
                      <a:pt x="445" y="361"/>
                    </a:cubicBezTo>
                    <a:cubicBezTo>
                      <a:pt x="445" y="334"/>
                      <a:pt x="445" y="278"/>
                      <a:pt x="472" y="250"/>
                    </a:cubicBezTo>
                    <a:cubicBezTo>
                      <a:pt x="472" y="223"/>
                      <a:pt x="500" y="195"/>
                      <a:pt x="528" y="167"/>
                    </a:cubicBezTo>
                    <a:cubicBezTo>
                      <a:pt x="583" y="140"/>
                      <a:pt x="611" y="140"/>
                      <a:pt x="666" y="140"/>
                    </a:cubicBezTo>
                    <a:close/>
                    <a:moveTo>
                      <a:pt x="666" y="1"/>
                    </a:moveTo>
                    <a:cubicBezTo>
                      <a:pt x="583" y="1"/>
                      <a:pt x="528" y="1"/>
                      <a:pt x="500" y="29"/>
                    </a:cubicBezTo>
                    <a:cubicBezTo>
                      <a:pt x="445" y="56"/>
                      <a:pt x="389" y="112"/>
                      <a:pt x="361" y="167"/>
                    </a:cubicBezTo>
                    <a:cubicBezTo>
                      <a:pt x="334" y="223"/>
                      <a:pt x="334" y="278"/>
                      <a:pt x="334" y="334"/>
                    </a:cubicBezTo>
                    <a:cubicBezTo>
                      <a:pt x="334" y="361"/>
                      <a:pt x="334" y="389"/>
                      <a:pt x="334" y="417"/>
                    </a:cubicBezTo>
                    <a:lnTo>
                      <a:pt x="29" y="223"/>
                    </a:lnTo>
                    <a:lnTo>
                      <a:pt x="1" y="223"/>
                    </a:lnTo>
                    <a:cubicBezTo>
                      <a:pt x="1" y="223"/>
                      <a:pt x="1" y="223"/>
                      <a:pt x="1" y="250"/>
                    </a:cubicBezTo>
                    <a:lnTo>
                      <a:pt x="1" y="306"/>
                    </a:lnTo>
                    <a:cubicBezTo>
                      <a:pt x="1" y="306"/>
                      <a:pt x="1" y="334"/>
                      <a:pt x="1" y="334"/>
                    </a:cubicBezTo>
                    <a:cubicBezTo>
                      <a:pt x="1" y="334"/>
                      <a:pt x="1" y="334"/>
                      <a:pt x="1" y="361"/>
                    </a:cubicBezTo>
                    <a:lnTo>
                      <a:pt x="29" y="361"/>
                    </a:lnTo>
                    <a:lnTo>
                      <a:pt x="389" y="639"/>
                    </a:lnTo>
                    <a:cubicBezTo>
                      <a:pt x="500" y="694"/>
                      <a:pt x="583" y="722"/>
                      <a:pt x="666" y="722"/>
                    </a:cubicBezTo>
                    <a:cubicBezTo>
                      <a:pt x="722" y="722"/>
                      <a:pt x="777" y="722"/>
                      <a:pt x="833" y="694"/>
                    </a:cubicBezTo>
                    <a:cubicBezTo>
                      <a:pt x="888" y="666"/>
                      <a:pt x="916" y="611"/>
                      <a:pt x="944" y="555"/>
                    </a:cubicBezTo>
                    <a:cubicBezTo>
                      <a:pt x="971" y="500"/>
                      <a:pt x="999" y="445"/>
                      <a:pt x="999" y="361"/>
                    </a:cubicBezTo>
                    <a:cubicBezTo>
                      <a:pt x="999" y="278"/>
                      <a:pt x="971" y="223"/>
                      <a:pt x="944" y="167"/>
                    </a:cubicBezTo>
                    <a:cubicBezTo>
                      <a:pt x="916" y="112"/>
                      <a:pt x="888" y="56"/>
                      <a:pt x="833" y="29"/>
                    </a:cubicBezTo>
                    <a:cubicBezTo>
                      <a:pt x="777" y="1"/>
                      <a:pt x="722" y="1"/>
                      <a:pt x="6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3" name="Google Shape;343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9"/>
          <p:cNvSpPr txBox="1">
            <a:spLocks noGrp="1"/>
          </p:cNvSpPr>
          <p:nvPr>
            <p:ph type="body" idx="1"/>
          </p:nvPr>
        </p:nvSpPr>
        <p:spPr>
          <a:xfrm>
            <a:off x="720000" y="1225625"/>
            <a:ext cx="7704000" cy="3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45" name="Google Shape;345;p9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346" name="Google Shape;346;p9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9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350" name="Google Shape;350;p9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9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354" name="Google Shape;354;p9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245752" y="4669065"/>
            <a:ext cx="228825" cy="228856"/>
            <a:chOff x="3023950" y="3689950"/>
            <a:chExt cx="316100" cy="316100"/>
          </a:xfrm>
        </p:grpSpPr>
        <p:sp>
          <p:nvSpPr>
            <p:cNvPr id="358" name="Google Shape;358;p9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  <p:grpSp>
        <p:nvGrpSpPr>
          <p:cNvPr id="363" name="Google Shape;363;p10"/>
          <p:cNvGrpSpPr/>
          <p:nvPr/>
        </p:nvGrpSpPr>
        <p:grpSpPr>
          <a:xfrm>
            <a:off x="8669664" y="245588"/>
            <a:ext cx="228825" cy="228825"/>
            <a:chOff x="3023950" y="3689950"/>
            <a:chExt cx="316100" cy="316100"/>
          </a:xfrm>
        </p:grpSpPr>
        <p:sp>
          <p:nvSpPr>
            <p:cNvPr id="364" name="Google Shape;364;p10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0"/>
          <p:cNvGrpSpPr/>
          <p:nvPr/>
        </p:nvGrpSpPr>
        <p:grpSpPr>
          <a:xfrm>
            <a:off x="8669427" y="4669065"/>
            <a:ext cx="228825" cy="228856"/>
            <a:chOff x="3023950" y="3689950"/>
            <a:chExt cx="316100" cy="316100"/>
          </a:xfrm>
        </p:grpSpPr>
        <p:sp>
          <p:nvSpPr>
            <p:cNvPr id="368" name="Google Shape;368;p10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0"/>
          <p:cNvGrpSpPr/>
          <p:nvPr/>
        </p:nvGrpSpPr>
        <p:grpSpPr>
          <a:xfrm>
            <a:off x="245739" y="245588"/>
            <a:ext cx="228825" cy="228825"/>
            <a:chOff x="3023950" y="3689950"/>
            <a:chExt cx="316100" cy="316100"/>
          </a:xfrm>
        </p:grpSpPr>
        <p:sp>
          <p:nvSpPr>
            <p:cNvPr id="372" name="Google Shape;372;p10"/>
            <p:cNvSpPr/>
            <p:nvPr/>
          </p:nvSpPr>
          <p:spPr>
            <a:xfrm>
              <a:off x="3069000" y="3735000"/>
              <a:ext cx="225300" cy="225300"/>
            </a:xfrm>
            <a:custGeom>
              <a:avLst/>
              <a:gdLst/>
              <a:ahLst/>
              <a:cxnLst/>
              <a:rect l="l" t="t" r="r" b="b"/>
              <a:pathLst>
                <a:path w="9012" h="9012" fill="none" extrusionOk="0">
                  <a:moveTo>
                    <a:pt x="9012" y="4520"/>
                  </a:moveTo>
                  <a:cubicBezTo>
                    <a:pt x="9012" y="7015"/>
                    <a:pt x="6988" y="9011"/>
                    <a:pt x="4520" y="9011"/>
                  </a:cubicBezTo>
                  <a:cubicBezTo>
                    <a:pt x="2025" y="9011"/>
                    <a:pt x="1" y="7015"/>
                    <a:pt x="1" y="4520"/>
                  </a:cubicBezTo>
                  <a:cubicBezTo>
                    <a:pt x="1" y="2025"/>
                    <a:pt x="2025" y="1"/>
                    <a:pt x="4520" y="1"/>
                  </a:cubicBezTo>
                  <a:cubicBezTo>
                    <a:pt x="6988" y="1"/>
                    <a:pt x="9012" y="2025"/>
                    <a:pt x="9012" y="45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182000" y="3689950"/>
              <a:ext cx="25" cy="316100"/>
            </a:xfrm>
            <a:custGeom>
              <a:avLst/>
              <a:gdLst/>
              <a:ahLst/>
              <a:cxnLst/>
              <a:rect l="l" t="t" r="r" b="b"/>
              <a:pathLst>
                <a:path w="1" h="12644" fill="none" extrusionOk="0">
                  <a:moveTo>
                    <a:pt x="0" y="0"/>
                  </a:moveTo>
                  <a:lnTo>
                    <a:pt x="0" y="12643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3023950" y="3847975"/>
              <a:ext cx="316100" cy="25"/>
            </a:xfrm>
            <a:custGeom>
              <a:avLst/>
              <a:gdLst/>
              <a:ahLst/>
              <a:cxnLst/>
              <a:rect l="l" t="t" r="r" b="b"/>
              <a:pathLst>
                <a:path w="12644" h="1" fill="none" extrusionOk="0">
                  <a:moveTo>
                    <a:pt x="1" y="1"/>
                  </a:moveTo>
                  <a:lnTo>
                    <a:pt x="12644" y="1"/>
                  </a:lnTo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miter lim="27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10"/>
          <p:cNvSpPr txBox="1">
            <a:spLocks noGrp="1"/>
          </p:cNvSpPr>
          <p:nvPr>
            <p:ph type="subTitle" idx="1"/>
          </p:nvPr>
        </p:nvSpPr>
        <p:spPr>
          <a:xfrm>
            <a:off x="3905600" y="1733075"/>
            <a:ext cx="45186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Code Pro Light"/>
              <a:buChar char="●"/>
              <a:defRPr sz="18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●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●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○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Light"/>
              <a:buChar char="■"/>
              <a:defRPr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 txBox="1">
            <a:spLocks noGrp="1"/>
          </p:cNvSpPr>
          <p:nvPr>
            <p:ph type="title"/>
          </p:nvPr>
        </p:nvSpPr>
        <p:spPr>
          <a:xfrm>
            <a:off x="720000" y="1924225"/>
            <a:ext cx="77040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id-ID"/>
              <a:t>GRAND DESIGN</a:t>
            </a:r>
            <a:endParaRPr/>
          </a:p>
        </p:txBody>
      </p:sp>
      <p:sp>
        <p:nvSpPr>
          <p:cNvPr id="467" name="Google Shape;467;p16"/>
          <p:cNvSpPr txBox="1">
            <a:spLocks noGrp="1"/>
          </p:cNvSpPr>
          <p:nvPr>
            <p:ph type="subTitle" idx="1"/>
          </p:nvPr>
        </p:nvSpPr>
        <p:spPr>
          <a:xfrm>
            <a:off x="1742536" y="3007886"/>
            <a:ext cx="5658927" cy="75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CALON DIREKTUR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CMC POLITEKNIK NEGERI SEMARANG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TAHUN 2022/2023</a:t>
            </a:r>
            <a:endParaRPr/>
          </a:p>
        </p:txBody>
      </p:sp>
      <p:sp>
        <p:nvSpPr>
          <p:cNvPr id="468" name="Google Shape;468;p16"/>
          <p:cNvSpPr/>
          <p:nvPr/>
        </p:nvSpPr>
        <p:spPr>
          <a:xfrm>
            <a:off x="3552290" y="2914022"/>
            <a:ext cx="20394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/>
              <a:t>FOKUS TUGAS</a:t>
            </a:r>
            <a:endParaRPr/>
          </a:p>
        </p:txBody>
      </p:sp>
      <p:sp>
        <p:nvSpPr>
          <p:cNvPr id="696" name="Google Shape;696;p25"/>
          <p:cNvSpPr txBox="1">
            <a:spLocks noGrp="1"/>
          </p:cNvSpPr>
          <p:nvPr>
            <p:ph type="body" idx="1"/>
          </p:nvPr>
        </p:nvSpPr>
        <p:spPr>
          <a:xfrm>
            <a:off x="720000" y="1225625"/>
            <a:ext cx="7704000" cy="3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-ID" sz="2500">
                <a:latin typeface="Teko"/>
                <a:ea typeface="Teko"/>
                <a:cs typeface="Teko"/>
                <a:sym typeface="Teko"/>
              </a:rPr>
              <a:t>DIREKSI</a:t>
            </a:r>
            <a:endParaRPr/>
          </a:p>
          <a:p>
            <a:pPr marL="457200" marR="50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Direktur : Memimpin kepengurusn CMC Polines dalam 1 periode</a:t>
            </a:r>
            <a:endParaRPr sz="1500">
              <a:solidFill>
                <a:schemeClr val="accent6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Wakil Direktur : Membantu direktur dalam menjalankan tugasnya</a:t>
            </a:r>
            <a:endParaRPr sz="1500">
              <a:solidFill>
                <a:schemeClr val="accent6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Sekretaris : kesekretariatan </a:t>
            </a:r>
            <a:endParaRPr sz="1500">
              <a:solidFill>
                <a:schemeClr val="accent6"/>
              </a:solid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Bendahara : kebendaharaan </a:t>
            </a:r>
            <a:endParaRPr/>
          </a:p>
          <a:p>
            <a:pPr marL="1524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-ID" sz="2500">
                <a:latin typeface="Teko"/>
                <a:ea typeface="Teko"/>
                <a:cs typeface="Teko"/>
                <a:sym typeface="Teko"/>
              </a:rPr>
              <a:t>DEKOM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d-ID" sz="1500">
                <a:solidFill>
                  <a:schemeClr val="accent6"/>
                </a:solidFill>
              </a:rPr>
              <a:t>Memberikan nasihat, saran, dan pertimbangan yang bersifat konstruktif, positif, baik diminta maupun tidak diminta kepada setiap divisi guna kelancaran dalam satu tahun kepengurusan</a:t>
            </a:r>
            <a:endParaRPr sz="1500">
              <a:solidFill>
                <a:schemeClr val="accent6"/>
              </a:solidFill>
            </a:endParaRPr>
          </a:p>
        </p:txBody>
      </p:sp>
      <p:sp>
        <p:nvSpPr>
          <p:cNvPr id="697" name="Google Shape;697;p25"/>
          <p:cNvSpPr/>
          <p:nvPr/>
        </p:nvSpPr>
        <p:spPr>
          <a:xfrm>
            <a:off x="2048318" y="1390275"/>
            <a:ext cx="41514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5"/>
          <p:cNvSpPr/>
          <p:nvPr/>
        </p:nvSpPr>
        <p:spPr>
          <a:xfrm>
            <a:off x="2048318" y="3214475"/>
            <a:ext cx="41514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/>
              <a:t>FOKUS TUGAS</a:t>
            </a:r>
            <a:endParaRPr/>
          </a:p>
        </p:txBody>
      </p:sp>
      <p:sp>
        <p:nvSpPr>
          <p:cNvPr id="704" name="Google Shape;704;p26"/>
          <p:cNvSpPr txBox="1">
            <a:spLocks noGrp="1"/>
          </p:cNvSpPr>
          <p:nvPr>
            <p:ph type="body" idx="1"/>
          </p:nvPr>
        </p:nvSpPr>
        <p:spPr>
          <a:xfrm>
            <a:off x="720000" y="1225625"/>
            <a:ext cx="7704000" cy="365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-ID" sz="2500">
                <a:latin typeface="Teko"/>
                <a:ea typeface="Teko"/>
                <a:cs typeface="Teko"/>
                <a:sym typeface="Teko"/>
              </a:rPr>
              <a:t>MANAJER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-ID" sz="2500">
                <a:latin typeface="Teko"/>
                <a:ea typeface="Teko"/>
                <a:cs typeface="Teko"/>
                <a:sym typeface="Teko"/>
              </a:rPr>
              <a:t>DAN WAKIL MANAJER</a:t>
            </a:r>
            <a:endParaRPr/>
          </a:p>
          <a:p>
            <a:pPr marL="457200" marR="50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Menjalankan tupoksi sesuai divisi</a:t>
            </a:r>
            <a:endParaRPr sz="1500">
              <a:solidFill>
                <a:schemeClr val="accent6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Bertanggung jawab atas seluruh kegiatan yang dilakukan oleh divisinya dan menjalin hubungan dengan antar divisi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Memastikan anggota divisinya paham pasar modal</a:t>
            </a:r>
            <a:endParaRPr sz="15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-ID" sz="2500">
                <a:latin typeface="Teko"/>
                <a:ea typeface="Teko"/>
                <a:cs typeface="Teko"/>
                <a:sym typeface="Teko"/>
              </a:rPr>
              <a:t>STAFF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d-ID" sz="1500">
                <a:solidFill>
                  <a:schemeClr val="accent6"/>
                </a:solidFill>
              </a:rPr>
              <a:t>Menjalankan kegiatan yang sesuai dengan tupoksi sesuai divisi secara maksimal </a:t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2048318" y="1390275"/>
            <a:ext cx="41514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6"/>
          <p:cNvSpPr/>
          <p:nvPr/>
        </p:nvSpPr>
        <p:spPr>
          <a:xfrm>
            <a:off x="2048318" y="3421509"/>
            <a:ext cx="41514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>
            <a:spLocks noGrp="1"/>
          </p:cNvSpPr>
          <p:nvPr>
            <p:ph type="title"/>
          </p:nvPr>
        </p:nvSpPr>
        <p:spPr>
          <a:xfrm>
            <a:off x="1656006" y="2192843"/>
            <a:ext cx="2861401" cy="68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 sz="5400"/>
              <a:t>THANK YOU</a:t>
            </a:r>
            <a:endParaRPr sz="5400"/>
          </a:p>
        </p:txBody>
      </p:sp>
      <p:grpSp>
        <p:nvGrpSpPr>
          <p:cNvPr id="712" name="Google Shape;712;p27"/>
          <p:cNvGrpSpPr/>
          <p:nvPr/>
        </p:nvGrpSpPr>
        <p:grpSpPr>
          <a:xfrm flipH="1">
            <a:off x="5525794" y="1155545"/>
            <a:ext cx="3139499" cy="3324309"/>
            <a:chOff x="3317425" y="1898625"/>
            <a:chExt cx="858725" cy="909275"/>
          </a:xfrm>
        </p:grpSpPr>
        <p:sp>
          <p:nvSpPr>
            <p:cNvPr id="713" name="Google Shape;713;p27"/>
            <p:cNvSpPr/>
            <p:nvPr/>
          </p:nvSpPr>
          <p:spPr>
            <a:xfrm>
              <a:off x="3688425" y="2102475"/>
              <a:ext cx="487225" cy="341250"/>
            </a:xfrm>
            <a:custGeom>
              <a:avLst/>
              <a:gdLst/>
              <a:ahLst/>
              <a:cxnLst/>
              <a:rect l="l" t="t" r="r" b="b"/>
              <a:pathLst>
                <a:path w="19489" h="13650" extrusionOk="0">
                  <a:moveTo>
                    <a:pt x="7783" y="0"/>
                  </a:moveTo>
                  <a:cubicBezTo>
                    <a:pt x="6291" y="0"/>
                    <a:pt x="4808" y="485"/>
                    <a:pt x="3502" y="1455"/>
                  </a:cubicBezTo>
                  <a:cubicBezTo>
                    <a:pt x="1615" y="2855"/>
                    <a:pt x="467" y="4761"/>
                    <a:pt x="1" y="7289"/>
                  </a:cubicBezTo>
                  <a:lnTo>
                    <a:pt x="137" y="7309"/>
                  </a:lnTo>
                  <a:cubicBezTo>
                    <a:pt x="584" y="4819"/>
                    <a:pt x="1712" y="2933"/>
                    <a:pt x="3599" y="1571"/>
                  </a:cubicBezTo>
                  <a:cubicBezTo>
                    <a:pt x="4909" y="626"/>
                    <a:pt x="6360" y="140"/>
                    <a:pt x="7822" y="140"/>
                  </a:cubicBezTo>
                  <a:cubicBezTo>
                    <a:pt x="8465" y="140"/>
                    <a:pt x="9109" y="234"/>
                    <a:pt x="9745" y="424"/>
                  </a:cubicBezTo>
                  <a:cubicBezTo>
                    <a:pt x="12176" y="1241"/>
                    <a:pt x="13654" y="3691"/>
                    <a:pt x="13285" y="6239"/>
                  </a:cubicBezTo>
                  <a:cubicBezTo>
                    <a:pt x="13032" y="7211"/>
                    <a:pt x="12565" y="7814"/>
                    <a:pt x="11845" y="8087"/>
                  </a:cubicBezTo>
                  <a:cubicBezTo>
                    <a:pt x="11726" y="8126"/>
                    <a:pt x="11427" y="8238"/>
                    <a:pt x="11119" y="8238"/>
                  </a:cubicBezTo>
                  <a:cubicBezTo>
                    <a:pt x="10975" y="8238"/>
                    <a:pt x="10828" y="8213"/>
                    <a:pt x="10698" y="8145"/>
                  </a:cubicBezTo>
                  <a:cubicBezTo>
                    <a:pt x="10523" y="8067"/>
                    <a:pt x="10406" y="7912"/>
                    <a:pt x="10348" y="7717"/>
                  </a:cubicBezTo>
                  <a:cubicBezTo>
                    <a:pt x="10328" y="7600"/>
                    <a:pt x="10309" y="7484"/>
                    <a:pt x="10289" y="7367"/>
                  </a:cubicBezTo>
                  <a:cubicBezTo>
                    <a:pt x="10231" y="6900"/>
                    <a:pt x="10153" y="6375"/>
                    <a:pt x="9803" y="6200"/>
                  </a:cubicBezTo>
                  <a:cubicBezTo>
                    <a:pt x="9459" y="5952"/>
                    <a:pt x="9046" y="5821"/>
                    <a:pt x="8627" y="5821"/>
                  </a:cubicBezTo>
                  <a:cubicBezTo>
                    <a:pt x="8455" y="5821"/>
                    <a:pt x="8281" y="5844"/>
                    <a:pt x="8111" y="5889"/>
                  </a:cubicBezTo>
                  <a:cubicBezTo>
                    <a:pt x="7236" y="6161"/>
                    <a:pt x="6516" y="6784"/>
                    <a:pt x="6127" y="7600"/>
                  </a:cubicBezTo>
                  <a:cubicBezTo>
                    <a:pt x="5719" y="8495"/>
                    <a:pt x="5738" y="9526"/>
                    <a:pt x="6147" y="10401"/>
                  </a:cubicBezTo>
                  <a:cubicBezTo>
                    <a:pt x="6769" y="11743"/>
                    <a:pt x="7917" y="12774"/>
                    <a:pt x="9317" y="13260"/>
                  </a:cubicBezTo>
                  <a:cubicBezTo>
                    <a:pt x="10114" y="13513"/>
                    <a:pt x="10951" y="13649"/>
                    <a:pt x="11787" y="13649"/>
                  </a:cubicBezTo>
                  <a:cubicBezTo>
                    <a:pt x="13032" y="13649"/>
                    <a:pt x="14257" y="13338"/>
                    <a:pt x="15346" y="12716"/>
                  </a:cubicBezTo>
                  <a:cubicBezTo>
                    <a:pt x="17408" y="11607"/>
                    <a:pt x="18828" y="9740"/>
                    <a:pt x="19489" y="7328"/>
                  </a:cubicBezTo>
                  <a:lnTo>
                    <a:pt x="19353" y="7289"/>
                  </a:lnTo>
                  <a:cubicBezTo>
                    <a:pt x="18711" y="9662"/>
                    <a:pt x="17311" y="11510"/>
                    <a:pt x="15288" y="12618"/>
                  </a:cubicBezTo>
                  <a:cubicBezTo>
                    <a:pt x="14176" y="13222"/>
                    <a:pt x="12941" y="13530"/>
                    <a:pt x="11702" y="13530"/>
                  </a:cubicBezTo>
                  <a:cubicBezTo>
                    <a:pt x="10905" y="13530"/>
                    <a:pt x="10106" y="13402"/>
                    <a:pt x="9336" y="13144"/>
                  </a:cubicBezTo>
                  <a:cubicBezTo>
                    <a:pt x="7975" y="12657"/>
                    <a:pt x="6866" y="11665"/>
                    <a:pt x="6263" y="10362"/>
                  </a:cubicBezTo>
                  <a:cubicBezTo>
                    <a:pt x="5855" y="9487"/>
                    <a:pt x="5855" y="8515"/>
                    <a:pt x="6224" y="7639"/>
                  </a:cubicBezTo>
                  <a:cubicBezTo>
                    <a:pt x="6613" y="6861"/>
                    <a:pt x="7294" y="6278"/>
                    <a:pt x="8131" y="6006"/>
                  </a:cubicBezTo>
                  <a:cubicBezTo>
                    <a:pt x="8289" y="5966"/>
                    <a:pt x="8451" y="5946"/>
                    <a:pt x="8613" y="5946"/>
                  </a:cubicBezTo>
                  <a:cubicBezTo>
                    <a:pt x="9006" y="5946"/>
                    <a:pt x="9395" y="6063"/>
                    <a:pt x="9725" y="6297"/>
                  </a:cubicBezTo>
                  <a:cubicBezTo>
                    <a:pt x="10017" y="6453"/>
                    <a:pt x="10095" y="6920"/>
                    <a:pt x="10153" y="7367"/>
                  </a:cubicBezTo>
                  <a:cubicBezTo>
                    <a:pt x="10173" y="7503"/>
                    <a:pt x="10192" y="7620"/>
                    <a:pt x="10212" y="7737"/>
                  </a:cubicBezTo>
                  <a:cubicBezTo>
                    <a:pt x="10270" y="7970"/>
                    <a:pt x="10426" y="8165"/>
                    <a:pt x="10639" y="8262"/>
                  </a:cubicBezTo>
                  <a:cubicBezTo>
                    <a:pt x="10789" y="8333"/>
                    <a:pt x="10955" y="8359"/>
                    <a:pt x="11118" y="8359"/>
                  </a:cubicBezTo>
                  <a:cubicBezTo>
                    <a:pt x="11443" y="8359"/>
                    <a:pt x="11755" y="8255"/>
                    <a:pt x="11884" y="8203"/>
                  </a:cubicBezTo>
                  <a:cubicBezTo>
                    <a:pt x="12643" y="7912"/>
                    <a:pt x="13148" y="7289"/>
                    <a:pt x="13382" y="6258"/>
                  </a:cubicBezTo>
                  <a:cubicBezTo>
                    <a:pt x="13790" y="3652"/>
                    <a:pt x="12254" y="1143"/>
                    <a:pt x="9764" y="288"/>
                  </a:cubicBezTo>
                  <a:cubicBezTo>
                    <a:pt x="9112" y="96"/>
                    <a:pt x="8447" y="0"/>
                    <a:pt x="7783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688425" y="2130275"/>
              <a:ext cx="487725" cy="339225"/>
            </a:xfrm>
            <a:custGeom>
              <a:avLst/>
              <a:gdLst/>
              <a:ahLst/>
              <a:cxnLst/>
              <a:rect l="l" t="t" r="r" b="b"/>
              <a:pathLst>
                <a:path w="19509" h="13569" extrusionOk="0">
                  <a:moveTo>
                    <a:pt x="7644" y="0"/>
                  </a:moveTo>
                  <a:cubicBezTo>
                    <a:pt x="5833" y="0"/>
                    <a:pt x="4058" y="739"/>
                    <a:pt x="2646" y="2151"/>
                  </a:cubicBezTo>
                  <a:cubicBezTo>
                    <a:pt x="1245" y="3513"/>
                    <a:pt x="312" y="5302"/>
                    <a:pt x="1" y="7247"/>
                  </a:cubicBezTo>
                  <a:lnTo>
                    <a:pt x="137" y="7266"/>
                  </a:lnTo>
                  <a:cubicBezTo>
                    <a:pt x="448" y="5341"/>
                    <a:pt x="1362" y="3591"/>
                    <a:pt x="2743" y="2249"/>
                  </a:cubicBezTo>
                  <a:cubicBezTo>
                    <a:pt x="4125" y="866"/>
                    <a:pt x="5859" y="135"/>
                    <a:pt x="7633" y="135"/>
                  </a:cubicBezTo>
                  <a:cubicBezTo>
                    <a:pt x="8330" y="135"/>
                    <a:pt x="9034" y="248"/>
                    <a:pt x="9725" y="479"/>
                  </a:cubicBezTo>
                  <a:cubicBezTo>
                    <a:pt x="12176" y="1218"/>
                    <a:pt x="13693" y="3668"/>
                    <a:pt x="13265" y="6177"/>
                  </a:cubicBezTo>
                  <a:cubicBezTo>
                    <a:pt x="13012" y="7150"/>
                    <a:pt x="12565" y="7753"/>
                    <a:pt x="11826" y="8025"/>
                  </a:cubicBezTo>
                  <a:cubicBezTo>
                    <a:pt x="11719" y="8078"/>
                    <a:pt x="11411" y="8187"/>
                    <a:pt x="11103" y="8187"/>
                  </a:cubicBezTo>
                  <a:cubicBezTo>
                    <a:pt x="10961" y="8187"/>
                    <a:pt x="10820" y="8164"/>
                    <a:pt x="10698" y="8103"/>
                  </a:cubicBezTo>
                  <a:cubicBezTo>
                    <a:pt x="10523" y="8006"/>
                    <a:pt x="10387" y="7850"/>
                    <a:pt x="10328" y="7655"/>
                  </a:cubicBezTo>
                  <a:cubicBezTo>
                    <a:pt x="10309" y="7539"/>
                    <a:pt x="10309" y="7422"/>
                    <a:pt x="10270" y="7305"/>
                  </a:cubicBezTo>
                  <a:cubicBezTo>
                    <a:pt x="10231" y="6839"/>
                    <a:pt x="10153" y="6313"/>
                    <a:pt x="9784" y="6138"/>
                  </a:cubicBezTo>
                  <a:cubicBezTo>
                    <a:pt x="9440" y="5922"/>
                    <a:pt x="9046" y="5805"/>
                    <a:pt x="8646" y="5805"/>
                  </a:cubicBezTo>
                  <a:cubicBezTo>
                    <a:pt x="8435" y="5805"/>
                    <a:pt x="8222" y="5838"/>
                    <a:pt x="8014" y="5905"/>
                  </a:cubicBezTo>
                  <a:cubicBezTo>
                    <a:pt x="7197" y="6158"/>
                    <a:pt x="6516" y="6761"/>
                    <a:pt x="6127" y="7539"/>
                  </a:cubicBezTo>
                  <a:cubicBezTo>
                    <a:pt x="5719" y="8433"/>
                    <a:pt x="5738" y="9464"/>
                    <a:pt x="6147" y="10359"/>
                  </a:cubicBezTo>
                  <a:cubicBezTo>
                    <a:pt x="6769" y="11681"/>
                    <a:pt x="7917" y="12712"/>
                    <a:pt x="9317" y="13198"/>
                  </a:cubicBezTo>
                  <a:cubicBezTo>
                    <a:pt x="10037" y="13451"/>
                    <a:pt x="10815" y="13568"/>
                    <a:pt x="11592" y="13568"/>
                  </a:cubicBezTo>
                  <a:cubicBezTo>
                    <a:pt x="12954" y="13568"/>
                    <a:pt x="14296" y="13218"/>
                    <a:pt x="15482" y="12537"/>
                  </a:cubicBezTo>
                  <a:cubicBezTo>
                    <a:pt x="17505" y="11429"/>
                    <a:pt x="18964" y="9503"/>
                    <a:pt x="19508" y="7266"/>
                  </a:cubicBezTo>
                  <a:lnTo>
                    <a:pt x="19372" y="7228"/>
                  </a:lnTo>
                  <a:cubicBezTo>
                    <a:pt x="18847" y="9445"/>
                    <a:pt x="17408" y="11331"/>
                    <a:pt x="15424" y="12421"/>
                  </a:cubicBezTo>
                  <a:cubicBezTo>
                    <a:pt x="14259" y="13095"/>
                    <a:pt x="12956" y="13437"/>
                    <a:pt x="11640" y="13437"/>
                  </a:cubicBezTo>
                  <a:cubicBezTo>
                    <a:pt x="10868" y="13437"/>
                    <a:pt x="10091" y="13319"/>
                    <a:pt x="9336" y="13082"/>
                  </a:cubicBezTo>
                  <a:cubicBezTo>
                    <a:pt x="7975" y="12596"/>
                    <a:pt x="6866" y="11604"/>
                    <a:pt x="6263" y="10301"/>
                  </a:cubicBezTo>
                  <a:cubicBezTo>
                    <a:pt x="5855" y="9445"/>
                    <a:pt x="5855" y="8453"/>
                    <a:pt x="6224" y="7597"/>
                  </a:cubicBezTo>
                  <a:cubicBezTo>
                    <a:pt x="6594" y="6839"/>
                    <a:pt x="7255" y="6275"/>
                    <a:pt x="8053" y="6022"/>
                  </a:cubicBezTo>
                  <a:cubicBezTo>
                    <a:pt x="8241" y="5970"/>
                    <a:pt x="8433" y="5944"/>
                    <a:pt x="8625" y="5944"/>
                  </a:cubicBezTo>
                  <a:cubicBezTo>
                    <a:pt x="9008" y="5944"/>
                    <a:pt x="9388" y="6048"/>
                    <a:pt x="9725" y="6255"/>
                  </a:cubicBezTo>
                  <a:cubicBezTo>
                    <a:pt x="10017" y="6411"/>
                    <a:pt x="10095" y="6877"/>
                    <a:pt x="10153" y="7325"/>
                  </a:cubicBezTo>
                  <a:cubicBezTo>
                    <a:pt x="10173" y="7441"/>
                    <a:pt x="10192" y="7578"/>
                    <a:pt x="10212" y="7694"/>
                  </a:cubicBezTo>
                  <a:cubicBezTo>
                    <a:pt x="10270" y="7908"/>
                    <a:pt x="10426" y="8103"/>
                    <a:pt x="10639" y="8219"/>
                  </a:cubicBezTo>
                  <a:cubicBezTo>
                    <a:pt x="10782" y="8288"/>
                    <a:pt x="10941" y="8313"/>
                    <a:pt x="11098" y="8313"/>
                  </a:cubicBezTo>
                  <a:cubicBezTo>
                    <a:pt x="11431" y="8313"/>
                    <a:pt x="11752" y="8201"/>
                    <a:pt x="11884" y="8161"/>
                  </a:cubicBezTo>
                  <a:cubicBezTo>
                    <a:pt x="12643" y="7869"/>
                    <a:pt x="13148" y="7228"/>
                    <a:pt x="13382" y="6216"/>
                  </a:cubicBezTo>
                  <a:cubicBezTo>
                    <a:pt x="13829" y="3629"/>
                    <a:pt x="12273" y="1101"/>
                    <a:pt x="9764" y="343"/>
                  </a:cubicBezTo>
                  <a:cubicBezTo>
                    <a:pt x="9065" y="113"/>
                    <a:pt x="8351" y="0"/>
                    <a:pt x="7644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688425" y="2156025"/>
              <a:ext cx="487225" cy="339725"/>
            </a:xfrm>
            <a:custGeom>
              <a:avLst/>
              <a:gdLst/>
              <a:ahLst/>
              <a:cxnLst/>
              <a:rect l="l" t="t" r="r" b="b"/>
              <a:pathLst>
                <a:path w="19489" h="13589" extrusionOk="0">
                  <a:moveTo>
                    <a:pt x="7861" y="1"/>
                  </a:moveTo>
                  <a:cubicBezTo>
                    <a:pt x="6801" y="1"/>
                    <a:pt x="5676" y="265"/>
                    <a:pt x="4552" y="791"/>
                  </a:cubicBezTo>
                  <a:cubicBezTo>
                    <a:pt x="2218" y="2016"/>
                    <a:pt x="545" y="4369"/>
                    <a:pt x="1" y="7248"/>
                  </a:cubicBezTo>
                  <a:lnTo>
                    <a:pt x="117" y="7287"/>
                  </a:lnTo>
                  <a:cubicBezTo>
                    <a:pt x="662" y="4428"/>
                    <a:pt x="2296" y="2133"/>
                    <a:pt x="4610" y="907"/>
                  </a:cubicBezTo>
                  <a:cubicBezTo>
                    <a:pt x="5715" y="392"/>
                    <a:pt x="6821" y="132"/>
                    <a:pt x="7861" y="132"/>
                  </a:cubicBezTo>
                  <a:cubicBezTo>
                    <a:pt x="8743" y="132"/>
                    <a:pt x="9579" y="319"/>
                    <a:pt x="10328" y="693"/>
                  </a:cubicBezTo>
                  <a:cubicBezTo>
                    <a:pt x="12370" y="1744"/>
                    <a:pt x="13518" y="3941"/>
                    <a:pt x="13246" y="6198"/>
                  </a:cubicBezTo>
                  <a:cubicBezTo>
                    <a:pt x="13071" y="7073"/>
                    <a:pt x="12429" y="8142"/>
                    <a:pt x="11203" y="8259"/>
                  </a:cubicBezTo>
                  <a:cubicBezTo>
                    <a:pt x="11188" y="8260"/>
                    <a:pt x="11173" y="8260"/>
                    <a:pt x="11158" y="8260"/>
                  </a:cubicBezTo>
                  <a:cubicBezTo>
                    <a:pt x="10788" y="8260"/>
                    <a:pt x="10459" y="8031"/>
                    <a:pt x="10328" y="7676"/>
                  </a:cubicBezTo>
                  <a:cubicBezTo>
                    <a:pt x="10309" y="7559"/>
                    <a:pt x="10289" y="7442"/>
                    <a:pt x="10270" y="7326"/>
                  </a:cubicBezTo>
                  <a:cubicBezTo>
                    <a:pt x="10212" y="6878"/>
                    <a:pt x="10134" y="6411"/>
                    <a:pt x="9784" y="6061"/>
                  </a:cubicBezTo>
                  <a:cubicBezTo>
                    <a:pt x="9516" y="5869"/>
                    <a:pt x="9206" y="5774"/>
                    <a:pt x="8859" y="5774"/>
                  </a:cubicBezTo>
                  <a:cubicBezTo>
                    <a:pt x="8398" y="5774"/>
                    <a:pt x="7871" y="5942"/>
                    <a:pt x="7294" y="6275"/>
                  </a:cubicBezTo>
                  <a:cubicBezTo>
                    <a:pt x="6205" y="7112"/>
                    <a:pt x="5699" y="8084"/>
                    <a:pt x="5797" y="9173"/>
                  </a:cubicBezTo>
                  <a:cubicBezTo>
                    <a:pt x="5991" y="10963"/>
                    <a:pt x="7333" y="12519"/>
                    <a:pt x="9317" y="13219"/>
                  </a:cubicBezTo>
                  <a:cubicBezTo>
                    <a:pt x="10037" y="13472"/>
                    <a:pt x="10815" y="13588"/>
                    <a:pt x="11592" y="13588"/>
                  </a:cubicBezTo>
                  <a:cubicBezTo>
                    <a:pt x="12954" y="13588"/>
                    <a:pt x="14296" y="13238"/>
                    <a:pt x="15482" y="12557"/>
                  </a:cubicBezTo>
                  <a:cubicBezTo>
                    <a:pt x="17505" y="11449"/>
                    <a:pt x="18964" y="9523"/>
                    <a:pt x="19489" y="7287"/>
                  </a:cubicBezTo>
                  <a:lnTo>
                    <a:pt x="19372" y="7267"/>
                  </a:lnTo>
                  <a:cubicBezTo>
                    <a:pt x="18828" y="9465"/>
                    <a:pt x="17388" y="11352"/>
                    <a:pt x="15385" y="12441"/>
                  </a:cubicBezTo>
                  <a:cubicBezTo>
                    <a:pt x="14233" y="13115"/>
                    <a:pt x="12926" y="13457"/>
                    <a:pt x="11615" y="13457"/>
                  </a:cubicBezTo>
                  <a:cubicBezTo>
                    <a:pt x="10847" y="13457"/>
                    <a:pt x="10077" y="13339"/>
                    <a:pt x="9336" y="13102"/>
                  </a:cubicBezTo>
                  <a:cubicBezTo>
                    <a:pt x="7411" y="12421"/>
                    <a:pt x="6088" y="10904"/>
                    <a:pt x="5894" y="9154"/>
                  </a:cubicBezTo>
                  <a:cubicBezTo>
                    <a:pt x="5816" y="8123"/>
                    <a:pt x="6302" y="7189"/>
                    <a:pt x="7333" y="6373"/>
                  </a:cubicBezTo>
                  <a:cubicBezTo>
                    <a:pt x="7766" y="6125"/>
                    <a:pt x="8301" y="5901"/>
                    <a:pt x="8824" y="5901"/>
                  </a:cubicBezTo>
                  <a:cubicBezTo>
                    <a:pt x="9123" y="5901"/>
                    <a:pt x="9417" y="5975"/>
                    <a:pt x="9686" y="6159"/>
                  </a:cubicBezTo>
                  <a:cubicBezTo>
                    <a:pt x="9998" y="6470"/>
                    <a:pt x="10075" y="6917"/>
                    <a:pt x="10134" y="7345"/>
                  </a:cubicBezTo>
                  <a:cubicBezTo>
                    <a:pt x="10153" y="7462"/>
                    <a:pt x="10173" y="7598"/>
                    <a:pt x="10192" y="7695"/>
                  </a:cubicBezTo>
                  <a:cubicBezTo>
                    <a:pt x="10320" y="8114"/>
                    <a:pt x="10703" y="8380"/>
                    <a:pt x="11119" y="8380"/>
                  </a:cubicBezTo>
                  <a:cubicBezTo>
                    <a:pt x="11147" y="8380"/>
                    <a:pt x="11175" y="8378"/>
                    <a:pt x="11203" y="8376"/>
                  </a:cubicBezTo>
                  <a:cubicBezTo>
                    <a:pt x="12273" y="8279"/>
                    <a:pt x="13129" y="7442"/>
                    <a:pt x="13362" y="6217"/>
                  </a:cubicBezTo>
                  <a:cubicBezTo>
                    <a:pt x="13654" y="3903"/>
                    <a:pt x="12468" y="1646"/>
                    <a:pt x="10387" y="577"/>
                  </a:cubicBezTo>
                  <a:cubicBezTo>
                    <a:pt x="9618" y="192"/>
                    <a:pt x="8763" y="1"/>
                    <a:pt x="7861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688425" y="2182350"/>
              <a:ext cx="487225" cy="341600"/>
            </a:xfrm>
            <a:custGeom>
              <a:avLst/>
              <a:gdLst/>
              <a:ahLst/>
              <a:cxnLst/>
              <a:rect l="l" t="t" r="r" b="b"/>
              <a:pathLst>
                <a:path w="19489" h="13664" extrusionOk="0">
                  <a:moveTo>
                    <a:pt x="7799" y="1"/>
                  </a:moveTo>
                  <a:cubicBezTo>
                    <a:pt x="6755" y="1"/>
                    <a:pt x="5656" y="256"/>
                    <a:pt x="4571" y="768"/>
                  </a:cubicBezTo>
                  <a:cubicBezTo>
                    <a:pt x="2257" y="1935"/>
                    <a:pt x="604" y="4289"/>
                    <a:pt x="1" y="7245"/>
                  </a:cubicBezTo>
                  <a:lnTo>
                    <a:pt x="137" y="7265"/>
                  </a:lnTo>
                  <a:cubicBezTo>
                    <a:pt x="720" y="4347"/>
                    <a:pt x="2354" y="2033"/>
                    <a:pt x="4630" y="885"/>
                  </a:cubicBezTo>
                  <a:cubicBezTo>
                    <a:pt x="5690" y="380"/>
                    <a:pt x="6764" y="130"/>
                    <a:pt x="7787" y="130"/>
                  </a:cubicBezTo>
                  <a:cubicBezTo>
                    <a:pt x="9129" y="130"/>
                    <a:pt x="10383" y="561"/>
                    <a:pt x="11398" y="1410"/>
                  </a:cubicBezTo>
                  <a:cubicBezTo>
                    <a:pt x="12896" y="2694"/>
                    <a:pt x="13557" y="4405"/>
                    <a:pt x="13265" y="6195"/>
                  </a:cubicBezTo>
                  <a:cubicBezTo>
                    <a:pt x="13090" y="7070"/>
                    <a:pt x="12429" y="8120"/>
                    <a:pt x="11223" y="8237"/>
                  </a:cubicBezTo>
                  <a:cubicBezTo>
                    <a:pt x="10562" y="8237"/>
                    <a:pt x="10406" y="7654"/>
                    <a:pt x="10231" y="7031"/>
                  </a:cubicBezTo>
                  <a:cubicBezTo>
                    <a:pt x="10173" y="6817"/>
                    <a:pt x="10095" y="6603"/>
                    <a:pt x="10017" y="6389"/>
                  </a:cubicBezTo>
                  <a:cubicBezTo>
                    <a:pt x="9794" y="6007"/>
                    <a:pt x="9388" y="5794"/>
                    <a:pt x="8970" y="5794"/>
                  </a:cubicBezTo>
                  <a:cubicBezTo>
                    <a:pt x="8878" y="5794"/>
                    <a:pt x="8786" y="5804"/>
                    <a:pt x="8695" y="5825"/>
                  </a:cubicBezTo>
                  <a:cubicBezTo>
                    <a:pt x="6925" y="6059"/>
                    <a:pt x="5680" y="7478"/>
                    <a:pt x="5797" y="9171"/>
                  </a:cubicBezTo>
                  <a:cubicBezTo>
                    <a:pt x="5991" y="10785"/>
                    <a:pt x="6983" y="12107"/>
                    <a:pt x="8558" y="12905"/>
                  </a:cubicBezTo>
                  <a:cubicBezTo>
                    <a:pt x="9492" y="13391"/>
                    <a:pt x="10542" y="13663"/>
                    <a:pt x="11592" y="13663"/>
                  </a:cubicBezTo>
                  <a:cubicBezTo>
                    <a:pt x="13576" y="13663"/>
                    <a:pt x="15463" y="12788"/>
                    <a:pt x="16844" y="11718"/>
                  </a:cubicBezTo>
                  <a:cubicBezTo>
                    <a:pt x="18166" y="10551"/>
                    <a:pt x="19100" y="8996"/>
                    <a:pt x="19489" y="7284"/>
                  </a:cubicBezTo>
                  <a:lnTo>
                    <a:pt x="19372" y="7245"/>
                  </a:lnTo>
                  <a:cubicBezTo>
                    <a:pt x="18983" y="8937"/>
                    <a:pt x="18069" y="10474"/>
                    <a:pt x="16766" y="11621"/>
                  </a:cubicBezTo>
                  <a:cubicBezTo>
                    <a:pt x="15413" y="12665"/>
                    <a:pt x="13546" y="13513"/>
                    <a:pt x="11598" y="13513"/>
                  </a:cubicBezTo>
                  <a:cubicBezTo>
                    <a:pt x="10607" y="13513"/>
                    <a:pt x="9594" y="13293"/>
                    <a:pt x="8617" y="12769"/>
                  </a:cubicBezTo>
                  <a:cubicBezTo>
                    <a:pt x="7080" y="11991"/>
                    <a:pt x="6127" y="10707"/>
                    <a:pt x="5913" y="9151"/>
                  </a:cubicBezTo>
                  <a:cubicBezTo>
                    <a:pt x="5816" y="7537"/>
                    <a:pt x="7002" y="6156"/>
                    <a:pt x="8714" y="5942"/>
                  </a:cubicBezTo>
                  <a:cubicBezTo>
                    <a:pt x="8804" y="5919"/>
                    <a:pt x="8895" y="5908"/>
                    <a:pt x="8985" y="5908"/>
                  </a:cubicBezTo>
                  <a:cubicBezTo>
                    <a:pt x="9359" y="5908"/>
                    <a:pt x="9712" y="6099"/>
                    <a:pt x="9900" y="6428"/>
                  </a:cubicBezTo>
                  <a:cubicBezTo>
                    <a:pt x="9978" y="6642"/>
                    <a:pt x="10037" y="6837"/>
                    <a:pt x="10095" y="7051"/>
                  </a:cubicBezTo>
                  <a:cubicBezTo>
                    <a:pt x="10270" y="7692"/>
                    <a:pt x="10464" y="8373"/>
                    <a:pt x="11223" y="8373"/>
                  </a:cubicBezTo>
                  <a:cubicBezTo>
                    <a:pt x="12293" y="8276"/>
                    <a:pt x="13148" y="7420"/>
                    <a:pt x="13382" y="6214"/>
                  </a:cubicBezTo>
                  <a:cubicBezTo>
                    <a:pt x="13693" y="4367"/>
                    <a:pt x="13012" y="2636"/>
                    <a:pt x="11476" y="1313"/>
                  </a:cubicBezTo>
                  <a:cubicBezTo>
                    <a:pt x="10449" y="441"/>
                    <a:pt x="9171" y="1"/>
                    <a:pt x="7799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688425" y="2209300"/>
              <a:ext cx="487225" cy="340425"/>
            </a:xfrm>
            <a:custGeom>
              <a:avLst/>
              <a:gdLst/>
              <a:ahLst/>
              <a:cxnLst/>
              <a:rect l="l" t="t" r="r" b="b"/>
              <a:pathLst>
                <a:path w="19489" h="13617" extrusionOk="0">
                  <a:moveTo>
                    <a:pt x="7771" y="0"/>
                  </a:moveTo>
                  <a:cubicBezTo>
                    <a:pt x="6360" y="0"/>
                    <a:pt x="4891" y="471"/>
                    <a:pt x="3502" y="1402"/>
                  </a:cubicBezTo>
                  <a:cubicBezTo>
                    <a:pt x="1732" y="2725"/>
                    <a:pt x="604" y="4572"/>
                    <a:pt x="1" y="7237"/>
                  </a:cubicBezTo>
                  <a:lnTo>
                    <a:pt x="137" y="7256"/>
                  </a:lnTo>
                  <a:cubicBezTo>
                    <a:pt x="740" y="4592"/>
                    <a:pt x="1809" y="2822"/>
                    <a:pt x="3579" y="1519"/>
                  </a:cubicBezTo>
                  <a:cubicBezTo>
                    <a:pt x="4941" y="603"/>
                    <a:pt x="6372" y="136"/>
                    <a:pt x="7756" y="136"/>
                  </a:cubicBezTo>
                  <a:cubicBezTo>
                    <a:pt x="8428" y="136"/>
                    <a:pt x="9089" y="246"/>
                    <a:pt x="9725" y="468"/>
                  </a:cubicBezTo>
                  <a:cubicBezTo>
                    <a:pt x="12176" y="1324"/>
                    <a:pt x="13674" y="3736"/>
                    <a:pt x="13265" y="6187"/>
                  </a:cubicBezTo>
                  <a:cubicBezTo>
                    <a:pt x="13090" y="7062"/>
                    <a:pt x="12429" y="8131"/>
                    <a:pt x="11223" y="8229"/>
                  </a:cubicBezTo>
                  <a:cubicBezTo>
                    <a:pt x="10853" y="8229"/>
                    <a:pt x="10445" y="8034"/>
                    <a:pt x="10445" y="7742"/>
                  </a:cubicBezTo>
                  <a:cubicBezTo>
                    <a:pt x="10282" y="7002"/>
                    <a:pt x="10002" y="5775"/>
                    <a:pt x="8951" y="5775"/>
                  </a:cubicBezTo>
                  <a:cubicBezTo>
                    <a:pt x="8870" y="5775"/>
                    <a:pt x="8785" y="5782"/>
                    <a:pt x="8695" y="5798"/>
                  </a:cubicBezTo>
                  <a:cubicBezTo>
                    <a:pt x="7528" y="5914"/>
                    <a:pt x="6672" y="6517"/>
                    <a:pt x="6108" y="7626"/>
                  </a:cubicBezTo>
                  <a:cubicBezTo>
                    <a:pt x="5660" y="8579"/>
                    <a:pt x="5680" y="9687"/>
                    <a:pt x="6186" y="10621"/>
                  </a:cubicBezTo>
                  <a:cubicBezTo>
                    <a:pt x="6886" y="12002"/>
                    <a:pt x="8519" y="13169"/>
                    <a:pt x="10270" y="13519"/>
                  </a:cubicBezTo>
                  <a:cubicBezTo>
                    <a:pt x="10717" y="13577"/>
                    <a:pt x="11165" y="13616"/>
                    <a:pt x="11631" y="13616"/>
                  </a:cubicBezTo>
                  <a:cubicBezTo>
                    <a:pt x="12526" y="13616"/>
                    <a:pt x="13440" y="13480"/>
                    <a:pt x="14296" y="13188"/>
                  </a:cubicBezTo>
                  <a:cubicBezTo>
                    <a:pt x="15113" y="12916"/>
                    <a:pt x="15774" y="12410"/>
                    <a:pt x="16474" y="11885"/>
                  </a:cubicBezTo>
                  <a:lnTo>
                    <a:pt x="16844" y="11613"/>
                  </a:lnTo>
                  <a:cubicBezTo>
                    <a:pt x="18108" y="10621"/>
                    <a:pt x="19022" y="9123"/>
                    <a:pt x="19489" y="7256"/>
                  </a:cubicBezTo>
                  <a:lnTo>
                    <a:pt x="19372" y="7217"/>
                  </a:lnTo>
                  <a:cubicBezTo>
                    <a:pt x="18905" y="9065"/>
                    <a:pt x="18011" y="10543"/>
                    <a:pt x="16766" y="11496"/>
                  </a:cubicBezTo>
                  <a:lnTo>
                    <a:pt x="16396" y="11768"/>
                  </a:lnTo>
                  <a:cubicBezTo>
                    <a:pt x="15716" y="12294"/>
                    <a:pt x="15054" y="12799"/>
                    <a:pt x="14257" y="13072"/>
                  </a:cubicBezTo>
                  <a:cubicBezTo>
                    <a:pt x="13397" y="13345"/>
                    <a:pt x="12502" y="13488"/>
                    <a:pt x="11607" y="13488"/>
                  </a:cubicBezTo>
                  <a:cubicBezTo>
                    <a:pt x="11166" y="13488"/>
                    <a:pt x="10726" y="13453"/>
                    <a:pt x="10289" y="13383"/>
                  </a:cubicBezTo>
                  <a:cubicBezTo>
                    <a:pt x="8597" y="13052"/>
                    <a:pt x="6983" y="11905"/>
                    <a:pt x="6302" y="10563"/>
                  </a:cubicBezTo>
                  <a:cubicBezTo>
                    <a:pt x="5816" y="9668"/>
                    <a:pt x="5797" y="8598"/>
                    <a:pt x="6224" y="7684"/>
                  </a:cubicBezTo>
                  <a:cubicBezTo>
                    <a:pt x="6769" y="6634"/>
                    <a:pt x="7605" y="6031"/>
                    <a:pt x="8714" y="5934"/>
                  </a:cubicBezTo>
                  <a:cubicBezTo>
                    <a:pt x="8802" y="5917"/>
                    <a:pt x="8886" y="5909"/>
                    <a:pt x="8964" y="5909"/>
                  </a:cubicBezTo>
                  <a:cubicBezTo>
                    <a:pt x="9819" y="5909"/>
                    <a:pt x="10113" y="6836"/>
                    <a:pt x="10309" y="7762"/>
                  </a:cubicBezTo>
                  <a:cubicBezTo>
                    <a:pt x="10309" y="8131"/>
                    <a:pt x="10795" y="8345"/>
                    <a:pt x="11223" y="8345"/>
                  </a:cubicBezTo>
                  <a:cubicBezTo>
                    <a:pt x="12293" y="8268"/>
                    <a:pt x="13148" y="7412"/>
                    <a:pt x="13382" y="6206"/>
                  </a:cubicBezTo>
                  <a:cubicBezTo>
                    <a:pt x="13810" y="3678"/>
                    <a:pt x="12293" y="1208"/>
                    <a:pt x="9764" y="332"/>
                  </a:cubicBezTo>
                  <a:cubicBezTo>
                    <a:pt x="9124" y="110"/>
                    <a:pt x="8454" y="0"/>
                    <a:pt x="7771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495400" y="1988100"/>
              <a:ext cx="112350" cy="125950"/>
            </a:xfrm>
            <a:custGeom>
              <a:avLst/>
              <a:gdLst/>
              <a:ahLst/>
              <a:cxnLst/>
              <a:rect l="l" t="t" r="r" b="b"/>
              <a:pathLst>
                <a:path w="4494" h="5038" extrusionOk="0">
                  <a:moveTo>
                    <a:pt x="4493" y="0"/>
                  </a:moveTo>
                  <a:lnTo>
                    <a:pt x="4493" y="0"/>
                  </a:lnTo>
                  <a:cubicBezTo>
                    <a:pt x="3910" y="448"/>
                    <a:pt x="3326" y="953"/>
                    <a:pt x="2801" y="1498"/>
                  </a:cubicBezTo>
                  <a:cubicBezTo>
                    <a:pt x="2062" y="2548"/>
                    <a:pt x="1323" y="3559"/>
                    <a:pt x="487" y="4299"/>
                  </a:cubicBezTo>
                  <a:cubicBezTo>
                    <a:pt x="331" y="4532"/>
                    <a:pt x="175" y="4785"/>
                    <a:pt x="0" y="5038"/>
                  </a:cubicBezTo>
                  <a:cubicBezTo>
                    <a:pt x="1264" y="4357"/>
                    <a:pt x="2470" y="2782"/>
                    <a:pt x="3521" y="1323"/>
                  </a:cubicBezTo>
                  <a:lnTo>
                    <a:pt x="3773" y="1012"/>
                  </a:lnTo>
                  <a:lnTo>
                    <a:pt x="4260" y="331"/>
                  </a:lnTo>
                  <a:lnTo>
                    <a:pt x="4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871750" y="1898625"/>
              <a:ext cx="59325" cy="5850"/>
            </a:xfrm>
            <a:custGeom>
              <a:avLst/>
              <a:gdLst/>
              <a:ahLst/>
              <a:cxnLst/>
              <a:rect l="l" t="t" r="r" b="b"/>
              <a:pathLst>
                <a:path w="2373" h="234" extrusionOk="0">
                  <a:moveTo>
                    <a:pt x="0" y="1"/>
                  </a:moveTo>
                  <a:cubicBezTo>
                    <a:pt x="603" y="137"/>
                    <a:pt x="1245" y="215"/>
                    <a:pt x="1867" y="234"/>
                  </a:cubicBezTo>
                  <a:cubicBezTo>
                    <a:pt x="2042" y="215"/>
                    <a:pt x="2217" y="176"/>
                    <a:pt x="2373" y="156"/>
                  </a:cubicBezTo>
                  <a:cubicBezTo>
                    <a:pt x="1614" y="59"/>
                    <a:pt x="856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478850" y="1957950"/>
              <a:ext cx="174600" cy="187700"/>
            </a:xfrm>
            <a:custGeom>
              <a:avLst/>
              <a:gdLst/>
              <a:ahLst/>
              <a:cxnLst/>
              <a:rect l="l" t="t" r="r" b="b"/>
              <a:pathLst>
                <a:path w="6984" h="7508" extrusionOk="0">
                  <a:moveTo>
                    <a:pt x="6983" y="0"/>
                  </a:moveTo>
                  <a:lnTo>
                    <a:pt x="6983" y="0"/>
                  </a:lnTo>
                  <a:cubicBezTo>
                    <a:pt x="6380" y="350"/>
                    <a:pt x="5797" y="739"/>
                    <a:pt x="5233" y="1148"/>
                  </a:cubicBezTo>
                  <a:lnTo>
                    <a:pt x="4941" y="1556"/>
                  </a:lnTo>
                  <a:cubicBezTo>
                    <a:pt x="3716" y="3307"/>
                    <a:pt x="2568" y="5271"/>
                    <a:pt x="1207" y="6477"/>
                  </a:cubicBezTo>
                  <a:cubicBezTo>
                    <a:pt x="876" y="6769"/>
                    <a:pt x="546" y="7002"/>
                    <a:pt x="157" y="7197"/>
                  </a:cubicBezTo>
                  <a:cubicBezTo>
                    <a:pt x="118" y="7294"/>
                    <a:pt x="59" y="7391"/>
                    <a:pt x="1" y="7508"/>
                  </a:cubicBezTo>
                  <a:cubicBezTo>
                    <a:pt x="215" y="7449"/>
                    <a:pt x="429" y="7372"/>
                    <a:pt x="623" y="7274"/>
                  </a:cubicBezTo>
                  <a:cubicBezTo>
                    <a:pt x="1926" y="6613"/>
                    <a:pt x="3152" y="4999"/>
                    <a:pt x="4241" y="3501"/>
                  </a:cubicBezTo>
                  <a:lnTo>
                    <a:pt x="4494" y="3171"/>
                  </a:lnTo>
                  <a:cubicBezTo>
                    <a:pt x="4727" y="2840"/>
                    <a:pt x="4980" y="2529"/>
                    <a:pt x="5213" y="2198"/>
                  </a:cubicBezTo>
                  <a:cubicBezTo>
                    <a:pt x="5311" y="2081"/>
                    <a:pt x="5388" y="1965"/>
                    <a:pt x="5466" y="1848"/>
                  </a:cubicBezTo>
                  <a:cubicBezTo>
                    <a:pt x="5933" y="1206"/>
                    <a:pt x="6439" y="584"/>
                    <a:pt x="6983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798800" y="1901550"/>
              <a:ext cx="80750" cy="17050"/>
            </a:xfrm>
            <a:custGeom>
              <a:avLst/>
              <a:gdLst/>
              <a:ahLst/>
              <a:cxnLst/>
              <a:rect l="l" t="t" r="r" b="b"/>
              <a:pathLst>
                <a:path w="3230" h="682" extrusionOk="0">
                  <a:moveTo>
                    <a:pt x="915" y="0"/>
                  </a:moveTo>
                  <a:cubicBezTo>
                    <a:pt x="604" y="39"/>
                    <a:pt x="312" y="78"/>
                    <a:pt x="1" y="136"/>
                  </a:cubicBezTo>
                  <a:cubicBezTo>
                    <a:pt x="643" y="214"/>
                    <a:pt x="1265" y="370"/>
                    <a:pt x="1868" y="545"/>
                  </a:cubicBezTo>
                  <a:cubicBezTo>
                    <a:pt x="2023" y="603"/>
                    <a:pt x="2179" y="642"/>
                    <a:pt x="2335" y="681"/>
                  </a:cubicBezTo>
                  <a:cubicBezTo>
                    <a:pt x="2626" y="584"/>
                    <a:pt x="2918" y="506"/>
                    <a:pt x="3229" y="428"/>
                  </a:cubicBezTo>
                  <a:cubicBezTo>
                    <a:pt x="2432" y="370"/>
                    <a:pt x="1673" y="234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452125" y="1915800"/>
              <a:ext cx="378300" cy="304425"/>
            </a:xfrm>
            <a:custGeom>
              <a:avLst/>
              <a:gdLst/>
              <a:ahLst/>
              <a:cxnLst/>
              <a:rect l="l" t="t" r="r" b="b"/>
              <a:pathLst>
                <a:path w="15132" h="12177" extrusionOk="0">
                  <a:moveTo>
                    <a:pt x="12691" y="0"/>
                  </a:moveTo>
                  <a:cubicBezTo>
                    <a:pt x="12381" y="0"/>
                    <a:pt x="12067" y="38"/>
                    <a:pt x="11748" y="130"/>
                  </a:cubicBezTo>
                  <a:cubicBezTo>
                    <a:pt x="10989" y="364"/>
                    <a:pt x="10270" y="733"/>
                    <a:pt x="9647" y="1239"/>
                  </a:cubicBezTo>
                  <a:cubicBezTo>
                    <a:pt x="9861" y="1064"/>
                    <a:pt x="10075" y="889"/>
                    <a:pt x="10289" y="733"/>
                  </a:cubicBezTo>
                  <a:cubicBezTo>
                    <a:pt x="10503" y="578"/>
                    <a:pt x="10678" y="481"/>
                    <a:pt x="10872" y="364"/>
                  </a:cubicBezTo>
                  <a:lnTo>
                    <a:pt x="10872" y="364"/>
                  </a:lnTo>
                  <a:cubicBezTo>
                    <a:pt x="9958" y="694"/>
                    <a:pt x="9064" y="1083"/>
                    <a:pt x="8227" y="1570"/>
                  </a:cubicBezTo>
                  <a:cubicBezTo>
                    <a:pt x="7527" y="2309"/>
                    <a:pt x="6885" y="3067"/>
                    <a:pt x="6282" y="3884"/>
                  </a:cubicBezTo>
                  <a:cubicBezTo>
                    <a:pt x="4979" y="5732"/>
                    <a:pt x="3773" y="7852"/>
                    <a:pt x="2315" y="9135"/>
                  </a:cubicBezTo>
                  <a:cubicBezTo>
                    <a:pt x="1848" y="9583"/>
                    <a:pt x="1284" y="9894"/>
                    <a:pt x="662" y="10050"/>
                  </a:cubicBezTo>
                  <a:lnTo>
                    <a:pt x="603" y="10225"/>
                  </a:lnTo>
                  <a:cubicBezTo>
                    <a:pt x="992" y="10205"/>
                    <a:pt x="1381" y="10108"/>
                    <a:pt x="1731" y="9913"/>
                  </a:cubicBezTo>
                  <a:cubicBezTo>
                    <a:pt x="3034" y="9272"/>
                    <a:pt x="4260" y="7638"/>
                    <a:pt x="5368" y="6140"/>
                  </a:cubicBezTo>
                  <a:cubicBezTo>
                    <a:pt x="5446" y="6024"/>
                    <a:pt x="5524" y="5926"/>
                    <a:pt x="5602" y="5810"/>
                  </a:cubicBezTo>
                  <a:cubicBezTo>
                    <a:pt x="5952" y="5323"/>
                    <a:pt x="6302" y="4857"/>
                    <a:pt x="6652" y="4409"/>
                  </a:cubicBezTo>
                  <a:lnTo>
                    <a:pt x="6652" y="4409"/>
                  </a:lnTo>
                  <a:lnTo>
                    <a:pt x="6594" y="4507"/>
                  </a:lnTo>
                  <a:cubicBezTo>
                    <a:pt x="5213" y="6432"/>
                    <a:pt x="3929" y="8746"/>
                    <a:pt x="2373" y="10108"/>
                  </a:cubicBezTo>
                  <a:cubicBezTo>
                    <a:pt x="1728" y="10696"/>
                    <a:pt x="1027" y="11081"/>
                    <a:pt x="342" y="11081"/>
                  </a:cubicBezTo>
                  <a:cubicBezTo>
                    <a:pt x="326" y="11081"/>
                    <a:pt x="309" y="11081"/>
                    <a:pt x="292" y="11080"/>
                  </a:cubicBezTo>
                  <a:cubicBezTo>
                    <a:pt x="292" y="11119"/>
                    <a:pt x="273" y="11139"/>
                    <a:pt x="273" y="11158"/>
                  </a:cubicBezTo>
                  <a:cubicBezTo>
                    <a:pt x="292" y="11158"/>
                    <a:pt x="311" y="11178"/>
                    <a:pt x="331" y="11178"/>
                  </a:cubicBezTo>
                  <a:cubicBezTo>
                    <a:pt x="427" y="11189"/>
                    <a:pt x="523" y="11194"/>
                    <a:pt x="618" y="11194"/>
                  </a:cubicBezTo>
                  <a:cubicBezTo>
                    <a:pt x="1026" y="11194"/>
                    <a:pt x="1427" y="11094"/>
                    <a:pt x="1790" y="10905"/>
                  </a:cubicBezTo>
                  <a:cubicBezTo>
                    <a:pt x="3093" y="10244"/>
                    <a:pt x="4318" y="8610"/>
                    <a:pt x="5407" y="7113"/>
                  </a:cubicBezTo>
                  <a:lnTo>
                    <a:pt x="5660" y="6782"/>
                  </a:lnTo>
                  <a:cubicBezTo>
                    <a:pt x="6146" y="6121"/>
                    <a:pt x="6613" y="5498"/>
                    <a:pt x="7099" y="4896"/>
                  </a:cubicBezTo>
                  <a:lnTo>
                    <a:pt x="7099" y="4896"/>
                  </a:lnTo>
                  <a:cubicBezTo>
                    <a:pt x="6944" y="5090"/>
                    <a:pt x="6808" y="5285"/>
                    <a:pt x="6652" y="5479"/>
                  </a:cubicBezTo>
                  <a:cubicBezTo>
                    <a:pt x="5271" y="7404"/>
                    <a:pt x="3987" y="9738"/>
                    <a:pt x="2431" y="11100"/>
                  </a:cubicBezTo>
                  <a:cubicBezTo>
                    <a:pt x="1772" y="11677"/>
                    <a:pt x="1084" y="12073"/>
                    <a:pt x="404" y="12073"/>
                  </a:cubicBezTo>
                  <a:cubicBezTo>
                    <a:pt x="282" y="12073"/>
                    <a:pt x="160" y="12060"/>
                    <a:pt x="39" y="12033"/>
                  </a:cubicBezTo>
                  <a:lnTo>
                    <a:pt x="0" y="12033"/>
                  </a:lnTo>
                  <a:lnTo>
                    <a:pt x="0" y="12053"/>
                  </a:lnTo>
                  <a:cubicBezTo>
                    <a:pt x="117" y="12111"/>
                    <a:pt x="253" y="12131"/>
                    <a:pt x="389" y="12150"/>
                  </a:cubicBezTo>
                  <a:cubicBezTo>
                    <a:pt x="503" y="12168"/>
                    <a:pt x="617" y="12176"/>
                    <a:pt x="730" y="12176"/>
                  </a:cubicBezTo>
                  <a:cubicBezTo>
                    <a:pt x="1120" y="12176"/>
                    <a:pt x="1501" y="12074"/>
                    <a:pt x="1848" y="11878"/>
                  </a:cubicBezTo>
                  <a:cubicBezTo>
                    <a:pt x="3151" y="11217"/>
                    <a:pt x="4376" y="9583"/>
                    <a:pt x="5466" y="8066"/>
                  </a:cubicBezTo>
                  <a:cubicBezTo>
                    <a:pt x="5563" y="7969"/>
                    <a:pt x="5641" y="7852"/>
                    <a:pt x="5718" y="7755"/>
                  </a:cubicBezTo>
                  <a:cubicBezTo>
                    <a:pt x="7197" y="5693"/>
                    <a:pt x="8694" y="3884"/>
                    <a:pt x="10425" y="2639"/>
                  </a:cubicBezTo>
                  <a:cubicBezTo>
                    <a:pt x="11145" y="2095"/>
                    <a:pt x="11981" y="1706"/>
                    <a:pt x="12856" y="1492"/>
                  </a:cubicBezTo>
                  <a:lnTo>
                    <a:pt x="13012" y="1472"/>
                  </a:lnTo>
                  <a:cubicBezTo>
                    <a:pt x="13245" y="1336"/>
                    <a:pt x="13518" y="1200"/>
                    <a:pt x="13770" y="1083"/>
                  </a:cubicBezTo>
                  <a:cubicBezTo>
                    <a:pt x="13450" y="1006"/>
                    <a:pt x="13124" y="967"/>
                    <a:pt x="12798" y="967"/>
                  </a:cubicBezTo>
                  <a:cubicBezTo>
                    <a:pt x="12472" y="967"/>
                    <a:pt x="12146" y="1006"/>
                    <a:pt x="11825" y="1083"/>
                  </a:cubicBezTo>
                  <a:cubicBezTo>
                    <a:pt x="10876" y="1406"/>
                    <a:pt x="10000" y="1896"/>
                    <a:pt x="9271" y="2572"/>
                  </a:cubicBezTo>
                  <a:lnTo>
                    <a:pt x="9271" y="2572"/>
                  </a:lnTo>
                  <a:cubicBezTo>
                    <a:pt x="9607" y="2259"/>
                    <a:pt x="9977" y="1964"/>
                    <a:pt x="10347" y="1686"/>
                  </a:cubicBezTo>
                  <a:cubicBezTo>
                    <a:pt x="11067" y="1142"/>
                    <a:pt x="11884" y="753"/>
                    <a:pt x="12779" y="558"/>
                  </a:cubicBezTo>
                  <a:cubicBezTo>
                    <a:pt x="13025" y="514"/>
                    <a:pt x="13272" y="492"/>
                    <a:pt x="13517" y="492"/>
                  </a:cubicBezTo>
                  <a:cubicBezTo>
                    <a:pt x="13911" y="492"/>
                    <a:pt x="14301" y="548"/>
                    <a:pt x="14685" y="656"/>
                  </a:cubicBezTo>
                  <a:lnTo>
                    <a:pt x="15132" y="481"/>
                  </a:lnTo>
                  <a:lnTo>
                    <a:pt x="14685" y="364"/>
                  </a:lnTo>
                  <a:cubicBezTo>
                    <a:pt x="14019" y="178"/>
                    <a:pt x="13363" y="0"/>
                    <a:pt x="12691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447750" y="1966700"/>
              <a:ext cx="305850" cy="278025"/>
            </a:xfrm>
            <a:custGeom>
              <a:avLst/>
              <a:gdLst/>
              <a:ahLst/>
              <a:cxnLst/>
              <a:rect l="l" t="t" r="r" b="b"/>
              <a:pathLst>
                <a:path w="12234" h="11121" extrusionOk="0">
                  <a:moveTo>
                    <a:pt x="12234" y="0"/>
                  </a:moveTo>
                  <a:lnTo>
                    <a:pt x="12059" y="39"/>
                  </a:lnTo>
                  <a:cubicBezTo>
                    <a:pt x="10250" y="545"/>
                    <a:pt x="8402" y="2334"/>
                    <a:pt x="6885" y="4435"/>
                  </a:cubicBezTo>
                  <a:cubicBezTo>
                    <a:pt x="5485" y="6360"/>
                    <a:pt x="4201" y="8694"/>
                    <a:pt x="2645" y="10056"/>
                  </a:cubicBezTo>
                  <a:cubicBezTo>
                    <a:pt x="1986" y="10633"/>
                    <a:pt x="1298" y="11029"/>
                    <a:pt x="606" y="11029"/>
                  </a:cubicBezTo>
                  <a:cubicBezTo>
                    <a:pt x="482" y="11029"/>
                    <a:pt x="358" y="11016"/>
                    <a:pt x="234" y="10989"/>
                  </a:cubicBezTo>
                  <a:cubicBezTo>
                    <a:pt x="156" y="10970"/>
                    <a:pt x="78" y="10950"/>
                    <a:pt x="0" y="10931"/>
                  </a:cubicBezTo>
                  <a:lnTo>
                    <a:pt x="0" y="10931"/>
                  </a:lnTo>
                  <a:cubicBezTo>
                    <a:pt x="175" y="11009"/>
                    <a:pt x="389" y="11067"/>
                    <a:pt x="584" y="11106"/>
                  </a:cubicBezTo>
                  <a:cubicBezTo>
                    <a:pt x="670" y="11116"/>
                    <a:pt x="758" y="11121"/>
                    <a:pt x="845" y="11121"/>
                  </a:cubicBezTo>
                  <a:cubicBezTo>
                    <a:pt x="1267" y="11121"/>
                    <a:pt x="1688" y="11008"/>
                    <a:pt x="2042" y="10814"/>
                  </a:cubicBezTo>
                  <a:cubicBezTo>
                    <a:pt x="3346" y="10134"/>
                    <a:pt x="4571" y="8500"/>
                    <a:pt x="5679" y="7002"/>
                  </a:cubicBezTo>
                  <a:cubicBezTo>
                    <a:pt x="5757" y="6886"/>
                    <a:pt x="5835" y="6788"/>
                    <a:pt x="5913" y="6672"/>
                  </a:cubicBezTo>
                  <a:cubicBezTo>
                    <a:pt x="6127" y="6380"/>
                    <a:pt x="6341" y="6088"/>
                    <a:pt x="6574" y="5796"/>
                  </a:cubicBezTo>
                  <a:cubicBezTo>
                    <a:pt x="7994" y="3443"/>
                    <a:pt x="9919" y="1459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445800" y="2239000"/>
              <a:ext cx="1975" cy="500"/>
            </a:xfrm>
            <a:custGeom>
              <a:avLst/>
              <a:gdLst/>
              <a:ahLst/>
              <a:cxnLst/>
              <a:rect l="l" t="t" r="r" b="b"/>
              <a:pathLst>
                <a:path w="79" h="20" extrusionOk="0">
                  <a:moveTo>
                    <a:pt x="0" y="0"/>
                  </a:moveTo>
                  <a:lnTo>
                    <a:pt x="0" y="0"/>
                  </a:lnTo>
                  <a:lnTo>
                    <a:pt x="78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3450175" y="2132025"/>
              <a:ext cx="150275" cy="136575"/>
            </a:xfrm>
            <a:custGeom>
              <a:avLst/>
              <a:gdLst/>
              <a:ahLst/>
              <a:cxnLst/>
              <a:rect l="l" t="t" r="r" b="b"/>
              <a:pathLst>
                <a:path w="6011" h="5463" extrusionOk="0">
                  <a:moveTo>
                    <a:pt x="6010" y="0"/>
                  </a:moveTo>
                  <a:lnTo>
                    <a:pt x="6010" y="0"/>
                  </a:lnTo>
                  <a:cubicBezTo>
                    <a:pt x="4921" y="1615"/>
                    <a:pt x="3851" y="3326"/>
                    <a:pt x="2607" y="4415"/>
                  </a:cubicBezTo>
                  <a:cubicBezTo>
                    <a:pt x="1947" y="4993"/>
                    <a:pt x="1259" y="5388"/>
                    <a:pt x="567" y="5388"/>
                  </a:cubicBezTo>
                  <a:cubicBezTo>
                    <a:pt x="443" y="5388"/>
                    <a:pt x="319" y="5375"/>
                    <a:pt x="195" y="5349"/>
                  </a:cubicBezTo>
                  <a:cubicBezTo>
                    <a:pt x="137" y="5329"/>
                    <a:pt x="59" y="5310"/>
                    <a:pt x="0" y="5290"/>
                  </a:cubicBezTo>
                  <a:lnTo>
                    <a:pt x="0" y="5290"/>
                  </a:lnTo>
                  <a:cubicBezTo>
                    <a:pt x="176" y="5368"/>
                    <a:pt x="351" y="5427"/>
                    <a:pt x="545" y="5446"/>
                  </a:cubicBezTo>
                  <a:cubicBezTo>
                    <a:pt x="641" y="5457"/>
                    <a:pt x="737" y="5463"/>
                    <a:pt x="833" y="5463"/>
                  </a:cubicBezTo>
                  <a:cubicBezTo>
                    <a:pt x="1241" y="5463"/>
                    <a:pt x="1641" y="5363"/>
                    <a:pt x="2004" y="5174"/>
                  </a:cubicBezTo>
                  <a:cubicBezTo>
                    <a:pt x="3073" y="4610"/>
                    <a:pt x="4104" y="3404"/>
                    <a:pt x="5038" y="2140"/>
                  </a:cubicBezTo>
                  <a:cubicBezTo>
                    <a:pt x="5310" y="1401"/>
                    <a:pt x="5641" y="681"/>
                    <a:pt x="6010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3441900" y="2260375"/>
              <a:ext cx="8300" cy="3925"/>
            </a:xfrm>
            <a:custGeom>
              <a:avLst/>
              <a:gdLst/>
              <a:ahLst/>
              <a:cxnLst/>
              <a:rect l="l" t="t" r="r" b="b"/>
              <a:pathLst>
                <a:path w="332" h="157" extrusionOk="0">
                  <a:moveTo>
                    <a:pt x="1" y="1"/>
                  </a:moveTo>
                  <a:cubicBezTo>
                    <a:pt x="1" y="20"/>
                    <a:pt x="1" y="20"/>
                    <a:pt x="1" y="40"/>
                  </a:cubicBezTo>
                  <a:cubicBezTo>
                    <a:pt x="98" y="79"/>
                    <a:pt x="215" y="118"/>
                    <a:pt x="331" y="156"/>
                  </a:cubicBezTo>
                  <a:cubicBezTo>
                    <a:pt x="215" y="118"/>
                    <a:pt x="98" y="5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3451650" y="2203000"/>
              <a:ext cx="118650" cy="89900"/>
            </a:xfrm>
            <a:custGeom>
              <a:avLst/>
              <a:gdLst/>
              <a:ahLst/>
              <a:cxnLst/>
              <a:rect l="l" t="t" r="r" b="b"/>
              <a:pathLst>
                <a:path w="4746" h="3596" extrusionOk="0">
                  <a:moveTo>
                    <a:pt x="0" y="3443"/>
                  </a:moveTo>
                  <a:lnTo>
                    <a:pt x="0" y="3443"/>
                  </a:lnTo>
                  <a:cubicBezTo>
                    <a:pt x="58" y="3463"/>
                    <a:pt x="114" y="3482"/>
                    <a:pt x="171" y="3500"/>
                  </a:cubicBezTo>
                  <a:lnTo>
                    <a:pt x="171" y="3500"/>
                  </a:lnTo>
                  <a:cubicBezTo>
                    <a:pt x="114" y="3481"/>
                    <a:pt x="57" y="3462"/>
                    <a:pt x="0" y="3443"/>
                  </a:cubicBezTo>
                  <a:close/>
                  <a:moveTo>
                    <a:pt x="171" y="3500"/>
                  </a:moveTo>
                  <a:cubicBezTo>
                    <a:pt x="172" y="3501"/>
                    <a:pt x="173" y="3501"/>
                    <a:pt x="175" y="3502"/>
                  </a:cubicBezTo>
                  <a:cubicBezTo>
                    <a:pt x="175" y="3502"/>
                    <a:pt x="175" y="3502"/>
                    <a:pt x="175" y="3502"/>
                  </a:cubicBezTo>
                  <a:lnTo>
                    <a:pt x="175" y="3502"/>
                  </a:lnTo>
                  <a:cubicBezTo>
                    <a:pt x="174" y="3501"/>
                    <a:pt x="172" y="3501"/>
                    <a:pt x="171" y="3500"/>
                  </a:cubicBezTo>
                  <a:close/>
                  <a:moveTo>
                    <a:pt x="4745" y="1"/>
                  </a:moveTo>
                  <a:lnTo>
                    <a:pt x="4745" y="1"/>
                  </a:lnTo>
                  <a:cubicBezTo>
                    <a:pt x="4123" y="934"/>
                    <a:pt x="3403" y="1790"/>
                    <a:pt x="2587" y="2568"/>
                  </a:cubicBezTo>
                  <a:cubicBezTo>
                    <a:pt x="1917" y="3137"/>
                    <a:pt x="1218" y="3534"/>
                    <a:pt x="516" y="3534"/>
                  </a:cubicBezTo>
                  <a:cubicBezTo>
                    <a:pt x="402" y="3534"/>
                    <a:pt x="289" y="3523"/>
                    <a:pt x="175" y="3502"/>
                  </a:cubicBezTo>
                  <a:lnTo>
                    <a:pt x="175" y="3502"/>
                  </a:lnTo>
                  <a:cubicBezTo>
                    <a:pt x="286" y="3537"/>
                    <a:pt x="397" y="3567"/>
                    <a:pt x="525" y="3579"/>
                  </a:cubicBezTo>
                  <a:cubicBezTo>
                    <a:pt x="620" y="3590"/>
                    <a:pt x="715" y="3596"/>
                    <a:pt x="809" y="3596"/>
                  </a:cubicBezTo>
                  <a:cubicBezTo>
                    <a:pt x="1218" y="3596"/>
                    <a:pt x="1620" y="3493"/>
                    <a:pt x="1984" y="3288"/>
                  </a:cubicBezTo>
                  <a:cubicBezTo>
                    <a:pt x="2839" y="2860"/>
                    <a:pt x="3676" y="1985"/>
                    <a:pt x="4454" y="1012"/>
                  </a:cubicBezTo>
                  <a:cubicBezTo>
                    <a:pt x="4532" y="662"/>
                    <a:pt x="4629" y="331"/>
                    <a:pt x="4745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3438025" y="2282750"/>
              <a:ext cx="13625" cy="6825"/>
            </a:xfrm>
            <a:custGeom>
              <a:avLst/>
              <a:gdLst/>
              <a:ahLst/>
              <a:cxnLst/>
              <a:rect l="l" t="t" r="r" b="b"/>
              <a:pathLst>
                <a:path w="545" h="273" extrusionOk="0">
                  <a:moveTo>
                    <a:pt x="0" y="0"/>
                  </a:moveTo>
                  <a:lnTo>
                    <a:pt x="0" y="39"/>
                  </a:lnTo>
                  <a:cubicBezTo>
                    <a:pt x="175" y="137"/>
                    <a:pt x="370" y="214"/>
                    <a:pt x="545" y="273"/>
                  </a:cubicBezTo>
                  <a:cubicBezTo>
                    <a:pt x="370" y="195"/>
                    <a:pt x="175" y="9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435600" y="2304625"/>
              <a:ext cx="18500" cy="9275"/>
            </a:xfrm>
            <a:custGeom>
              <a:avLst/>
              <a:gdLst/>
              <a:ahLst/>
              <a:cxnLst/>
              <a:rect l="l" t="t" r="r" b="b"/>
              <a:pathLst>
                <a:path w="740" h="371" extrusionOk="0">
                  <a:moveTo>
                    <a:pt x="0" y="1"/>
                  </a:moveTo>
                  <a:cubicBezTo>
                    <a:pt x="0" y="20"/>
                    <a:pt x="0" y="59"/>
                    <a:pt x="0" y="79"/>
                  </a:cubicBezTo>
                  <a:cubicBezTo>
                    <a:pt x="233" y="195"/>
                    <a:pt x="486" y="312"/>
                    <a:pt x="739" y="370"/>
                  </a:cubicBezTo>
                  <a:cubicBezTo>
                    <a:pt x="486" y="273"/>
                    <a:pt x="233" y="15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454550" y="2244825"/>
              <a:ext cx="104575" cy="72400"/>
            </a:xfrm>
            <a:custGeom>
              <a:avLst/>
              <a:gdLst/>
              <a:ahLst/>
              <a:cxnLst/>
              <a:rect l="l" t="t" r="r" b="b"/>
              <a:pathLst>
                <a:path w="4183" h="2896" extrusionOk="0">
                  <a:moveTo>
                    <a:pt x="1" y="2762"/>
                  </a:moveTo>
                  <a:cubicBezTo>
                    <a:pt x="20" y="2782"/>
                    <a:pt x="59" y="2801"/>
                    <a:pt x="98" y="2801"/>
                  </a:cubicBezTo>
                  <a:cubicBezTo>
                    <a:pt x="102" y="2802"/>
                    <a:pt x="106" y="2803"/>
                    <a:pt x="110" y="2804"/>
                  </a:cubicBezTo>
                  <a:lnTo>
                    <a:pt x="110" y="2804"/>
                  </a:lnTo>
                  <a:cubicBezTo>
                    <a:pt x="72" y="2791"/>
                    <a:pt x="36" y="2777"/>
                    <a:pt x="1" y="2762"/>
                  </a:cubicBezTo>
                  <a:close/>
                  <a:moveTo>
                    <a:pt x="4182" y="0"/>
                  </a:moveTo>
                  <a:cubicBezTo>
                    <a:pt x="3696" y="681"/>
                    <a:pt x="3132" y="1304"/>
                    <a:pt x="2529" y="1868"/>
                  </a:cubicBezTo>
                  <a:cubicBezTo>
                    <a:pt x="1869" y="2445"/>
                    <a:pt x="1167" y="2840"/>
                    <a:pt x="471" y="2840"/>
                  </a:cubicBezTo>
                  <a:cubicBezTo>
                    <a:pt x="350" y="2840"/>
                    <a:pt x="230" y="2829"/>
                    <a:pt x="110" y="2804"/>
                  </a:cubicBezTo>
                  <a:lnTo>
                    <a:pt x="110" y="2804"/>
                  </a:lnTo>
                  <a:cubicBezTo>
                    <a:pt x="217" y="2839"/>
                    <a:pt x="333" y="2865"/>
                    <a:pt x="448" y="2879"/>
                  </a:cubicBezTo>
                  <a:cubicBezTo>
                    <a:pt x="543" y="2890"/>
                    <a:pt x="637" y="2895"/>
                    <a:pt x="732" y="2895"/>
                  </a:cubicBezTo>
                  <a:cubicBezTo>
                    <a:pt x="1141" y="2895"/>
                    <a:pt x="1543" y="2793"/>
                    <a:pt x="1907" y="2587"/>
                  </a:cubicBezTo>
                  <a:cubicBezTo>
                    <a:pt x="2646" y="2218"/>
                    <a:pt x="3365" y="1517"/>
                    <a:pt x="4027" y="720"/>
                  </a:cubicBezTo>
                  <a:cubicBezTo>
                    <a:pt x="4085" y="487"/>
                    <a:pt x="4124" y="234"/>
                    <a:pt x="4182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3435100" y="2327975"/>
              <a:ext cx="22400" cy="11200"/>
            </a:xfrm>
            <a:custGeom>
              <a:avLst/>
              <a:gdLst/>
              <a:ahLst/>
              <a:cxnLst/>
              <a:rect l="l" t="t" r="r" b="b"/>
              <a:pathLst>
                <a:path w="896" h="448" extrusionOk="0">
                  <a:moveTo>
                    <a:pt x="1" y="0"/>
                  </a:moveTo>
                  <a:lnTo>
                    <a:pt x="1" y="78"/>
                  </a:lnTo>
                  <a:cubicBezTo>
                    <a:pt x="273" y="234"/>
                    <a:pt x="584" y="370"/>
                    <a:pt x="895" y="448"/>
                  </a:cubicBezTo>
                  <a:cubicBezTo>
                    <a:pt x="584" y="331"/>
                    <a:pt x="273" y="17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456975" y="2278850"/>
              <a:ext cx="95825" cy="63125"/>
            </a:xfrm>
            <a:custGeom>
              <a:avLst/>
              <a:gdLst/>
              <a:ahLst/>
              <a:cxnLst/>
              <a:rect l="l" t="t" r="r" b="b"/>
              <a:pathLst>
                <a:path w="3833" h="2525" extrusionOk="0">
                  <a:moveTo>
                    <a:pt x="3832" y="1"/>
                  </a:moveTo>
                  <a:cubicBezTo>
                    <a:pt x="3424" y="545"/>
                    <a:pt x="2977" y="1032"/>
                    <a:pt x="2471" y="1479"/>
                  </a:cubicBezTo>
                  <a:cubicBezTo>
                    <a:pt x="1811" y="2056"/>
                    <a:pt x="1123" y="2452"/>
                    <a:pt x="419" y="2452"/>
                  </a:cubicBezTo>
                  <a:cubicBezTo>
                    <a:pt x="293" y="2452"/>
                    <a:pt x="167" y="2439"/>
                    <a:pt x="40" y="2413"/>
                  </a:cubicBezTo>
                  <a:lnTo>
                    <a:pt x="1" y="2413"/>
                  </a:lnTo>
                  <a:cubicBezTo>
                    <a:pt x="137" y="2452"/>
                    <a:pt x="254" y="2490"/>
                    <a:pt x="390" y="2510"/>
                  </a:cubicBezTo>
                  <a:cubicBezTo>
                    <a:pt x="476" y="2520"/>
                    <a:pt x="562" y="2525"/>
                    <a:pt x="649" y="2525"/>
                  </a:cubicBezTo>
                  <a:cubicBezTo>
                    <a:pt x="1072" y="2525"/>
                    <a:pt x="1497" y="2409"/>
                    <a:pt x="1868" y="2199"/>
                  </a:cubicBezTo>
                  <a:cubicBezTo>
                    <a:pt x="2588" y="1771"/>
                    <a:pt x="3229" y="1226"/>
                    <a:pt x="3774" y="565"/>
                  </a:cubicBezTo>
                  <a:cubicBezTo>
                    <a:pt x="3793" y="390"/>
                    <a:pt x="3813" y="195"/>
                    <a:pt x="3832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459900" y="2308525"/>
              <a:ext cx="89975" cy="57325"/>
            </a:xfrm>
            <a:custGeom>
              <a:avLst/>
              <a:gdLst/>
              <a:ahLst/>
              <a:cxnLst/>
              <a:rect l="l" t="t" r="r" b="b"/>
              <a:pathLst>
                <a:path w="3599" h="2293" extrusionOk="0">
                  <a:moveTo>
                    <a:pt x="0" y="2218"/>
                  </a:moveTo>
                  <a:cubicBezTo>
                    <a:pt x="22" y="2222"/>
                    <a:pt x="43" y="2225"/>
                    <a:pt x="65" y="2229"/>
                  </a:cubicBezTo>
                  <a:lnTo>
                    <a:pt x="65" y="2229"/>
                  </a:lnTo>
                  <a:cubicBezTo>
                    <a:pt x="44" y="2225"/>
                    <a:pt x="23" y="2221"/>
                    <a:pt x="0" y="2218"/>
                  </a:cubicBezTo>
                  <a:close/>
                  <a:moveTo>
                    <a:pt x="3599" y="0"/>
                  </a:moveTo>
                  <a:lnTo>
                    <a:pt x="3599" y="0"/>
                  </a:lnTo>
                  <a:cubicBezTo>
                    <a:pt x="3249" y="467"/>
                    <a:pt x="2840" y="876"/>
                    <a:pt x="2412" y="1265"/>
                  </a:cubicBezTo>
                  <a:cubicBezTo>
                    <a:pt x="1742" y="1851"/>
                    <a:pt x="1043" y="2249"/>
                    <a:pt x="340" y="2249"/>
                  </a:cubicBezTo>
                  <a:cubicBezTo>
                    <a:pt x="249" y="2249"/>
                    <a:pt x="157" y="2243"/>
                    <a:pt x="65" y="2229"/>
                  </a:cubicBezTo>
                  <a:lnTo>
                    <a:pt x="65" y="2229"/>
                  </a:lnTo>
                  <a:cubicBezTo>
                    <a:pt x="154" y="2244"/>
                    <a:pt x="233" y="2260"/>
                    <a:pt x="312" y="2276"/>
                  </a:cubicBezTo>
                  <a:cubicBezTo>
                    <a:pt x="406" y="2287"/>
                    <a:pt x="502" y="2292"/>
                    <a:pt x="598" y="2292"/>
                  </a:cubicBezTo>
                  <a:cubicBezTo>
                    <a:pt x="1012" y="2292"/>
                    <a:pt x="1426" y="2190"/>
                    <a:pt x="1790" y="1984"/>
                  </a:cubicBezTo>
                  <a:cubicBezTo>
                    <a:pt x="2471" y="1595"/>
                    <a:pt x="3073" y="1089"/>
                    <a:pt x="3579" y="487"/>
                  </a:cubicBezTo>
                  <a:cubicBezTo>
                    <a:pt x="3579" y="331"/>
                    <a:pt x="3599" y="175"/>
                    <a:pt x="3599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435100" y="2351800"/>
              <a:ext cx="24825" cy="12175"/>
            </a:xfrm>
            <a:custGeom>
              <a:avLst/>
              <a:gdLst/>
              <a:ahLst/>
              <a:cxnLst/>
              <a:rect l="l" t="t" r="r" b="b"/>
              <a:pathLst>
                <a:path w="993" h="487" extrusionOk="0">
                  <a:moveTo>
                    <a:pt x="1" y="0"/>
                  </a:moveTo>
                  <a:lnTo>
                    <a:pt x="1" y="78"/>
                  </a:lnTo>
                  <a:cubicBezTo>
                    <a:pt x="292" y="273"/>
                    <a:pt x="623" y="409"/>
                    <a:pt x="973" y="487"/>
                  </a:cubicBezTo>
                  <a:lnTo>
                    <a:pt x="992" y="487"/>
                  </a:lnTo>
                  <a:cubicBezTo>
                    <a:pt x="642" y="370"/>
                    <a:pt x="312" y="21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436550" y="2376100"/>
              <a:ext cx="26300" cy="12675"/>
            </a:xfrm>
            <a:custGeom>
              <a:avLst/>
              <a:gdLst/>
              <a:ahLst/>
              <a:cxnLst/>
              <a:rect l="l" t="t" r="r" b="b"/>
              <a:pathLst>
                <a:path w="1052" h="507" extrusionOk="0">
                  <a:moveTo>
                    <a:pt x="1" y="1"/>
                  </a:moveTo>
                  <a:lnTo>
                    <a:pt x="1" y="98"/>
                  </a:lnTo>
                  <a:cubicBezTo>
                    <a:pt x="293" y="273"/>
                    <a:pt x="623" y="409"/>
                    <a:pt x="954" y="487"/>
                  </a:cubicBezTo>
                  <a:lnTo>
                    <a:pt x="1051" y="506"/>
                  </a:lnTo>
                  <a:cubicBezTo>
                    <a:pt x="682" y="390"/>
                    <a:pt x="312" y="21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462825" y="2336225"/>
              <a:ext cx="86575" cy="54375"/>
            </a:xfrm>
            <a:custGeom>
              <a:avLst/>
              <a:gdLst/>
              <a:ahLst/>
              <a:cxnLst/>
              <a:rect l="l" t="t" r="r" b="b"/>
              <a:pathLst>
                <a:path w="3463" h="2175" extrusionOk="0">
                  <a:moveTo>
                    <a:pt x="3462" y="1"/>
                  </a:moveTo>
                  <a:cubicBezTo>
                    <a:pt x="3112" y="409"/>
                    <a:pt x="2743" y="798"/>
                    <a:pt x="2354" y="1148"/>
                  </a:cubicBezTo>
                  <a:cubicBezTo>
                    <a:pt x="1682" y="1734"/>
                    <a:pt x="980" y="2121"/>
                    <a:pt x="274" y="2121"/>
                  </a:cubicBezTo>
                  <a:cubicBezTo>
                    <a:pt x="183" y="2121"/>
                    <a:pt x="91" y="2115"/>
                    <a:pt x="0" y="2101"/>
                  </a:cubicBezTo>
                  <a:lnTo>
                    <a:pt x="0" y="2101"/>
                  </a:lnTo>
                  <a:cubicBezTo>
                    <a:pt x="78" y="2121"/>
                    <a:pt x="156" y="2140"/>
                    <a:pt x="253" y="2160"/>
                  </a:cubicBezTo>
                  <a:cubicBezTo>
                    <a:pt x="339" y="2170"/>
                    <a:pt x="425" y="2175"/>
                    <a:pt x="510" y="2175"/>
                  </a:cubicBezTo>
                  <a:cubicBezTo>
                    <a:pt x="929" y="2175"/>
                    <a:pt x="1340" y="2058"/>
                    <a:pt x="1712" y="1849"/>
                  </a:cubicBezTo>
                  <a:cubicBezTo>
                    <a:pt x="2373" y="1479"/>
                    <a:pt x="2956" y="973"/>
                    <a:pt x="3462" y="409"/>
                  </a:cubicBezTo>
                  <a:lnTo>
                    <a:pt x="3462" y="59"/>
                  </a:lnTo>
                  <a:lnTo>
                    <a:pt x="3462" y="1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465250" y="2361025"/>
              <a:ext cx="85125" cy="53450"/>
            </a:xfrm>
            <a:custGeom>
              <a:avLst/>
              <a:gdLst/>
              <a:ahLst/>
              <a:cxnLst/>
              <a:rect l="l" t="t" r="r" b="b"/>
              <a:pathLst>
                <a:path w="3405" h="2138" extrusionOk="0">
                  <a:moveTo>
                    <a:pt x="3365" y="1"/>
                  </a:moveTo>
                  <a:cubicBezTo>
                    <a:pt x="3054" y="409"/>
                    <a:pt x="2684" y="779"/>
                    <a:pt x="2295" y="1129"/>
                  </a:cubicBezTo>
                  <a:cubicBezTo>
                    <a:pt x="1629" y="1707"/>
                    <a:pt x="932" y="2096"/>
                    <a:pt x="231" y="2096"/>
                  </a:cubicBezTo>
                  <a:cubicBezTo>
                    <a:pt x="154" y="2096"/>
                    <a:pt x="77" y="2092"/>
                    <a:pt x="0" y="2082"/>
                  </a:cubicBezTo>
                  <a:lnTo>
                    <a:pt x="0" y="2082"/>
                  </a:lnTo>
                  <a:cubicBezTo>
                    <a:pt x="59" y="2101"/>
                    <a:pt x="117" y="2121"/>
                    <a:pt x="195" y="2121"/>
                  </a:cubicBezTo>
                  <a:cubicBezTo>
                    <a:pt x="290" y="2132"/>
                    <a:pt x="385" y="2137"/>
                    <a:pt x="479" y="2137"/>
                  </a:cubicBezTo>
                  <a:cubicBezTo>
                    <a:pt x="888" y="2137"/>
                    <a:pt x="1290" y="2034"/>
                    <a:pt x="1654" y="1829"/>
                  </a:cubicBezTo>
                  <a:cubicBezTo>
                    <a:pt x="2315" y="1440"/>
                    <a:pt x="2898" y="954"/>
                    <a:pt x="3404" y="370"/>
                  </a:cubicBezTo>
                  <a:cubicBezTo>
                    <a:pt x="3404" y="254"/>
                    <a:pt x="3385" y="137"/>
                    <a:pt x="3365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439475" y="2401875"/>
              <a:ext cx="25800" cy="11700"/>
            </a:xfrm>
            <a:custGeom>
              <a:avLst/>
              <a:gdLst/>
              <a:ahLst/>
              <a:cxnLst/>
              <a:rect l="l" t="t" r="r" b="b"/>
              <a:pathLst>
                <a:path w="1032" h="468" extrusionOk="0">
                  <a:moveTo>
                    <a:pt x="1" y="1"/>
                  </a:moveTo>
                  <a:cubicBezTo>
                    <a:pt x="1" y="20"/>
                    <a:pt x="1" y="59"/>
                    <a:pt x="1" y="98"/>
                  </a:cubicBezTo>
                  <a:cubicBezTo>
                    <a:pt x="273" y="253"/>
                    <a:pt x="583" y="370"/>
                    <a:pt x="894" y="428"/>
                  </a:cubicBezTo>
                  <a:lnTo>
                    <a:pt x="894" y="428"/>
                  </a:lnTo>
                  <a:cubicBezTo>
                    <a:pt x="575" y="330"/>
                    <a:pt x="273" y="188"/>
                    <a:pt x="1" y="1"/>
                  </a:cubicBezTo>
                  <a:close/>
                  <a:moveTo>
                    <a:pt x="894" y="428"/>
                  </a:moveTo>
                  <a:cubicBezTo>
                    <a:pt x="895" y="428"/>
                    <a:pt x="895" y="429"/>
                    <a:pt x="896" y="429"/>
                  </a:cubicBezTo>
                  <a:lnTo>
                    <a:pt x="896" y="429"/>
                  </a:lnTo>
                  <a:cubicBezTo>
                    <a:pt x="896" y="429"/>
                    <a:pt x="896" y="429"/>
                    <a:pt x="895" y="428"/>
                  </a:cubicBezTo>
                  <a:cubicBezTo>
                    <a:pt x="895" y="428"/>
                    <a:pt x="894" y="428"/>
                    <a:pt x="894" y="428"/>
                  </a:cubicBezTo>
                  <a:close/>
                  <a:moveTo>
                    <a:pt x="896" y="429"/>
                  </a:moveTo>
                  <a:cubicBezTo>
                    <a:pt x="935" y="448"/>
                    <a:pt x="993" y="467"/>
                    <a:pt x="1031" y="467"/>
                  </a:cubicBezTo>
                  <a:cubicBezTo>
                    <a:pt x="986" y="455"/>
                    <a:pt x="941" y="443"/>
                    <a:pt x="896" y="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443850" y="2428125"/>
              <a:ext cx="23850" cy="10250"/>
            </a:xfrm>
            <a:custGeom>
              <a:avLst/>
              <a:gdLst/>
              <a:ahLst/>
              <a:cxnLst/>
              <a:rect l="l" t="t" r="r" b="b"/>
              <a:pathLst>
                <a:path w="954" h="410" extrusionOk="0">
                  <a:moveTo>
                    <a:pt x="1" y="1"/>
                  </a:moveTo>
                  <a:cubicBezTo>
                    <a:pt x="1" y="40"/>
                    <a:pt x="20" y="79"/>
                    <a:pt x="20" y="98"/>
                  </a:cubicBezTo>
                  <a:cubicBezTo>
                    <a:pt x="253" y="215"/>
                    <a:pt x="506" y="312"/>
                    <a:pt x="759" y="370"/>
                  </a:cubicBezTo>
                  <a:cubicBezTo>
                    <a:pt x="812" y="388"/>
                    <a:pt x="881" y="390"/>
                    <a:pt x="937" y="404"/>
                  </a:cubicBezTo>
                  <a:lnTo>
                    <a:pt x="937" y="404"/>
                  </a:lnTo>
                  <a:cubicBezTo>
                    <a:pt x="612" y="308"/>
                    <a:pt x="307" y="192"/>
                    <a:pt x="1" y="1"/>
                  </a:cubicBezTo>
                  <a:close/>
                  <a:moveTo>
                    <a:pt x="937" y="404"/>
                  </a:moveTo>
                  <a:cubicBezTo>
                    <a:pt x="942" y="406"/>
                    <a:pt x="948" y="408"/>
                    <a:pt x="954" y="409"/>
                  </a:cubicBezTo>
                  <a:cubicBezTo>
                    <a:pt x="948" y="407"/>
                    <a:pt x="943" y="406"/>
                    <a:pt x="937" y="4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467675" y="2384850"/>
              <a:ext cx="85125" cy="54375"/>
            </a:xfrm>
            <a:custGeom>
              <a:avLst/>
              <a:gdLst/>
              <a:ahLst/>
              <a:cxnLst/>
              <a:rect l="l" t="t" r="r" b="b"/>
              <a:pathLst>
                <a:path w="3405" h="2175" extrusionOk="0">
                  <a:moveTo>
                    <a:pt x="1" y="2140"/>
                  </a:moveTo>
                  <a:cubicBezTo>
                    <a:pt x="13" y="2141"/>
                    <a:pt x="25" y="2142"/>
                    <a:pt x="37" y="2143"/>
                  </a:cubicBezTo>
                  <a:lnTo>
                    <a:pt x="37" y="2143"/>
                  </a:lnTo>
                  <a:cubicBezTo>
                    <a:pt x="25" y="2141"/>
                    <a:pt x="14" y="2140"/>
                    <a:pt x="1" y="2140"/>
                  </a:cubicBezTo>
                  <a:close/>
                  <a:moveTo>
                    <a:pt x="3365" y="1"/>
                  </a:moveTo>
                  <a:cubicBezTo>
                    <a:pt x="3015" y="429"/>
                    <a:pt x="2646" y="818"/>
                    <a:pt x="2237" y="1168"/>
                  </a:cubicBezTo>
                  <a:cubicBezTo>
                    <a:pt x="1563" y="1751"/>
                    <a:pt x="856" y="2146"/>
                    <a:pt x="145" y="2146"/>
                  </a:cubicBezTo>
                  <a:cubicBezTo>
                    <a:pt x="109" y="2146"/>
                    <a:pt x="73" y="2145"/>
                    <a:pt x="37" y="2143"/>
                  </a:cubicBezTo>
                  <a:lnTo>
                    <a:pt x="37" y="2143"/>
                  </a:lnTo>
                  <a:cubicBezTo>
                    <a:pt x="76" y="2148"/>
                    <a:pt x="106" y="2160"/>
                    <a:pt x="137" y="2160"/>
                  </a:cubicBezTo>
                  <a:cubicBezTo>
                    <a:pt x="223" y="2170"/>
                    <a:pt x="309" y="2174"/>
                    <a:pt x="396" y="2174"/>
                  </a:cubicBezTo>
                  <a:cubicBezTo>
                    <a:pt x="819" y="2174"/>
                    <a:pt x="1244" y="2058"/>
                    <a:pt x="1615" y="1849"/>
                  </a:cubicBezTo>
                  <a:cubicBezTo>
                    <a:pt x="2276" y="1460"/>
                    <a:pt x="2899" y="934"/>
                    <a:pt x="3404" y="351"/>
                  </a:cubicBezTo>
                  <a:cubicBezTo>
                    <a:pt x="3385" y="234"/>
                    <a:pt x="3365" y="118"/>
                    <a:pt x="3365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450650" y="2455850"/>
              <a:ext cx="19975" cy="6825"/>
            </a:xfrm>
            <a:custGeom>
              <a:avLst/>
              <a:gdLst/>
              <a:ahLst/>
              <a:cxnLst/>
              <a:rect l="l" t="t" r="r" b="b"/>
              <a:pathLst>
                <a:path w="799" h="273" extrusionOk="0">
                  <a:moveTo>
                    <a:pt x="1" y="0"/>
                  </a:moveTo>
                  <a:cubicBezTo>
                    <a:pt x="1" y="20"/>
                    <a:pt x="20" y="39"/>
                    <a:pt x="20" y="78"/>
                  </a:cubicBezTo>
                  <a:cubicBezTo>
                    <a:pt x="195" y="137"/>
                    <a:pt x="351" y="195"/>
                    <a:pt x="526" y="234"/>
                  </a:cubicBezTo>
                  <a:cubicBezTo>
                    <a:pt x="623" y="253"/>
                    <a:pt x="701" y="273"/>
                    <a:pt x="798" y="273"/>
                  </a:cubicBezTo>
                  <a:cubicBezTo>
                    <a:pt x="526" y="214"/>
                    <a:pt x="254" y="13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470100" y="2407700"/>
              <a:ext cx="85600" cy="55400"/>
            </a:xfrm>
            <a:custGeom>
              <a:avLst/>
              <a:gdLst/>
              <a:ahLst/>
              <a:cxnLst/>
              <a:rect l="l" t="t" r="r" b="b"/>
              <a:pathLst>
                <a:path w="3424" h="2216" extrusionOk="0">
                  <a:moveTo>
                    <a:pt x="1" y="2199"/>
                  </a:moveTo>
                  <a:cubicBezTo>
                    <a:pt x="28" y="2200"/>
                    <a:pt x="56" y="2201"/>
                    <a:pt x="83" y="2201"/>
                  </a:cubicBezTo>
                  <a:lnTo>
                    <a:pt x="83" y="2201"/>
                  </a:lnTo>
                  <a:cubicBezTo>
                    <a:pt x="75" y="2200"/>
                    <a:pt x="67" y="2200"/>
                    <a:pt x="59" y="2199"/>
                  </a:cubicBezTo>
                  <a:close/>
                  <a:moveTo>
                    <a:pt x="3366" y="1"/>
                  </a:moveTo>
                  <a:cubicBezTo>
                    <a:pt x="3016" y="429"/>
                    <a:pt x="2627" y="857"/>
                    <a:pt x="2199" y="1226"/>
                  </a:cubicBezTo>
                  <a:cubicBezTo>
                    <a:pt x="1531" y="1820"/>
                    <a:pt x="810" y="2201"/>
                    <a:pt x="103" y="2201"/>
                  </a:cubicBezTo>
                  <a:cubicBezTo>
                    <a:pt x="96" y="2201"/>
                    <a:pt x="90" y="2201"/>
                    <a:pt x="83" y="2201"/>
                  </a:cubicBezTo>
                  <a:lnTo>
                    <a:pt x="83" y="2201"/>
                  </a:lnTo>
                  <a:cubicBezTo>
                    <a:pt x="174" y="2211"/>
                    <a:pt x="263" y="2215"/>
                    <a:pt x="352" y="2215"/>
                  </a:cubicBezTo>
                  <a:cubicBezTo>
                    <a:pt x="772" y="2215"/>
                    <a:pt x="1174" y="2112"/>
                    <a:pt x="1537" y="1907"/>
                  </a:cubicBezTo>
                  <a:cubicBezTo>
                    <a:pt x="2257" y="1479"/>
                    <a:pt x="2899" y="935"/>
                    <a:pt x="3424" y="293"/>
                  </a:cubicBezTo>
                  <a:cubicBezTo>
                    <a:pt x="3405" y="195"/>
                    <a:pt x="3385" y="98"/>
                    <a:pt x="3366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459425" y="2483575"/>
              <a:ext cx="13625" cy="3900"/>
            </a:xfrm>
            <a:custGeom>
              <a:avLst/>
              <a:gdLst/>
              <a:ahLst/>
              <a:cxnLst/>
              <a:rect l="l" t="t" r="r" b="b"/>
              <a:pathLst>
                <a:path w="545" h="156" extrusionOk="0">
                  <a:moveTo>
                    <a:pt x="0" y="0"/>
                  </a:moveTo>
                  <a:cubicBezTo>
                    <a:pt x="0" y="19"/>
                    <a:pt x="19" y="39"/>
                    <a:pt x="19" y="58"/>
                  </a:cubicBezTo>
                  <a:cubicBezTo>
                    <a:pt x="97" y="78"/>
                    <a:pt x="156" y="97"/>
                    <a:pt x="233" y="117"/>
                  </a:cubicBezTo>
                  <a:cubicBezTo>
                    <a:pt x="331" y="136"/>
                    <a:pt x="447" y="156"/>
                    <a:pt x="545" y="156"/>
                  </a:cubicBezTo>
                  <a:cubicBezTo>
                    <a:pt x="370" y="117"/>
                    <a:pt x="175" y="7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473025" y="2428625"/>
              <a:ext cx="87075" cy="59225"/>
            </a:xfrm>
            <a:custGeom>
              <a:avLst/>
              <a:gdLst/>
              <a:ahLst/>
              <a:cxnLst/>
              <a:rect l="l" t="t" r="r" b="b"/>
              <a:pathLst>
                <a:path w="3483" h="2369" extrusionOk="0">
                  <a:moveTo>
                    <a:pt x="3424" y="0"/>
                  </a:moveTo>
                  <a:cubicBezTo>
                    <a:pt x="3035" y="506"/>
                    <a:pt x="2607" y="953"/>
                    <a:pt x="2140" y="1381"/>
                  </a:cubicBezTo>
                  <a:cubicBezTo>
                    <a:pt x="1456" y="1951"/>
                    <a:pt x="753" y="2354"/>
                    <a:pt x="50" y="2354"/>
                  </a:cubicBezTo>
                  <a:cubicBezTo>
                    <a:pt x="34" y="2354"/>
                    <a:pt x="17" y="2354"/>
                    <a:pt x="1" y="2354"/>
                  </a:cubicBezTo>
                  <a:lnTo>
                    <a:pt x="1" y="2354"/>
                  </a:lnTo>
                  <a:cubicBezTo>
                    <a:pt x="90" y="2364"/>
                    <a:pt x="178" y="2368"/>
                    <a:pt x="266" y="2368"/>
                  </a:cubicBezTo>
                  <a:cubicBezTo>
                    <a:pt x="696" y="2368"/>
                    <a:pt x="1107" y="2252"/>
                    <a:pt x="1479" y="2042"/>
                  </a:cubicBezTo>
                  <a:cubicBezTo>
                    <a:pt x="2257" y="1576"/>
                    <a:pt x="2918" y="992"/>
                    <a:pt x="3482" y="292"/>
                  </a:cubicBezTo>
                  <a:cubicBezTo>
                    <a:pt x="3463" y="195"/>
                    <a:pt x="3443" y="98"/>
                    <a:pt x="3424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70100" y="2510800"/>
              <a:ext cx="4400" cy="1000"/>
            </a:xfrm>
            <a:custGeom>
              <a:avLst/>
              <a:gdLst/>
              <a:ahLst/>
              <a:cxnLst/>
              <a:rect l="l" t="t" r="r" b="b"/>
              <a:pathLst>
                <a:path w="176" h="40" extrusionOk="0">
                  <a:moveTo>
                    <a:pt x="1" y="0"/>
                  </a:moveTo>
                  <a:cubicBezTo>
                    <a:pt x="1" y="0"/>
                    <a:pt x="1" y="20"/>
                    <a:pt x="1" y="39"/>
                  </a:cubicBezTo>
                  <a:lnTo>
                    <a:pt x="176" y="39"/>
                  </a:lnTo>
                  <a:cubicBezTo>
                    <a:pt x="118" y="20"/>
                    <a:pt x="59" y="2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476425" y="2448550"/>
              <a:ext cx="88525" cy="63425"/>
            </a:xfrm>
            <a:custGeom>
              <a:avLst/>
              <a:gdLst/>
              <a:ahLst/>
              <a:cxnLst/>
              <a:rect l="l" t="t" r="r" b="b"/>
              <a:pathLst>
                <a:path w="3541" h="2537" extrusionOk="0">
                  <a:moveTo>
                    <a:pt x="3482" y="1"/>
                  </a:moveTo>
                  <a:cubicBezTo>
                    <a:pt x="3054" y="565"/>
                    <a:pt x="2568" y="1090"/>
                    <a:pt x="2043" y="1557"/>
                  </a:cubicBezTo>
                  <a:cubicBezTo>
                    <a:pt x="1382" y="2140"/>
                    <a:pt x="681" y="2529"/>
                    <a:pt x="1" y="2529"/>
                  </a:cubicBezTo>
                  <a:cubicBezTo>
                    <a:pt x="63" y="2534"/>
                    <a:pt x="124" y="2536"/>
                    <a:pt x="186" y="2536"/>
                  </a:cubicBezTo>
                  <a:cubicBezTo>
                    <a:pt x="609" y="2536"/>
                    <a:pt x="1025" y="2422"/>
                    <a:pt x="1382" y="2218"/>
                  </a:cubicBezTo>
                  <a:cubicBezTo>
                    <a:pt x="2140" y="1829"/>
                    <a:pt x="2840" y="1109"/>
                    <a:pt x="3541" y="273"/>
                  </a:cubicBezTo>
                  <a:cubicBezTo>
                    <a:pt x="3521" y="176"/>
                    <a:pt x="3502" y="98"/>
                    <a:pt x="3482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481775" y="2468000"/>
              <a:ext cx="89000" cy="68100"/>
            </a:xfrm>
            <a:custGeom>
              <a:avLst/>
              <a:gdLst/>
              <a:ahLst/>
              <a:cxnLst/>
              <a:rect l="l" t="t" r="r" b="b"/>
              <a:pathLst>
                <a:path w="3560" h="2724" extrusionOk="0">
                  <a:moveTo>
                    <a:pt x="3482" y="1"/>
                  </a:moveTo>
                  <a:cubicBezTo>
                    <a:pt x="3015" y="642"/>
                    <a:pt x="2471" y="1226"/>
                    <a:pt x="1887" y="1771"/>
                  </a:cubicBezTo>
                  <a:cubicBezTo>
                    <a:pt x="1284" y="2296"/>
                    <a:pt x="643" y="2665"/>
                    <a:pt x="1" y="2724"/>
                  </a:cubicBezTo>
                  <a:cubicBezTo>
                    <a:pt x="429" y="2724"/>
                    <a:pt x="856" y="2607"/>
                    <a:pt x="1226" y="2412"/>
                  </a:cubicBezTo>
                  <a:cubicBezTo>
                    <a:pt x="2023" y="1965"/>
                    <a:pt x="2821" y="1168"/>
                    <a:pt x="3560" y="254"/>
                  </a:cubicBezTo>
                  <a:cubicBezTo>
                    <a:pt x="3521" y="156"/>
                    <a:pt x="3502" y="78"/>
                    <a:pt x="3482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493925" y="2486000"/>
              <a:ext cx="82700" cy="73450"/>
            </a:xfrm>
            <a:custGeom>
              <a:avLst/>
              <a:gdLst/>
              <a:ahLst/>
              <a:cxnLst/>
              <a:rect l="l" t="t" r="r" b="b"/>
              <a:pathLst>
                <a:path w="3308" h="2938" extrusionOk="0">
                  <a:moveTo>
                    <a:pt x="3230" y="0"/>
                  </a:moveTo>
                  <a:cubicBezTo>
                    <a:pt x="2704" y="739"/>
                    <a:pt x="2121" y="1420"/>
                    <a:pt x="1440" y="2023"/>
                  </a:cubicBezTo>
                  <a:cubicBezTo>
                    <a:pt x="1032" y="2412"/>
                    <a:pt x="546" y="2704"/>
                    <a:pt x="1" y="2898"/>
                  </a:cubicBezTo>
                  <a:lnTo>
                    <a:pt x="20" y="2937"/>
                  </a:lnTo>
                  <a:cubicBezTo>
                    <a:pt x="293" y="2879"/>
                    <a:pt x="546" y="2782"/>
                    <a:pt x="779" y="2665"/>
                  </a:cubicBezTo>
                  <a:cubicBezTo>
                    <a:pt x="1674" y="2179"/>
                    <a:pt x="2510" y="1264"/>
                    <a:pt x="3307" y="234"/>
                  </a:cubicBezTo>
                  <a:lnTo>
                    <a:pt x="3230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506575" y="2503500"/>
              <a:ext cx="76850" cy="76350"/>
            </a:xfrm>
            <a:custGeom>
              <a:avLst/>
              <a:gdLst/>
              <a:ahLst/>
              <a:cxnLst/>
              <a:rect l="l" t="t" r="r" b="b"/>
              <a:pathLst>
                <a:path w="3074" h="3054" extrusionOk="0">
                  <a:moveTo>
                    <a:pt x="2996" y="0"/>
                  </a:moveTo>
                  <a:cubicBezTo>
                    <a:pt x="2412" y="837"/>
                    <a:pt x="1751" y="1615"/>
                    <a:pt x="993" y="2295"/>
                  </a:cubicBezTo>
                  <a:cubicBezTo>
                    <a:pt x="681" y="2568"/>
                    <a:pt x="351" y="2801"/>
                    <a:pt x="1" y="2996"/>
                  </a:cubicBezTo>
                  <a:lnTo>
                    <a:pt x="40" y="3054"/>
                  </a:lnTo>
                  <a:cubicBezTo>
                    <a:pt x="137" y="3015"/>
                    <a:pt x="234" y="2976"/>
                    <a:pt x="312" y="2937"/>
                  </a:cubicBezTo>
                  <a:cubicBezTo>
                    <a:pt x="1284" y="2412"/>
                    <a:pt x="2218" y="1342"/>
                    <a:pt x="3074" y="195"/>
                  </a:cubicBezTo>
                  <a:lnTo>
                    <a:pt x="2996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518725" y="2519550"/>
              <a:ext cx="72000" cy="78800"/>
            </a:xfrm>
            <a:custGeom>
              <a:avLst/>
              <a:gdLst/>
              <a:ahLst/>
              <a:cxnLst/>
              <a:rect l="l" t="t" r="r" b="b"/>
              <a:pathLst>
                <a:path w="2880" h="3152" extrusionOk="0">
                  <a:moveTo>
                    <a:pt x="2782" y="0"/>
                  </a:moveTo>
                  <a:cubicBezTo>
                    <a:pt x="2160" y="973"/>
                    <a:pt x="1401" y="1848"/>
                    <a:pt x="565" y="2645"/>
                  </a:cubicBezTo>
                  <a:cubicBezTo>
                    <a:pt x="370" y="2801"/>
                    <a:pt x="195" y="2937"/>
                    <a:pt x="1" y="3073"/>
                  </a:cubicBezTo>
                  <a:lnTo>
                    <a:pt x="59" y="3151"/>
                  </a:lnTo>
                  <a:cubicBezTo>
                    <a:pt x="1051" y="2548"/>
                    <a:pt x="2004" y="1401"/>
                    <a:pt x="2879" y="195"/>
                  </a:cubicBezTo>
                  <a:lnTo>
                    <a:pt x="2782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530900" y="2535600"/>
              <a:ext cx="67600" cy="78775"/>
            </a:xfrm>
            <a:custGeom>
              <a:avLst/>
              <a:gdLst/>
              <a:ahLst/>
              <a:cxnLst/>
              <a:rect l="l" t="t" r="r" b="b"/>
              <a:pathLst>
                <a:path w="2704" h="3151" extrusionOk="0">
                  <a:moveTo>
                    <a:pt x="2606" y="0"/>
                  </a:moveTo>
                  <a:cubicBezTo>
                    <a:pt x="1809" y="1128"/>
                    <a:pt x="1011" y="2217"/>
                    <a:pt x="117" y="2976"/>
                  </a:cubicBezTo>
                  <a:lnTo>
                    <a:pt x="0" y="3073"/>
                  </a:lnTo>
                  <a:lnTo>
                    <a:pt x="78" y="3151"/>
                  </a:lnTo>
                  <a:cubicBezTo>
                    <a:pt x="1011" y="2431"/>
                    <a:pt x="1887" y="1323"/>
                    <a:pt x="2704" y="175"/>
                  </a:cubicBezTo>
                  <a:lnTo>
                    <a:pt x="2606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3543050" y="2550175"/>
              <a:ext cx="62750" cy="78800"/>
            </a:xfrm>
            <a:custGeom>
              <a:avLst/>
              <a:gdLst/>
              <a:ahLst/>
              <a:cxnLst/>
              <a:rect l="l" t="t" r="r" b="b"/>
              <a:pathLst>
                <a:path w="2510" h="3152" extrusionOk="0">
                  <a:moveTo>
                    <a:pt x="2431" y="1"/>
                  </a:moveTo>
                  <a:cubicBezTo>
                    <a:pt x="1654" y="1148"/>
                    <a:pt x="876" y="2237"/>
                    <a:pt x="0" y="3074"/>
                  </a:cubicBezTo>
                  <a:lnTo>
                    <a:pt x="78" y="3151"/>
                  </a:lnTo>
                  <a:cubicBezTo>
                    <a:pt x="953" y="2354"/>
                    <a:pt x="1770" y="1245"/>
                    <a:pt x="2509" y="176"/>
                  </a:cubicBezTo>
                  <a:cubicBezTo>
                    <a:pt x="2490" y="117"/>
                    <a:pt x="2451" y="59"/>
                    <a:pt x="2431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555675" y="2564775"/>
              <a:ext cx="58875" cy="77325"/>
            </a:xfrm>
            <a:custGeom>
              <a:avLst/>
              <a:gdLst/>
              <a:ahLst/>
              <a:cxnLst/>
              <a:rect l="l" t="t" r="r" b="b"/>
              <a:pathLst>
                <a:path w="2355" h="3093" extrusionOk="0">
                  <a:moveTo>
                    <a:pt x="2257" y="0"/>
                  </a:moveTo>
                  <a:cubicBezTo>
                    <a:pt x="1576" y="1050"/>
                    <a:pt x="818" y="2062"/>
                    <a:pt x="1" y="3015"/>
                  </a:cubicBezTo>
                  <a:lnTo>
                    <a:pt x="59" y="3092"/>
                  </a:lnTo>
                  <a:cubicBezTo>
                    <a:pt x="837" y="2237"/>
                    <a:pt x="1537" y="1342"/>
                    <a:pt x="2179" y="389"/>
                  </a:cubicBezTo>
                  <a:lnTo>
                    <a:pt x="2354" y="156"/>
                  </a:lnTo>
                  <a:cubicBezTo>
                    <a:pt x="2315" y="97"/>
                    <a:pt x="2277" y="39"/>
                    <a:pt x="2257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567850" y="2578375"/>
              <a:ext cx="55925" cy="75875"/>
            </a:xfrm>
            <a:custGeom>
              <a:avLst/>
              <a:gdLst/>
              <a:ahLst/>
              <a:cxnLst/>
              <a:rect l="l" t="t" r="r" b="b"/>
              <a:pathLst>
                <a:path w="2237" h="3035" extrusionOk="0">
                  <a:moveTo>
                    <a:pt x="2140" y="1"/>
                  </a:moveTo>
                  <a:cubicBezTo>
                    <a:pt x="1439" y="1031"/>
                    <a:pt x="739" y="2062"/>
                    <a:pt x="0" y="2957"/>
                  </a:cubicBezTo>
                  <a:lnTo>
                    <a:pt x="59" y="3035"/>
                  </a:lnTo>
                  <a:cubicBezTo>
                    <a:pt x="662" y="2335"/>
                    <a:pt x="1206" y="1557"/>
                    <a:pt x="1751" y="818"/>
                  </a:cubicBezTo>
                  <a:lnTo>
                    <a:pt x="1984" y="467"/>
                  </a:lnTo>
                  <a:lnTo>
                    <a:pt x="2237" y="137"/>
                  </a:lnTo>
                  <a:cubicBezTo>
                    <a:pt x="2198" y="98"/>
                    <a:pt x="2159" y="40"/>
                    <a:pt x="2140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579525" y="2591500"/>
              <a:ext cx="52525" cy="73950"/>
            </a:xfrm>
            <a:custGeom>
              <a:avLst/>
              <a:gdLst/>
              <a:ahLst/>
              <a:cxnLst/>
              <a:rect l="l" t="t" r="r" b="b"/>
              <a:pathLst>
                <a:path w="2101" h="2958" extrusionOk="0">
                  <a:moveTo>
                    <a:pt x="2003" y="1"/>
                  </a:moveTo>
                  <a:cubicBezTo>
                    <a:pt x="1342" y="973"/>
                    <a:pt x="681" y="1985"/>
                    <a:pt x="0" y="2879"/>
                  </a:cubicBezTo>
                  <a:cubicBezTo>
                    <a:pt x="19" y="2918"/>
                    <a:pt x="39" y="2938"/>
                    <a:pt x="58" y="2957"/>
                  </a:cubicBezTo>
                  <a:cubicBezTo>
                    <a:pt x="506" y="2393"/>
                    <a:pt x="914" y="1810"/>
                    <a:pt x="1303" y="1246"/>
                  </a:cubicBezTo>
                  <a:lnTo>
                    <a:pt x="1537" y="915"/>
                  </a:lnTo>
                  <a:cubicBezTo>
                    <a:pt x="1731" y="643"/>
                    <a:pt x="1906" y="390"/>
                    <a:pt x="2101" y="137"/>
                  </a:cubicBezTo>
                  <a:lnTo>
                    <a:pt x="2003" y="1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591175" y="2604150"/>
              <a:ext cx="50600" cy="71500"/>
            </a:xfrm>
            <a:custGeom>
              <a:avLst/>
              <a:gdLst/>
              <a:ahLst/>
              <a:cxnLst/>
              <a:rect l="l" t="t" r="r" b="b"/>
              <a:pathLst>
                <a:path w="2024" h="2860" extrusionOk="0">
                  <a:moveTo>
                    <a:pt x="1926" y="0"/>
                  </a:moveTo>
                  <a:cubicBezTo>
                    <a:pt x="1284" y="915"/>
                    <a:pt x="662" y="1887"/>
                    <a:pt x="1" y="2801"/>
                  </a:cubicBezTo>
                  <a:lnTo>
                    <a:pt x="79" y="2859"/>
                  </a:lnTo>
                  <a:cubicBezTo>
                    <a:pt x="351" y="2471"/>
                    <a:pt x="623" y="2082"/>
                    <a:pt x="895" y="1693"/>
                  </a:cubicBezTo>
                  <a:lnTo>
                    <a:pt x="1129" y="1362"/>
                  </a:lnTo>
                  <a:cubicBezTo>
                    <a:pt x="1421" y="934"/>
                    <a:pt x="1732" y="526"/>
                    <a:pt x="2024" y="137"/>
                  </a:cubicBezTo>
                  <a:lnTo>
                    <a:pt x="1926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603350" y="2616800"/>
              <a:ext cx="48625" cy="68100"/>
            </a:xfrm>
            <a:custGeom>
              <a:avLst/>
              <a:gdLst/>
              <a:ahLst/>
              <a:cxnLst/>
              <a:rect l="l" t="t" r="r" b="b"/>
              <a:pathLst>
                <a:path w="1945" h="2724" extrusionOk="0">
                  <a:moveTo>
                    <a:pt x="1828" y="0"/>
                  </a:moveTo>
                  <a:cubicBezTo>
                    <a:pt x="1206" y="856"/>
                    <a:pt x="622" y="1770"/>
                    <a:pt x="0" y="2665"/>
                  </a:cubicBezTo>
                  <a:lnTo>
                    <a:pt x="58" y="2723"/>
                  </a:lnTo>
                  <a:lnTo>
                    <a:pt x="447" y="2159"/>
                  </a:lnTo>
                  <a:lnTo>
                    <a:pt x="700" y="1828"/>
                  </a:lnTo>
                  <a:cubicBezTo>
                    <a:pt x="1109" y="1225"/>
                    <a:pt x="1517" y="661"/>
                    <a:pt x="1945" y="117"/>
                  </a:cubicBezTo>
                  <a:lnTo>
                    <a:pt x="1828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615000" y="2629425"/>
              <a:ext cx="47200" cy="64700"/>
            </a:xfrm>
            <a:custGeom>
              <a:avLst/>
              <a:gdLst/>
              <a:ahLst/>
              <a:cxnLst/>
              <a:rect l="l" t="t" r="r" b="b"/>
              <a:pathLst>
                <a:path w="1888" h="2588" extrusionOk="0">
                  <a:moveTo>
                    <a:pt x="1771" y="1"/>
                  </a:moveTo>
                  <a:lnTo>
                    <a:pt x="1518" y="331"/>
                  </a:lnTo>
                  <a:cubicBezTo>
                    <a:pt x="1012" y="1032"/>
                    <a:pt x="506" y="1790"/>
                    <a:pt x="1" y="2529"/>
                  </a:cubicBezTo>
                  <a:lnTo>
                    <a:pt x="59" y="2588"/>
                  </a:lnTo>
                  <a:lnTo>
                    <a:pt x="273" y="2276"/>
                  </a:lnTo>
                  <a:cubicBezTo>
                    <a:pt x="798" y="1518"/>
                    <a:pt x="1343" y="779"/>
                    <a:pt x="1887" y="98"/>
                  </a:cubicBezTo>
                  <a:cubicBezTo>
                    <a:pt x="1849" y="59"/>
                    <a:pt x="1810" y="20"/>
                    <a:pt x="1771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626675" y="2641100"/>
              <a:ext cx="46225" cy="61300"/>
            </a:xfrm>
            <a:custGeom>
              <a:avLst/>
              <a:gdLst/>
              <a:ahLst/>
              <a:cxnLst/>
              <a:rect l="l" t="t" r="r" b="b"/>
              <a:pathLst>
                <a:path w="1849" h="2452" extrusionOk="0">
                  <a:moveTo>
                    <a:pt x="1751" y="1"/>
                  </a:moveTo>
                  <a:cubicBezTo>
                    <a:pt x="1518" y="273"/>
                    <a:pt x="1304" y="545"/>
                    <a:pt x="1109" y="837"/>
                  </a:cubicBezTo>
                  <a:cubicBezTo>
                    <a:pt x="740" y="1343"/>
                    <a:pt x="370" y="1868"/>
                    <a:pt x="1" y="2393"/>
                  </a:cubicBezTo>
                  <a:cubicBezTo>
                    <a:pt x="20" y="2412"/>
                    <a:pt x="39" y="2432"/>
                    <a:pt x="59" y="2451"/>
                  </a:cubicBezTo>
                  <a:cubicBezTo>
                    <a:pt x="662" y="1615"/>
                    <a:pt x="1245" y="837"/>
                    <a:pt x="1848" y="98"/>
                  </a:cubicBezTo>
                  <a:cubicBezTo>
                    <a:pt x="1809" y="78"/>
                    <a:pt x="1790" y="39"/>
                    <a:pt x="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639800" y="2653250"/>
              <a:ext cx="45250" cy="56925"/>
            </a:xfrm>
            <a:custGeom>
              <a:avLst/>
              <a:gdLst/>
              <a:ahLst/>
              <a:cxnLst/>
              <a:rect l="l" t="t" r="r" b="b"/>
              <a:pathLst>
                <a:path w="1810" h="2277" extrusionOk="0">
                  <a:moveTo>
                    <a:pt x="1712" y="1"/>
                  </a:moveTo>
                  <a:cubicBezTo>
                    <a:pt x="1343" y="409"/>
                    <a:pt x="993" y="857"/>
                    <a:pt x="643" y="1323"/>
                  </a:cubicBezTo>
                  <a:cubicBezTo>
                    <a:pt x="429" y="1615"/>
                    <a:pt x="215" y="1926"/>
                    <a:pt x="1" y="2237"/>
                  </a:cubicBezTo>
                  <a:lnTo>
                    <a:pt x="59" y="2276"/>
                  </a:lnTo>
                  <a:cubicBezTo>
                    <a:pt x="623" y="1498"/>
                    <a:pt x="1207" y="759"/>
                    <a:pt x="1810" y="79"/>
                  </a:cubicBezTo>
                  <a:lnTo>
                    <a:pt x="1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652450" y="2664925"/>
              <a:ext cx="44750" cy="53025"/>
            </a:xfrm>
            <a:custGeom>
              <a:avLst/>
              <a:gdLst/>
              <a:ahLst/>
              <a:cxnLst/>
              <a:rect l="l" t="t" r="r" b="b"/>
              <a:pathLst>
                <a:path w="1790" h="2121" extrusionOk="0">
                  <a:moveTo>
                    <a:pt x="1712" y="1"/>
                  </a:moveTo>
                  <a:cubicBezTo>
                    <a:pt x="1167" y="584"/>
                    <a:pt x="662" y="1187"/>
                    <a:pt x="195" y="1829"/>
                  </a:cubicBezTo>
                  <a:lnTo>
                    <a:pt x="0" y="2101"/>
                  </a:lnTo>
                  <a:lnTo>
                    <a:pt x="78" y="2121"/>
                  </a:lnTo>
                  <a:cubicBezTo>
                    <a:pt x="603" y="1420"/>
                    <a:pt x="1187" y="720"/>
                    <a:pt x="1790" y="78"/>
                  </a:cubicBezTo>
                  <a:lnTo>
                    <a:pt x="1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666550" y="2676600"/>
              <a:ext cx="44275" cy="49125"/>
            </a:xfrm>
            <a:custGeom>
              <a:avLst/>
              <a:gdLst/>
              <a:ahLst/>
              <a:cxnLst/>
              <a:rect l="l" t="t" r="r" b="b"/>
              <a:pathLst>
                <a:path w="1771" h="1965" extrusionOk="0">
                  <a:moveTo>
                    <a:pt x="1712" y="0"/>
                  </a:moveTo>
                  <a:cubicBezTo>
                    <a:pt x="1090" y="603"/>
                    <a:pt x="526" y="1245"/>
                    <a:pt x="0" y="1945"/>
                  </a:cubicBezTo>
                  <a:lnTo>
                    <a:pt x="78" y="1965"/>
                  </a:lnTo>
                  <a:cubicBezTo>
                    <a:pt x="603" y="1303"/>
                    <a:pt x="1167" y="662"/>
                    <a:pt x="1770" y="59"/>
                  </a:cubicBezTo>
                  <a:lnTo>
                    <a:pt x="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3681125" y="2688750"/>
              <a:ext cx="44275" cy="45250"/>
            </a:xfrm>
            <a:custGeom>
              <a:avLst/>
              <a:gdLst/>
              <a:ahLst/>
              <a:cxnLst/>
              <a:rect l="l" t="t" r="r" b="b"/>
              <a:pathLst>
                <a:path w="1771" h="1810" extrusionOk="0">
                  <a:moveTo>
                    <a:pt x="1712" y="1"/>
                  </a:moveTo>
                  <a:cubicBezTo>
                    <a:pt x="1110" y="545"/>
                    <a:pt x="526" y="1129"/>
                    <a:pt x="1" y="1770"/>
                  </a:cubicBezTo>
                  <a:lnTo>
                    <a:pt x="59" y="1809"/>
                  </a:lnTo>
                  <a:cubicBezTo>
                    <a:pt x="584" y="1168"/>
                    <a:pt x="1168" y="584"/>
                    <a:pt x="1771" y="59"/>
                  </a:cubicBezTo>
                  <a:lnTo>
                    <a:pt x="1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697675" y="2700900"/>
              <a:ext cx="43775" cy="39900"/>
            </a:xfrm>
            <a:custGeom>
              <a:avLst/>
              <a:gdLst/>
              <a:ahLst/>
              <a:cxnLst/>
              <a:rect l="l" t="t" r="r" b="b"/>
              <a:pathLst>
                <a:path w="1751" h="1596" extrusionOk="0">
                  <a:moveTo>
                    <a:pt x="1731" y="1"/>
                  </a:moveTo>
                  <a:cubicBezTo>
                    <a:pt x="1109" y="468"/>
                    <a:pt x="525" y="993"/>
                    <a:pt x="0" y="1576"/>
                  </a:cubicBezTo>
                  <a:lnTo>
                    <a:pt x="39" y="1596"/>
                  </a:lnTo>
                  <a:cubicBezTo>
                    <a:pt x="564" y="1012"/>
                    <a:pt x="1148" y="487"/>
                    <a:pt x="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3749200" y="2713075"/>
              <a:ext cx="10725" cy="6825"/>
            </a:xfrm>
            <a:custGeom>
              <a:avLst/>
              <a:gdLst/>
              <a:ahLst/>
              <a:cxnLst/>
              <a:rect l="l" t="t" r="r" b="b"/>
              <a:pathLst>
                <a:path w="429" h="273" extrusionOk="0">
                  <a:moveTo>
                    <a:pt x="429" y="0"/>
                  </a:moveTo>
                  <a:cubicBezTo>
                    <a:pt x="273" y="78"/>
                    <a:pt x="137" y="175"/>
                    <a:pt x="1" y="272"/>
                  </a:cubicBezTo>
                  <a:cubicBezTo>
                    <a:pt x="137" y="175"/>
                    <a:pt x="293" y="78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3746775" y="2720350"/>
              <a:ext cx="2450" cy="1975"/>
            </a:xfrm>
            <a:custGeom>
              <a:avLst/>
              <a:gdLst/>
              <a:ahLst/>
              <a:cxnLst/>
              <a:rect l="l" t="t" r="r" b="b"/>
              <a:pathLst>
                <a:path w="98" h="79" extrusionOk="0">
                  <a:moveTo>
                    <a:pt x="98" y="1"/>
                  </a:moveTo>
                  <a:lnTo>
                    <a:pt x="39" y="40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3715650" y="2721825"/>
              <a:ext cx="31150" cy="26275"/>
            </a:xfrm>
            <a:custGeom>
              <a:avLst/>
              <a:gdLst/>
              <a:ahLst/>
              <a:cxnLst/>
              <a:rect l="l" t="t" r="r" b="b"/>
              <a:pathLst>
                <a:path w="1246" h="1051" extrusionOk="0">
                  <a:moveTo>
                    <a:pt x="1246" y="0"/>
                  </a:moveTo>
                  <a:lnTo>
                    <a:pt x="1246" y="0"/>
                  </a:lnTo>
                  <a:cubicBezTo>
                    <a:pt x="798" y="311"/>
                    <a:pt x="390" y="661"/>
                    <a:pt x="1" y="1031"/>
                  </a:cubicBezTo>
                  <a:lnTo>
                    <a:pt x="20" y="1050"/>
                  </a:lnTo>
                  <a:cubicBezTo>
                    <a:pt x="409" y="681"/>
                    <a:pt x="818" y="331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736075" y="2725225"/>
              <a:ext cx="46700" cy="29675"/>
            </a:xfrm>
            <a:custGeom>
              <a:avLst/>
              <a:gdLst/>
              <a:ahLst/>
              <a:cxnLst/>
              <a:rect l="l" t="t" r="r" b="b"/>
              <a:pathLst>
                <a:path w="1868" h="1187" extrusionOk="0">
                  <a:moveTo>
                    <a:pt x="1809" y="0"/>
                  </a:moveTo>
                  <a:cubicBezTo>
                    <a:pt x="1343" y="214"/>
                    <a:pt x="915" y="487"/>
                    <a:pt x="506" y="798"/>
                  </a:cubicBezTo>
                  <a:cubicBezTo>
                    <a:pt x="331" y="914"/>
                    <a:pt x="176" y="1051"/>
                    <a:pt x="1" y="1187"/>
                  </a:cubicBezTo>
                  <a:lnTo>
                    <a:pt x="20" y="1187"/>
                  </a:lnTo>
                  <a:cubicBezTo>
                    <a:pt x="584" y="720"/>
                    <a:pt x="1207" y="331"/>
                    <a:pt x="1868" y="39"/>
                  </a:cubicBezTo>
                  <a:lnTo>
                    <a:pt x="1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3759900" y="2739325"/>
              <a:ext cx="55450" cy="23350"/>
            </a:xfrm>
            <a:custGeom>
              <a:avLst/>
              <a:gdLst/>
              <a:ahLst/>
              <a:cxnLst/>
              <a:rect l="l" t="t" r="r" b="b"/>
              <a:pathLst>
                <a:path w="2218" h="934" extrusionOk="0">
                  <a:moveTo>
                    <a:pt x="2043" y="0"/>
                  </a:moveTo>
                  <a:cubicBezTo>
                    <a:pt x="1304" y="175"/>
                    <a:pt x="604" y="487"/>
                    <a:pt x="1" y="914"/>
                  </a:cubicBezTo>
                  <a:lnTo>
                    <a:pt x="59" y="934"/>
                  </a:lnTo>
                  <a:cubicBezTo>
                    <a:pt x="584" y="603"/>
                    <a:pt x="1148" y="350"/>
                    <a:pt x="1732" y="175"/>
                  </a:cubicBezTo>
                  <a:cubicBezTo>
                    <a:pt x="1907" y="136"/>
                    <a:pt x="2062" y="117"/>
                    <a:pt x="2218" y="98"/>
                  </a:cubicBezTo>
                  <a:cubicBezTo>
                    <a:pt x="2160" y="59"/>
                    <a:pt x="2101" y="39"/>
                    <a:pt x="2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791500" y="2761700"/>
              <a:ext cx="105550" cy="15075"/>
            </a:xfrm>
            <a:custGeom>
              <a:avLst/>
              <a:gdLst/>
              <a:ahLst/>
              <a:cxnLst/>
              <a:rect l="l" t="t" r="r" b="b"/>
              <a:pathLst>
                <a:path w="4222" h="603" extrusionOk="0">
                  <a:moveTo>
                    <a:pt x="1502" y="0"/>
                  </a:moveTo>
                  <a:cubicBezTo>
                    <a:pt x="1289" y="0"/>
                    <a:pt x="1075" y="18"/>
                    <a:pt x="857" y="58"/>
                  </a:cubicBezTo>
                  <a:cubicBezTo>
                    <a:pt x="565" y="117"/>
                    <a:pt x="293" y="194"/>
                    <a:pt x="1" y="292"/>
                  </a:cubicBezTo>
                  <a:lnTo>
                    <a:pt x="234" y="350"/>
                  </a:lnTo>
                  <a:cubicBezTo>
                    <a:pt x="351" y="311"/>
                    <a:pt x="448" y="272"/>
                    <a:pt x="546" y="253"/>
                  </a:cubicBezTo>
                  <a:cubicBezTo>
                    <a:pt x="844" y="177"/>
                    <a:pt x="1138" y="145"/>
                    <a:pt x="1429" y="145"/>
                  </a:cubicBezTo>
                  <a:cubicBezTo>
                    <a:pt x="2182" y="145"/>
                    <a:pt x="2920" y="359"/>
                    <a:pt x="3677" y="583"/>
                  </a:cubicBezTo>
                  <a:lnTo>
                    <a:pt x="3755" y="603"/>
                  </a:lnTo>
                  <a:cubicBezTo>
                    <a:pt x="3910" y="603"/>
                    <a:pt x="4066" y="603"/>
                    <a:pt x="4221" y="583"/>
                  </a:cubicBezTo>
                  <a:lnTo>
                    <a:pt x="3891" y="506"/>
                  </a:lnTo>
                  <a:cubicBezTo>
                    <a:pt x="3089" y="259"/>
                    <a:pt x="2312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3435600" y="2758775"/>
              <a:ext cx="5350" cy="3900"/>
            </a:xfrm>
            <a:custGeom>
              <a:avLst/>
              <a:gdLst/>
              <a:ahLst/>
              <a:cxnLst/>
              <a:rect l="l" t="t" r="r" b="b"/>
              <a:pathLst>
                <a:path w="214" h="156" extrusionOk="0">
                  <a:moveTo>
                    <a:pt x="97" y="0"/>
                  </a:moveTo>
                  <a:cubicBezTo>
                    <a:pt x="0" y="0"/>
                    <a:pt x="0" y="156"/>
                    <a:pt x="97" y="156"/>
                  </a:cubicBezTo>
                  <a:cubicBezTo>
                    <a:pt x="214" y="156"/>
                    <a:pt x="214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444350" y="27208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0" y="0"/>
                  </a:moveTo>
                  <a:cubicBezTo>
                    <a:pt x="0" y="0"/>
                    <a:pt x="0" y="20"/>
                    <a:pt x="20" y="2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442875" y="2726675"/>
              <a:ext cx="1500" cy="1475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40" y="1"/>
                  </a:moveTo>
                  <a:cubicBezTo>
                    <a:pt x="1" y="20"/>
                    <a:pt x="1" y="40"/>
                    <a:pt x="40" y="59"/>
                  </a:cubicBezTo>
                  <a:cubicBezTo>
                    <a:pt x="59" y="59"/>
                    <a:pt x="59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426350" y="2634050"/>
              <a:ext cx="5850" cy="7575"/>
            </a:xfrm>
            <a:custGeom>
              <a:avLst/>
              <a:gdLst/>
              <a:ahLst/>
              <a:cxnLst/>
              <a:rect l="l" t="t" r="r" b="b"/>
              <a:pathLst>
                <a:path w="234" h="303" extrusionOk="0">
                  <a:moveTo>
                    <a:pt x="134" y="1"/>
                  </a:moveTo>
                  <a:cubicBezTo>
                    <a:pt x="117" y="1"/>
                    <a:pt x="98" y="10"/>
                    <a:pt x="78" y="30"/>
                  </a:cubicBezTo>
                  <a:cubicBezTo>
                    <a:pt x="78" y="30"/>
                    <a:pt x="59" y="49"/>
                    <a:pt x="59" y="49"/>
                  </a:cubicBezTo>
                  <a:lnTo>
                    <a:pt x="59" y="53"/>
                  </a:lnTo>
                  <a:lnTo>
                    <a:pt x="59" y="53"/>
                  </a:lnTo>
                  <a:cubicBezTo>
                    <a:pt x="51" y="58"/>
                    <a:pt x="45" y="63"/>
                    <a:pt x="39" y="69"/>
                  </a:cubicBezTo>
                  <a:cubicBezTo>
                    <a:pt x="20" y="88"/>
                    <a:pt x="0" y="127"/>
                    <a:pt x="0" y="166"/>
                  </a:cubicBezTo>
                  <a:cubicBezTo>
                    <a:pt x="0" y="185"/>
                    <a:pt x="20" y="205"/>
                    <a:pt x="20" y="205"/>
                  </a:cubicBezTo>
                  <a:cubicBezTo>
                    <a:pt x="20" y="224"/>
                    <a:pt x="20" y="224"/>
                    <a:pt x="39" y="244"/>
                  </a:cubicBezTo>
                  <a:lnTo>
                    <a:pt x="39" y="244"/>
                  </a:lnTo>
                  <a:lnTo>
                    <a:pt x="39" y="244"/>
                  </a:lnTo>
                  <a:cubicBezTo>
                    <a:pt x="39" y="244"/>
                    <a:pt x="39" y="244"/>
                    <a:pt x="39" y="263"/>
                  </a:cubicBezTo>
                  <a:cubicBezTo>
                    <a:pt x="39" y="283"/>
                    <a:pt x="59" y="283"/>
                    <a:pt x="78" y="302"/>
                  </a:cubicBezTo>
                  <a:lnTo>
                    <a:pt x="156" y="302"/>
                  </a:lnTo>
                  <a:lnTo>
                    <a:pt x="137" y="283"/>
                  </a:lnTo>
                  <a:lnTo>
                    <a:pt x="176" y="263"/>
                  </a:lnTo>
                  <a:lnTo>
                    <a:pt x="195" y="244"/>
                  </a:lnTo>
                  <a:cubicBezTo>
                    <a:pt x="195" y="244"/>
                    <a:pt x="214" y="224"/>
                    <a:pt x="214" y="224"/>
                  </a:cubicBezTo>
                  <a:cubicBezTo>
                    <a:pt x="214" y="205"/>
                    <a:pt x="234" y="185"/>
                    <a:pt x="234" y="166"/>
                  </a:cubicBezTo>
                  <a:cubicBezTo>
                    <a:pt x="234" y="166"/>
                    <a:pt x="234" y="146"/>
                    <a:pt x="234" y="127"/>
                  </a:cubicBezTo>
                  <a:cubicBezTo>
                    <a:pt x="227" y="114"/>
                    <a:pt x="221" y="103"/>
                    <a:pt x="214" y="94"/>
                  </a:cubicBezTo>
                  <a:lnTo>
                    <a:pt x="214" y="94"/>
                  </a:lnTo>
                  <a:cubicBezTo>
                    <a:pt x="214" y="92"/>
                    <a:pt x="214" y="90"/>
                    <a:pt x="214" y="88"/>
                  </a:cubicBezTo>
                  <a:cubicBezTo>
                    <a:pt x="214" y="88"/>
                    <a:pt x="214" y="69"/>
                    <a:pt x="195" y="49"/>
                  </a:cubicBezTo>
                  <a:cubicBezTo>
                    <a:pt x="195" y="49"/>
                    <a:pt x="195" y="30"/>
                    <a:pt x="176" y="30"/>
                  </a:cubicBezTo>
                  <a:cubicBezTo>
                    <a:pt x="166" y="10"/>
                    <a:pt x="15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515825" y="2551625"/>
              <a:ext cx="2450" cy="1975"/>
            </a:xfrm>
            <a:custGeom>
              <a:avLst/>
              <a:gdLst/>
              <a:ahLst/>
              <a:cxnLst/>
              <a:rect l="l" t="t" r="r" b="b"/>
              <a:pathLst>
                <a:path w="98" h="79" extrusionOk="0">
                  <a:moveTo>
                    <a:pt x="39" y="1"/>
                  </a:moveTo>
                  <a:cubicBezTo>
                    <a:pt x="20" y="1"/>
                    <a:pt x="0" y="20"/>
                    <a:pt x="0" y="40"/>
                  </a:cubicBezTo>
                  <a:cubicBezTo>
                    <a:pt x="0" y="40"/>
                    <a:pt x="20" y="59"/>
                    <a:pt x="39" y="79"/>
                  </a:cubicBezTo>
                  <a:lnTo>
                    <a:pt x="78" y="79"/>
                  </a:lnTo>
                  <a:lnTo>
                    <a:pt x="78" y="59"/>
                  </a:lnTo>
                  <a:lnTo>
                    <a:pt x="97" y="40"/>
                  </a:lnTo>
                  <a:lnTo>
                    <a:pt x="97" y="2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495875" y="2485025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0"/>
                  </a:moveTo>
                  <a:cubicBezTo>
                    <a:pt x="1" y="20"/>
                    <a:pt x="1" y="98"/>
                    <a:pt x="59" y="98"/>
                  </a:cubicBezTo>
                  <a:cubicBezTo>
                    <a:pt x="117" y="98"/>
                    <a:pt x="117" y="2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3435100" y="2335275"/>
              <a:ext cx="2450" cy="1475"/>
            </a:xfrm>
            <a:custGeom>
              <a:avLst/>
              <a:gdLst/>
              <a:ahLst/>
              <a:cxnLst/>
              <a:rect l="l" t="t" r="r" b="b"/>
              <a:pathLst>
                <a:path w="98" h="59" extrusionOk="0">
                  <a:moveTo>
                    <a:pt x="1" y="0"/>
                  </a:moveTo>
                  <a:cubicBezTo>
                    <a:pt x="1" y="19"/>
                    <a:pt x="1" y="19"/>
                    <a:pt x="1" y="39"/>
                  </a:cubicBezTo>
                  <a:cubicBezTo>
                    <a:pt x="1" y="39"/>
                    <a:pt x="1" y="39"/>
                    <a:pt x="1" y="58"/>
                  </a:cubicBezTo>
                  <a:lnTo>
                    <a:pt x="98" y="58"/>
                  </a:lnTo>
                  <a:cubicBezTo>
                    <a:pt x="98" y="58"/>
                    <a:pt x="98" y="39"/>
                    <a:pt x="98" y="39"/>
                  </a:cubicBezTo>
                  <a:cubicBezTo>
                    <a:pt x="98" y="19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3509975" y="2279350"/>
              <a:ext cx="1500" cy="2950"/>
            </a:xfrm>
            <a:custGeom>
              <a:avLst/>
              <a:gdLst/>
              <a:ahLst/>
              <a:cxnLst/>
              <a:rect l="l" t="t" r="r" b="b"/>
              <a:pathLst>
                <a:path w="60" h="118" extrusionOk="0">
                  <a:moveTo>
                    <a:pt x="40" y="0"/>
                  </a:moveTo>
                  <a:cubicBezTo>
                    <a:pt x="20" y="0"/>
                    <a:pt x="1" y="0"/>
                    <a:pt x="1" y="20"/>
                  </a:cubicBezTo>
                  <a:cubicBezTo>
                    <a:pt x="1" y="20"/>
                    <a:pt x="1" y="20"/>
                    <a:pt x="1" y="39"/>
                  </a:cubicBezTo>
                  <a:lnTo>
                    <a:pt x="1" y="98"/>
                  </a:lnTo>
                  <a:cubicBezTo>
                    <a:pt x="1" y="98"/>
                    <a:pt x="1" y="98"/>
                    <a:pt x="1" y="117"/>
                  </a:cubicBezTo>
                  <a:lnTo>
                    <a:pt x="59" y="117"/>
                  </a:lnTo>
                  <a:cubicBezTo>
                    <a:pt x="59" y="117"/>
                    <a:pt x="59" y="98"/>
                    <a:pt x="59" y="98"/>
                  </a:cubicBezTo>
                  <a:lnTo>
                    <a:pt x="59" y="39"/>
                  </a:lnTo>
                  <a:cubicBezTo>
                    <a:pt x="59" y="20"/>
                    <a:pt x="59" y="20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3482275" y="2146125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0"/>
                  </a:moveTo>
                  <a:lnTo>
                    <a:pt x="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499775" y="2055675"/>
              <a:ext cx="3900" cy="2950"/>
            </a:xfrm>
            <a:custGeom>
              <a:avLst/>
              <a:gdLst/>
              <a:ahLst/>
              <a:cxnLst/>
              <a:rect l="l" t="t" r="r" b="b"/>
              <a:pathLst>
                <a:path w="156" h="118" extrusionOk="0">
                  <a:moveTo>
                    <a:pt x="78" y="1"/>
                  </a:moveTo>
                  <a:cubicBezTo>
                    <a:pt x="0" y="1"/>
                    <a:pt x="0" y="117"/>
                    <a:pt x="78" y="117"/>
                  </a:cubicBezTo>
                  <a:cubicBezTo>
                    <a:pt x="156" y="117"/>
                    <a:pt x="15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483250" y="2078525"/>
              <a:ext cx="2925" cy="2950"/>
            </a:xfrm>
            <a:custGeom>
              <a:avLst/>
              <a:gdLst/>
              <a:ahLst/>
              <a:cxnLst/>
              <a:rect l="l" t="t" r="r" b="b"/>
              <a:pathLst>
                <a:path w="117" h="118" extrusionOk="0">
                  <a:moveTo>
                    <a:pt x="0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0"/>
                    <a:pt x="0" y="40"/>
                    <a:pt x="0" y="59"/>
                  </a:cubicBezTo>
                  <a:lnTo>
                    <a:pt x="19" y="40"/>
                  </a:lnTo>
                  <a:lnTo>
                    <a:pt x="19" y="79"/>
                  </a:lnTo>
                  <a:cubicBezTo>
                    <a:pt x="0" y="79"/>
                    <a:pt x="0" y="79"/>
                    <a:pt x="19" y="98"/>
                  </a:cubicBezTo>
                  <a:cubicBezTo>
                    <a:pt x="0" y="98"/>
                    <a:pt x="0" y="98"/>
                    <a:pt x="19" y="118"/>
                  </a:cubicBezTo>
                  <a:lnTo>
                    <a:pt x="117" y="118"/>
                  </a:lnTo>
                  <a:lnTo>
                    <a:pt x="117" y="98"/>
                  </a:lnTo>
                  <a:lnTo>
                    <a:pt x="117" y="79"/>
                  </a:lnTo>
                  <a:lnTo>
                    <a:pt x="117" y="40"/>
                  </a:lnTo>
                  <a:lnTo>
                    <a:pt x="117" y="20"/>
                  </a:lnTo>
                  <a:cubicBezTo>
                    <a:pt x="117" y="20"/>
                    <a:pt x="117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654400" y="2174800"/>
              <a:ext cx="3900" cy="2475"/>
            </a:xfrm>
            <a:custGeom>
              <a:avLst/>
              <a:gdLst/>
              <a:ahLst/>
              <a:cxnLst/>
              <a:rect l="l" t="t" r="r" b="b"/>
              <a:pathLst>
                <a:path w="156" h="99" extrusionOk="0">
                  <a:moveTo>
                    <a:pt x="78" y="1"/>
                  </a:moveTo>
                  <a:cubicBezTo>
                    <a:pt x="0" y="1"/>
                    <a:pt x="0" y="98"/>
                    <a:pt x="78" y="98"/>
                  </a:cubicBezTo>
                  <a:cubicBezTo>
                    <a:pt x="156" y="98"/>
                    <a:pt x="15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3679675" y="2183075"/>
              <a:ext cx="1975" cy="3300"/>
            </a:xfrm>
            <a:custGeom>
              <a:avLst/>
              <a:gdLst/>
              <a:ahLst/>
              <a:cxnLst/>
              <a:rect l="l" t="t" r="r" b="b"/>
              <a:pathLst>
                <a:path w="79" h="132" extrusionOk="0">
                  <a:moveTo>
                    <a:pt x="39" y="0"/>
                  </a:moveTo>
                  <a:cubicBezTo>
                    <a:pt x="20" y="0"/>
                    <a:pt x="20" y="20"/>
                    <a:pt x="1" y="20"/>
                  </a:cubicBezTo>
                  <a:cubicBezTo>
                    <a:pt x="1" y="39"/>
                    <a:pt x="1" y="39"/>
                    <a:pt x="1" y="39"/>
                  </a:cubicBezTo>
                  <a:lnTo>
                    <a:pt x="1" y="98"/>
                  </a:lnTo>
                  <a:cubicBezTo>
                    <a:pt x="1" y="117"/>
                    <a:pt x="1" y="117"/>
                    <a:pt x="1" y="117"/>
                  </a:cubicBezTo>
                  <a:cubicBezTo>
                    <a:pt x="10" y="127"/>
                    <a:pt x="20" y="132"/>
                    <a:pt x="30" y="132"/>
                  </a:cubicBezTo>
                  <a:cubicBezTo>
                    <a:pt x="39" y="132"/>
                    <a:pt x="49" y="127"/>
                    <a:pt x="59" y="117"/>
                  </a:cubicBezTo>
                  <a:cubicBezTo>
                    <a:pt x="59" y="117"/>
                    <a:pt x="59" y="98"/>
                    <a:pt x="59" y="98"/>
                  </a:cubicBezTo>
                  <a:lnTo>
                    <a:pt x="78" y="98"/>
                  </a:lnTo>
                  <a:lnTo>
                    <a:pt x="78" y="39"/>
                  </a:lnTo>
                  <a:cubicBezTo>
                    <a:pt x="78" y="39"/>
                    <a:pt x="78" y="39"/>
                    <a:pt x="78" y="20"/>
                  </a:cubicBezTo>
                  <a:cubicBezTo>
                    <a:pt x="78" y="20"/>
                    <a:pt x="78" y="2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606250" y="2123275"/>
              <a:ext cx="5875" cy="5375"/>
            </a:xfrm>
            <a:custGeom>
              <a:avLst/>
              <a:gdLst/>
              <a:ahLst/>
              <a:cxnLst/>
              <a:rect l="l" t="t" r="r" b="b"/>
              <a:pathLst>
                <a:path w="235" h="215" extrusionOk="0">
                  <a:moveTo>
                    <a:pt x="117" y="0"/>
                  </a:moveTo>
                  <a:cubicBezTo>
                    <a:pt x="1" y="20"/>
                    <a:pt x="1" y="195"/>
                    <a:pt x="117" y="214"/>
                  </a:cubicBezTo>
                  <a:cubicBezTo>
                    <a:pt x="234" y="195"/>
                    <a:pt x="234" y="2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3651950" y="205032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"/>
                  </a:moveTo>
                  <a:lnTo>
                    <a:pt x="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669950" y="1959900"/>
              <a:ext cx="3425" cy="2925"/>
            </a:xfrm>
            <a:custGeom>
              <a:avLst/>
              <a:gdLst/>
              <a:ahLst/>
              <a:cxnLst/>
              <a:rect l="l" t="t" r="r" b="b"/>
              <a:pathLst>
                <a:path w="137" h="117" extrusionOk="0">
                  <a:moveTo>
                    <a:pt x="59" y="0"/>
                  </a:moveTo>
                  <a:cubicBezTo>
                    <a:pt x="1" y="0"/>
                    <a:pt x="1" y="117"/>
                    <a:pt x="59" y="117"/>
                  </a:cubicBezTo>
                  <a:cubicBezTo>
                    <a:pt x="137" y="117"/>
                    <a:pt x="137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653425" y="1982375"/>
              <a:ext cx="2925" cy="3325"/>
            </a:xfrm>
            <a:custGeom>
              <a:avLst/>
              <a:gdLst/>
              <a:ahLst/>
              <a:cxnLst/>
              <a:rect l="l" t="t" r="r" b="b"/>
              <a:pathLst>
                <a:path w="117" h="133" extrusionOk="0">
                  <a:moveTo>
                    <a:pt x="22" y="1"/>
                  </a:moveTo>
                  <a:cubicBezTo>
                    <a:pt x="20" y="1"/>
                    <a:pt x="20" y="6"/>
                    <a:pt x="20" y="15"/>
                  </a:cubicBezTo>
                  <a:lnTo>
                    <a:pt x="20" y="35"/>
                  </a:lnTo>
                  <a:cubicBezTo>
                    <a:pt x="20" y="35"/>
                    <a:pt x="20" y="54"/>
                    <a:pt x="20" y="74"/>
                  </a:cubicBezTo>
                  <a:lnTo>
                    <a:pt x="0" y="54"/>
                  </a:lnTo>
                  <a:lnTo>
                    <a:pt x="0" y="93"/>
                  </a:lnTo>
                  <a:lnTo>
                    <a:pt x="0" y="113"/>
                  </a:lnTo>
                  <a:cubicBezTo>
                    <a:pt x="0" y="113"/>
                    <a:pt x="0" y="113"/>
                    <a:pt x="0" y="132"/>
                  </a:cubicBezTo>
                  <a:lnTo>
                    <a:pt x="117" y="132"/>
                  </a:lnTo>
                  <a:lnTo>
                    <a:pt x="117" y="113"/>
                  </a:lnTo>
                  <a:lnTo>
                    <a:pt x="117" y="93"/>
                  </a:lnTo>
                  <a:lnTo>
                    <a:pt x="117" y="54"/>
                  </a:lnTo>
                  <a:lnTo>
                    <a:pt x="117" y="35"/>
                  </a:lnTo>
                  <a:cubicBezTo>
                    <a:pt x="117" y="15"/>
                    <a:pt x="117" y="15"/>
                    <a:pt x="117" y="15"/>
                  </a:cubicBezTo>
                  <a:lnTo>
                    <a:pt x="98" y="15"/>
                  </a:lnTo>
                  <a:cubicBezTo>
                    <a:pt x="88" y="6"/>
                    <a:pt x="83" y="1"/>
                    <a:pt x="81" y="1"/>
                  </a:cubicBezTo>
                  <a:cubicBezTo>
                    <a:pt x="78" y="1"/>
                    <a:pt x="78" y="6"/>
                    <a:pt x="78" y="15"/>
                  </a:cubicBezTo>
                  <a:lnTo>
                    <a:pt x="59" y="15"/>
                  </a:lnTo>
                  <a:cubicBezTo>
                    <a:pt x="49" y="6"/>
                    <a:pt x="44" y="1"/>
                    <a:pt x="42" y="1"/>
                  </a:cubicBezTo>
                  <a:cubicBezTo>
                    <a:pt x="39" y="1"/>
                    <a:pt x="39" y="6"/>
                    <a:pt x="39" y="15"/>
                  </a:cubicBezTo>
                  <a:cubicBezTo>
                    <a:pt x="29" y="6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456975" y="2013375"/>
              <a:ext cx="3425" cy="3925"/>
            </a:xfrm>
            <a:custGeom>
              <a:avLst/>
              <a:gdLst/>
              <a:ahLst/>
              <a:cxnLst/>
              <a:rect l="l" t="t" r="r" b="b"/>
              <a:pathLst>
                <a:path w="137" h="157" extrusionOk="0">
                  <a:moveTo>
                    <a:pt x="40" y="1"/>
                  </a:moveTo>
                  <a:lnTo>
                    <a:pt x="20" y="20"/>
                  </a:lnTo>
                  <a:cubicBezTo>
                    <a:pt x="20" y="20"/>
                    <a:pt x="1" y="59"/>
                    <a:pt x="20" y="78"/>
                  </a:cubicBezTo>
                  <a:lnTo>
                    <a:pt x="79" y="98"/>
                  </a:lnTo>
                  <a:lnTo>
                    <a:pt x="79" y="117"/>
                  </a:lnTo>
                  <a:lnTo>
                    <a:pt x="79" y="137"/>
                  </a:lnTo>
                  <a:cubicBezTo>
                    <a:pt x="59" y="137"/>
                    <a:pt x="59" y="137"/>
                    <a:pt x="79" y="156"/>
                  </a:cubicBezTo>
                  <a:lnTo>
                    <a:pt x="117" y="156"/>
                  </a:lnTo>
                  <a:lnTo>
                    <a:pt x="137" y="137"/>
                  </a:lnTo>
                  <a:lnTo>
                    <a:pt x="137" y="117"/>
                  </a:lnTo>
                  <a:lnTo>
                    <a:pt x="137" y="98"/>
                  </a:lnTo>
                  <a:lnTo>
                    <a:pt x="137" y="78"/>
                  </a:lnTo>
                  <a:cubicBezTo>
                    <a:pt x="137" y="59"/>
                    <a:pt x="137" y="40"/>
                    <a:pt x="117" y="20"/>
                  </a:cubicBezTo>
                  <a:cubicBezTo>
                    <a:pt x="98" y="1"/>
                    <a:pt x="79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4074500" y="2736400"/>
              <a:ext cx="4400" cy="3925"/>
            </a:xfrm>
            <a:custGeom>
              <a:avLst/>
              <a:gdLst/>
              <a:ahLst/>
              <a:cxnLst/>
              <a:rect l="l" t="t" r="r" b="b"/>
              <a:pathLst>
                <a:path w="176" h="157" extrusionOk="0">
                  <a:moveTo>
                    <a:pt x="78" y="1"/>
                  </a:moveTo>
                  <a:cubicBezTo>
                    <a:pt x="0" y="20"/>
                    <a:pt x="0" y="137"/>
                    <a:pt x="78" y="156"/>
                  </a:cubicBezTo>
                  <a:cubicBezTo>
                    <a:pt x="176" y="137"/>
                    <a:pt x="176" y="20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082775" y="269800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20" y="0"/>
                  </a:moveTo>
                  <a:cubicBezTo>
                    <a:pt x="20" y="0"/>
                    <a:pt x="0" y="20"/>
                    <a:pt x="0" y="20"/>
                  </a:cubicBezTo>
                  <a:cubicBezTo>
                    <a:pt x="0" y="39"/>
                    <a:pt x="20" y="39"/>
                    <a:pt x="20" y="39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081300" y="2704300"/>
              <a:ext cx="1500" cy="1000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40" y="1"/>
                  </a:moveTo>
                  <a:cubicBezTo>
                    <a:pt x="1" y="1"/>
                    <a:pt x="1" y="40"/>
                    <a:pt x="40" y="40"/>
                  </a:cubicBezTo>
                  <a:cubicBezTo>
                    <a:pt x="59" y="40"/>
                    <a:pt x="59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064775" y="2611575"/>
              <a:ext cx="5375" cy="7175"/>
            </a:xfrm>
            <a:custGeom>
              <a:avLst/>
              <a:gdLst/>
              <a:ahLst/>
              <a:cxnLst/>
              <a:rect l="l" t="t" r="r" b="b"/>
              <a:pathLst>
                <a:path w="215" h="287" extrusionOk="0">
                  <a:moveTo>
                    <a:pt x="120" y="0"/>
                  </a:moveTo>
                  <a:cubicBezTo>
                    <a:pt x="103" y="0"/>
                    <a:pt x="88" y="5"/>
                    <a:pt x="78" y="15"/>
                  </a:cubicBezTo>
                  <a:cubicBezTo>
                    <a:pt x="59" y="34"/>
                    <a:pt x="59" y="34"/>
                    <a:pt x="39" y="54"/>
                  </a:cubicBezTo>
                  <a:cubicBezTo>
                    <a:pt x="39" y="54"/>
                    <a:pt x="39" y="54"/>
                    <a:pt x="39" y="73"/>
                  </a:cubicBezTo>
                  <a:cubicBezTo>
                    <a:pt x="20" y="92"/>
                    <a:pt x="20" y="131"/>
                    <a:pt x="20" y="151"/>
                  </a:cubicBezTo>
                  <a:cubicBezTo>
                    <a:pt x="0" y="170"/>
                    <a:pt x="0" y="190"/>
                    <a:pt x="20" y="209"/>
                  </a:cubicBezTo>
                  <a:cubicBezTo>
                    <a:pt x="20" y="209"/>
                    <a:pt x="20" y="229"/>
                    <a:pt x="20" y="229"/>
                  </a:cubicBezTo>
                  <a:lnTo>
                    <a:pt x="20" y="248"/>
                  </a:lnTo>
                  <a:cubicBezTo>
                    <a:pt x="20" y="248"/>
                    <a:pt x="28" y="256"/>
                    <a:pt x="39" y="267"/>
                  </a:cubicBezTo>
                  <a:lnTo>
                    <a:pt x="37" y="256"/>
                  </a:lnTo>
                  <a:lnTo>
                    <a:pt x="37" y="256"/>
                  </a:lnTo>
                  <a:cubicBezTo>
                    <a:pt x="38" y="259"/>
                    <a:pt x="39" y="263"/>
                    <a:pt x="39" y="267"/>
                  </a:cubicBezTo>
                  <a:cubicBezTo>
                    <a:pt x="45" y="273"/>
                    <a:pt x="52" y="280"/>
                    <a:pt x="59" y="287"/>
                  </a:cubicBezTo>
                  <a:cubicBezTo>
                    <a:pt x="78" y="287"/>
                    <a:pt x="117" y="287"/>
                    <a:pt x="137" y="267"/>
                  </a:cubicBezTo>
                  <a:lnTo>
                    <a:pt x="156" y="267"/>
                  </a:lnTo>
                  <a:lnTo>
                    <a:pt x="176" y="248"/>
                  </a:lnTo>
                  <a:cubicBezTo>
                    <a:pt x="195" y="229"/>
                    <a:pt x="195" y="229"/>
                    <a:pt x="195" y="209"/>
                  </a:cubicBezTo>
                  <a:cubicBezTo>
                    <a:pt x="214" y="209"/>
                    <a:pt x="214" y="190"/>
                    <a:pt x="214" y="170"/>
                  </a:cubicBezTo>
                  <a:cubicBezTo>
                    <a:pt x="214" y="157"/>
                    <a:pt x="214" y="144"/>
                    <a:pt x="214" y="131"/>
                  </a:cubicBezTo>
                  <a:cubicBezTo>
                    <a:pt x="214" y="112"/>
                    <a:pt x="214" y="92"/>
                    <a:pt x="214" y="92"/>
                  </a:cubicBezTo>
                  <a:cubicBezTo>
                    <a:pt x="211" y="89"/>
                    <a:pt x="209" y="87"/>
                    <a:pt x="207" y="84"/>
                  </a:cubicBezTo>
                  <a:lnTo>
                    <a:pt x="207" y="84"/>
                  </a:lnTo>
                  <a:cubicBezTo>
                    <a:pt x="204" y="79"/>
                    <a:pt x="200" y="73"/>
                    <a:pt x="196" y="67"/>
                  </a:cubicBezTo>
                  <a:lnTo>
                    <a:pt x="196" y="67"/>
                  </a:lnTo>
                  <a:cubicBezTo>
                    <a:pt x="195" y="64"/>
                    <a:pt x="195" y="59"/>
                    <a:pt x="195" y="54"/>
                  </a:cubicBezTo>
                  <a:cubicBezTo>
                    <a:pt x="195" y="34"/>
                    <a:pt x="176" y="34"/>
                    <a:pt x="176" y="15"/>
                  </a:cubicBezTo>
                  <a:cubicBezTo>
                    <a:pt x="156" y="5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154250" y="2529275"/>
              <a:ext cx="2450" cy="1975"/>
            </a:xfrm>
            <a:custGeom>
              <a:avLst/>
              <a:gdLst/>
              <a:ahLst/>
              <a:cxnLst/>
              <a:rect l="l" t="t" r="r" b="b"/>
              <a:pathLst>
                <a:path w="98" h="79" extrusionOk="0">
                  <a:moveTo>
                    <a:pt x="20" y="0"/>
                  </a:moveTo>
                  <a:cubicBezTo>
                    <a:pt x="20" y="0"/>
                    <a:pt x="0" y="20"/>
                    <a:pt x="0" y="39"/>
                  </a:cubicBezTo>
                  <a:cubicBezTo>
                    <a:pt x="0" y="59"/>
                    <a:pt x="20" y="59"/>
                    <a:pt x="20" y="78"/>
                  </a:cubicBezTo>
                  <a:lnTo>
                    <a:pt x="78" y="78"/>
                  </a:lnTo>
                  <a:lnTo>
                    <a:pt x="78" y="39"/>
                  </a:lnTo>
                  <a:lnTo>
                    <a:pt x="97" y="39"/>
                  </a:lnTo>
                  <a:cubicBezTo>
                    <a:pt x="97" y="39"/>
                    <a:pt x="97" y="20"/>
                    <a:pt x="97" y="2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4134300" y="2462650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1"/>
                  </a:moveTo>
                  <a:cubicBezTo>
                    <a:pt x="1" y="1"/>
                    <a:pt x="1" y="98"/>
                    <a:pt x="59" y="98"/>
                  </a:cubicBezTo>
                  <a:cubicBezTo>
                    <a:pt x="117" y="98"/>
                    <a:pt x="117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041925" y="2377575"/>
              <a:ext cx="6350" cy="6325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78" y="49"/>
                  </a:moveTo>
                  <a:cubicBezTo>
                    <a:pt x="78" y="51"/>
                    <a:pt x="78" y="55"/>
                    <a:pt x="78" y="58"/>
                  </a:cubicBezTo>
                  <a:lnTo>
                    <a:pt x="72" y="58"/>
                  </a:lnTo>
                  <a:lnTo>
                    <a:pt x="78" y="49"/>
                  </a:lnTo>
                  <a:close/>
                  <a:moveTo>
                    <a:pt x="117" y="0"/>
                  </a:moveTo>
                  <a:cubicBezTo>
                    <a:pt x="98" y="0"/>
                    <a:pt x="98" y="0"/>
                    <a:pt x="78" y="20"/>
                  </a:cubicBezTo>
                  <a:cubicBezTo>
                    <a:pt x="78" y="22"/>
                    <a:pt x="78" y="25"/>
                    <a:pt x="78" y="27"/>
                  </a:cubicBezTo>
                  <a:lnTo>
                    <a:pt x="78" y="27"/>
                  </a:lnTo>
                  <a:cubicBezTo>
                    <a:pt x="35" y="44"/>
                    <a:pt x="17" y="63"/>
                    <a:pt x="0" y="97"/>
                  </a:cubicBezTo>
                  <a:cubicBezTo>
                    <a:pt x="0" y="156"/>
                    <a:pt x="0" y="195"/>
                    <a:pt x="39" y="233"/>
                  </a:cubicBezTo>
                  <a:cubicBezTo>
                    <a:pt x="39" y="233"/>
                    <a:pt x="59" y="253"/>
                    <a:pt x="78" y="253"/>
                  </a:cubicBezTo>
                  <a:lnTo>
                    <a:pt x="156" y="253"/>
                  </a:lnTo>
                  <a:cubicBezTo>
                    <a:pt x="175" y="233"/>
                    <a:pt x="195" y="233"/>
                    <a:pt x="214" y="214"/>
                  </a:cubicBezTo>
                  <a:cubicBezTo>
                    <a:pt x="234" y="195"/>
                    <a:pt x="253" y="136"/>
                    <a:pt x="234" y="97"/>
                  </a:cubicBezTo>
                  <a:cubicBezTo>
                    <a:pt x="234" y="78"/>
                    <a:pt x="214" y="58"/>
                    <a:pt x="214" y="39"/>
                  </a:cubicBezTo>
                  <a:cubicBezTo>
                    <a:pt x="208" y="33"/>
                    <a:pt x="201" y="28"/>
                    <a:pt x="195" y="25"/>
                  </a:cubicBezTo>
                  <a:lnTo>
                    <a:pt x="195" y="25"/>
                  </a:lnTo>
                  <a:cubicBezTo>
                    <a:pt x="195" y="22"/>
                    <a:pt x="195" y="20"/>
                    <a:pt x="195" y="20"/>
                  </a:cubicBezTo>
                  <a:cubicBezTo>
                    <a:pt x="175" y="20"/>
                    <a:pt x="175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073525" y="2312400"/>
              <a:ext cx="2950" cy="1500"/>
            </a:xfrm>
            <a:custGeom>
              <a:avLst/>
              <a:gdLst/>
              <a:ahLst/>
              <a:cxnLst/>
              <a:rect l="l" t="t" r="r" b="b"/>
              <a:pathLst>
                <a:path w="118" h="60" extrusionOk="0">
                  <a:moveTo>
                    <a:pt x="39" y="1"/>
                  </a:moveTo>
                  <a:cubicBezTo>
                    <a:pt x="1" y="1"/>
                    <a:pt x="1" y="40"/>
                    <a:pt x="20" y="59"/>
                  </a:cubicBezTo>
                  <a:lnTo>
                    <a:pt x="78" y="59"/>
                  </a:lnTo>
                  <a:cubicBezTo>
                    <a:pt x="98" y="59"/>
                    <a:pt x="98" y="59"/>
                    <a:pt x="117" y="40"/>
                  </a:cubicBezTo>
                  <a:cubicBezTo>
                    <a:pt x="117" y="20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123125" y="2247750"/>
              <a:ext cx="2950" cy="2925"/>
            </a:xfrm>
            <a:custGeom>
              <a:avLst/>
              <a:gdLst/>
              <a:ahLst/>
              <a:cxnLst/>
              <a:rect l="l" t="t" r="r" b="b"/>
              <a:pathLst>
                <a:path w="118" h="117" extrusionOk="0">
                  <a:moveTo>
                    <a:pt x="59" y="0"/>
                  </a:moveTo>
                  <a:cubicBezTo>
                    <a:pt x="0" y="20"/>
                    <a:pt x="0" y="97"/>
                    <a:pt x="59" y="117"/>
                  </a:cubicBezTo>
                  <a:cubicBezTo>
                    <a:pt x="117" y="97"/>
                    <a:pt x="117" y="2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147925" y="2256500"/>
              <a:ext cx="1975" cy="3425"/>
            </a:xfrm>
            <a:custGeom>
              <a:avLst/>
              <a:gdLst/>
              <a:ahLst/>
              <a:cxnLst/>
              <a:rect l="l" t="t" r="r" b="b"/>
              <a:pathLst>
                <a:path w="79" h="137" extrusionOk="0">
                  <a:moveTo>
                    <a:pt x="39" y="0"/>
                  </a:moveTo>
                  <a:cubicBezTo>
                    <a:pt x="39" y="0"/>
                    <a:pt x="20" y="20"/>
                    <a:pt x="20" y="20"/>
                  </a:cubicBezTo>
                  <a:cubicBezTo>
                    <a:pt x="0" y="39"/>
                    <a:pt x="0" y="39"/>
                    <a:pt x="20" y="39"/>
                  </a:cubicBezTo>
                  <a:lnTo>
                    <a:pt x="20" y="97"/>
                  </a:lnTo>
                  <a:cubicBezTo>
                    <a:pt x="20" y="117"/>
                    <a:pt x="20" y="117"/>
                    <a:pt x="20" y="117"/>
                  </a:cubicBezTo>
                  <a:cubicBezTo>
                    <a:pt x="20" y="136"/>
                    <a:pt x="39" y="136"/>
                    <a:pt x="39" y="136"/>
                  </a:cubicBezTo>
                  <a:cubicBezTo>
                    <a:pt x="59" y="136"/>
                    <a:pt x="59" y="136"/>
                    <a:pt x="78" y="117"/>
                  </a:cubicBezTo>
                  <a:cubicBezTo>
                    <a:pt x="78" y="117"/>
                    <a:pt x="78" y="97"/>
                    <a:pt x="78" y="97"/>
                  </a:cubicBezTo>
                  <a:lnTo>
                    <a:pt x="78" y="39"/>
                  </a:lnTo>
                  <a:cubicBezTo>
                    <a:pt x="78" y="39"/>
                    <a:pt x="78" y="20"/>
                    <a:pt x="78" y="2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120200" y="2123750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"/>
                  </a:moveTo>
                  <a:lnTo>
                    <a:pt x="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138200" y="2033325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78" y="0"/>
                  </a:moveTo>
                  <a:cubicBezTo>
                    <a:pt x="0" y="0"/>
                    <a:pt x="0" y="117"/>
                    <a:pt x="78" y="117"/>
                  </a:cubicBezTo>
                  <a:cubicBezTo>
                    <a:pt x="156" y="117"/>
                    <a:pt x="15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096875" y="1991000"/>
              <a:ext cx="1950" cy="3450"/>
            </a:xfrm>
            <a:custGeom>
              <a:avLst/>
              <a:gdLst/>
              <a:ahLst/>
              <a:cxnLst/>
              <a:rect l="l" t="t" r="r" b="b"/>
              <a:pathLst>
                <a:path w="78" h="138" extrusionOk="0">
                  <a:moveTo>
                    <a:pt x="39" y="1"/>
                  </a:moveTo>
                  <a:cubicBezTo>
                    <a:pt x="20" y="1"/>
                    <a:pt x="20" y="1"/>
                    <a:pt x="20" y="20"/>
                  </a:cubicBezTo>
                  <a:cubicBezTo>
                    <a:pt x="0" y="40"/>
                    <a:pt x="0" y="59"/>
                    <a:pt x="0" y="79"/>
                  </a:cubicBezTo>
                  <a:lnTo>
                    <a:pt x="0" y="98"/>
                  </a:lnTo>
                  <a:lnTo>
                    <a:pt x="0" y="118"/>
                  </a:lnTo>
                  <a:cubicBezTo>
                    <a:pt x="0" y="118"/>
                    <a:pt x="0" y="118"/>
                    <a:pt x="0" y="137"/>
                  </a:cubicBezTo>
                  <a:lnTo>
                    <a:pt x="58" y="137"/>
                  </a:lnTo>
                  <a:lnTo>
                    <a:pt x="78" y="118"/>
                  </a:lnTo>
                  <a:lnTo>
                    <a:pt x="78" y="98"/>
                  </a:lnTo>
                  <a:lnTo>
                    <a:pt x="78" y="79"/>
                  </a:lnTo>
                  <a:lnTo>
                    <a:pt x="78" y="59"/>
                  </a:lnTo>
                  <a:cubicBezTo>
                    <a:pt x="78" y="40"/>
                    <a:pt x="58" y="20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327150" y="1991500"/>
              <a:ext cx="2950" cy="2950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0"/>
                  </a:moveTo>
                  <a:cubicBezTo>
                    <a:pt x="1" y="20"/>
                    <a:pt x="1" y="117"/>
                    <a:pt x="59" y="117"/>
                  </a:cubicBezTo>
                  <a:cubicBezTo>
                    <a:pt x="117" y="117"/>
                    <a:pt x="117" y="2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317425" y="2552125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0"/>
                  </a:moveTo>
                  <a:cubicBezTo>
                    <a:pt x="1" y="0"/>
                    <a:pt x="1" y="98"/>
                    <a:pt x="59" y="98"/>
                  </a:cubicBezTo>
                  <a:cubicBezTo>
                    <a:pt x="118" y="98"/>
                    <a:pt x="118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567350" y="2044500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7" h="118" extrusionOk="0">
                  <a:moveTo>
                    <a:pt x="79" y="0"/>
                  </a:moveTo>
                  <a:cubicBezTo>
                    <a:pt x="1" y="0"/>
                    <a:pt x="1" y="117"/>
                    <a:pt x="79" y="117"/>
                  </a:cubicBezTo>
                  <a:cubicBezTo>
                    <a:pt x="156" y="117"/>
                    <a:pt x="156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894600" y="2758775"/>
              <a:ext cx="5375" cy="3900"/>
            </a:xfrm>
            <a:custGeom>
              <a:avLst/>
              <a:gdLst/>
              <a:ahLst/>
              <a:cxnLst/>
              <a:rect l="l" t="t" r="r" b="b"/>
              <a:pathLst>
                <a:path w="215" h="156" extrusionOk="0">
                  <a:moveTo>
                    <a:pt x="97" y="0"/>
                  </a:moveTo>
                  <a:cubicBezTo>
                    <a:pt x="0" y="0"/>
                    <a:pt x="0" y="156"/>
                    <a:pt x="97" y="156"/>
                  </a:cubicBezTo>
                  <a:cubicBezTo>
                    <a:pt x="214" y="156"/>
                    <a:pt x="214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903350" y="27208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0" y="0"/>
                  </a:moveTo>
                  <a:cubicBezTo>
                    <a:pt x="0" y="0"/>
                    <a:pt x="0" y="20"/>
                    <a:pt x="20" y="2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3901875" y="2726675"/>
              <a:ext cx="1500" cy="1475"/>
            </a:xfrm>
            <a:custGeom>
              <a:avLst/>
              <a:gdLst/>
              <a:ahLst/>
              <a:cxnLst/>
              <a:rect l="l" t="t" r="r" b="b"/>
              <a:pathLst>
                <a:path w="60" h="59" extrusionOk="0">
                  <a:moveTo>
                    <a:pt x="20" y="1"/>
                  </a:moveTo>
                  <a:cubicBezTo>
                    <a:pt x="1" y="1"/>
                    <a:pt x="1" y="59"/>
                    <a:pt x="20" y="59"/>
                  </a:cubicBezTo>
                  <a:cubicBezTo>
                    <a:pt x="59" y="59"/>
                    <a:pt x="59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3974825" y="2551625"/>
              <a:ext cx="2450" cy="1975"/>
            </a:xfrm>
            <a:custGeom>
              <a:avLst/>
              <a:gdLst/>
              <a:ahLst/>
              <a:cxnLst/>
              <a:rect l="l" t="t" r="r" b="b"/>
              <a:pathLst>
                <a:path w="98" h="79" extrusionOk="0">
                  <a:moveTo>
                    <a:pt x="39" y="1"/>
                  </a:moveTo>
                  <a:cubicBezTo>
                    <a:pt x="20" y="1"/>
                    <a:pt x="20" y="20"/>
                    <a:pt x="0" y="40"/>
                  </a:cubicBezTo>
                  <a:cubicBezTo>
                    <a:pt x="0" y="40"/>
                    <a:pt x="20" y="59"/>
                    <a:pt x="39" y="79"/>
                  </a:cubicBezTo>
                  <a:lnTo>
                    <a:pt x="78" y="79"/>
                  </a:lnTo>
                  <a:lnTo>
                    <a:pt x="78" y="59"/>
                  </a:lnTo>
                  <a:lnTo>
                    <a:pt x="98" y="40"/>
                  </a:lnTo>
                  <a:lnTo>
                    <a:pt x="98" y="20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3954875" y="2485025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0"/>
                  </a:moveTo>
                  <a:cubicBezTo>
                    <a:pt x="1" y="20"/>
                    <a:pt x="1" y="98"/>
                    <a:pt x="59" y="98"/>
                  </a:cubicBezTo>
                  <a:cubicBezTo>
                    <a:pt x="118" y="98"/>
                    <a:pt x="118" y="2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3862500" y="2399925"/>
              <a:ext cx="5850" cy="6350"/>
            </a:xfrm>
            <a:custGeom>
              <a:avLst/>
              <a:gdLst/>
              <a:ahLst/>
              <a:cxnLst/>
              <a:rect l="l" t="t" r="r" b="b"/>
              <a:pathLst>
                <a:path w="234" h="254" extrusionOk="0">
                  <a:moveTo>
                    <a:pt x="117" y="1"/>
                  </a:moveTo>
                  <a:cubicBezTo>
                    <a:pt x="98" y="1"/>
                    <a:pt x="98" y="1"/>
                    <a:pt x="78" y="20"/>
                  </a:cubicBezTo>
                  <a:cubicBezTo>
                    <a:pt x="59" y="40"/>
                    <a:pt x="39" y="40"/>
                    <a:pt x="39" y="59"/>
                  </a:cubicBezTo>
                  <a:cubicBezTo>
                    <a:pt x="20" y="79"/>
                    <a:pt x="1" y="98"/>
                    <a:pt x="1" y="117"/>
                  </a:cubicBezTo>
                  <a:cubicBezTo>
                    <a:pt x="1" y="137"/>
                    <a:pt x="1" y="156"/>
                    <a:pt x="1" y="176"/>
                  </a:cubicBezTo>
                  <a:cubicBezTo>
                    <a:pt x="1" y="195"/>
                    <a:pt x="20" y="215"/>
                    <a:pt x="39" y="234"/>
                  </a:cubicBezTo>
                  <a:cubicBezTo>
                    <a:pt x="39" y="234"/>
                    <a:pt x="59" y="254"/>
                    <a:pt x="78" y="254"/>
                  </a:cubicBezTo>
                  <a:lnTo>
                    <a:pt x="156" y="254"/>
                  </a:lnTo>
                  <a:cubicBezTo>
                    <a:pt x="176" y="254"/>
                    <a:pt x="195" y="234"/>
                    <a:pt x="195" y="234"/>
                  </a:cubicBezTo>
                  <a:cubicBezTo>
                    <a:pt x="214" y="215"/>
                    <a:pt x="234" y="195"/>
                    <a:pt x="234" y="176"/>
                  </a:cubicBezTo>
                  <a:cubicBezTo>
                    <a:pt x="234" y="156"/>
                    <a:pt x="234" y="137"/>
                    <a:pt x="234" y="117"/>
                  </a:cubicBezTo>
                  <a:cubicBezTo>
                    <a:pt x="234" y="79"/>
                    <a:pt x="214" y="79"/>
                    <a:pt x="195" y="59"/>
                  </a:cubicBezTo>
                  <a:cubicBezTo>
                    <a:pt x="195" y="40"/>
                    <a:pt x="195" y="40"/>
                    <a:pt x="195" y="20"/>
                  </a:cubicBezTo>
                  <a:cubicBezTo>
                    <a:pt x="176" y="20"/>
                    <a:pt x="176" y="20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3894100" y="2335275"/>
              <a:ext cx="2450" cy="1475"/>
            </a:xfrm>
            <a:custGeom>
              <a:avLst/>
              <a:gdLst/>
              <a:ahLst/>
              <a:cxnLst/>
              <a:rect l="l" t="t" r="r" b="b"/>
              <a:pathLst>
                <a:path w="98" h="59" extrusionOk="0">
                  <a:moveTo>
                    <a:pt x="1" y="0"/>
                  </a:moveTo>
                  <a:cubicBezTo>
                    <a:pt x="1" y="0"/>
                    <a:pt x="1" y="19"/>
                    <a:pt x="1" y="19"/>
                  </a:cubicBezTo>
                  <a:cubicBezTo>
                    <a:pt x="1" y="19"/>
                    <a:pt x="1" y="39"/>
                    <a:pt x="1" y="39"/>
                  </a:cubicBezTo>
                  <a:lnTo>
                    <a:pt x="40" y="39"/>
                  </a:lnTo>
                  <a:lnTo>
                    <a:pt x="40" y="58"/>
                  </a:lnTo>
                  <a:lnTo>
                    <a:pt x="79" y="58"/>
                  </a:lnTo>
                  <a:cubicBezTo>
                    <a:pt x="98" y="58"/>
                    <a:pt x="98" y="39"/>
                    <a:pt x="98" y="39"/>
                  </a:cubicBezTo>
                  <a:cubicBezTo>
                    <a:pt x="98" y="19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3968975" y="2279350"/>
              <a:ext cx="1500" cy="2950"/>
            </a:xfrm>
            <a:custGeom>
              <a:avLst/>
              <a:gdLst/>
              <a:ahLst/>
              <a:cxnLst/>
              <a:rect l="l" t="t" r="r" b="b"/>
              <a:pathLst>
                <a:path w="60" h="118" extrusionOk="0">
                  <a:moveTo>
                    <a:pt x="40" y="0"/>
                  </a:moveTo>
                  <a:cubicBezTo>
                    <a:pt x="20" y="0"/>
                    <a:pt x="1" y="0"/>
                    <a:pt x="1" y="20"/>
                  </a:cubicBezTo>
                  <a:cubicBezTo>
                    <a:pt x="1" y="20"/>
                    <a:pt x="1" y="20"/>
                    <a:pt x="1" y="39"/>
                  </a:cubicBezTo>
                  <a:cubicBezTo>
                    <a:pt x="1" y="59"/>
                    <a:pt x="1" y="78"/>
                    <a:pt x="1" y="98"/>
                  </a:cubicBezTo>
                  <a:cubicBezTo>
                    <a:pt x="1" y="98"/>
                    <a:pt x="1" y="98"/>
                    <a:pt x="1" y="117"/>
                  </a:cubicBezTo>
                  <a:lnTo>
                    <a:pt x="59" y="117"/>
                  </a:lnTo>
                  <a:cubicBezTo>
                    <a:pt x="59" y="117"/>
                    <a:pt x="59" y="98"/>
                    <a:pt x="59" y="98"/>
                  </a:cubicBezTo>
                  <a:lnTo>
                    <a:pt x="59" y="39"/>
                  </a:lnTo>
                  <a:cubicBezTo>
                    <a:pt x="59" y="20"/>
                    <a:pt x="59" y="20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895075" y="2219050"/>
              <a:ext cx="6350" cy="5375"/>
            </a:xfrm>
            <a:custGeom>
              <a:avLst/>
              <a:gdLst/>
              <a:ahLst/>
              <a:cxnLst/>
              <a:rect l="l" t="t" r="r" b="b"/>
              <a:pathLst>
                <a:path w="254" h="215" extrusionOk="0">
                  <a:moveTo>
                    <a:pt x="137" y="1"/>
                  </a:moveTo>
                  <a:cubicBezTo>
                    <a:pt x="1" y="1"/>
                    <a:pt x="1" y="215"/>
                    <a:pt x="137" y="215"/>
                  </a:cubicBezTo>
                  <a:cubicBezTo>
                    <a:pt x="253" y="195"/>
                    <a:pt x="253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3940775" y="2146125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1" y="0"/>
                  </a:moveTo>
                  <a:lnTo>
                    <a:pt x="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958775" y="2055675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7" h="118" extrusionOk="0">
                  <a:moveTo>
                    <a:pt x="78" y="1"/>
                  </a:moveTo>
                  <a:cubicBezTo>
                    <a:pt x="1" y="1"/>
                    <a:pt x="1" y="117"/>
                    <a:pt x="78" y="117"/>
                  </a:cubicBezTo>
                  <a:cubicBezTo>
                    <a:pt x="156" y="117"/>
                    <a:pt x="15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942250" y="2078525"/>
              <a:ext cx="3425" cy="2950"/>
            </a:xfrm>
            <a:custGeom>
              <a:avLst/>
              <a:gdLst/>
              <a:ahLst/>
              <a:cxnLst/>
              <a:rect l="l" t="t" r="r" b="b"/>
              <a:pathLst>
                <a:path w="137" h="118" extrusionOk="0">
                  <a:moveTo>
                    <a:pt x="20" y="1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0" y="40"/>
                    <a:pt x="0" y="40"/>
                    <a:pt x="20" y="59"/>
                  </a:cubicBezTo>
                  <a:lnTo>
                    <a:pt x="0" y="40"/>
                  </a:lnTo>
                  <a:lnTo>
                    <a:pt x="0" y="79"/>
                  </a:lnTo>
                  <a:cubicBezTo>
                    <a:pt x="0" y="79"/>
                    <a:pt x="0" y="79"/>
                    <a:pt x="0" y="98"/>
                  </a:cubicBezTo>
                  <a:cubicBezTo>
                    <a:pt x="0" y="98"/>
                    <a:pt x="20" y="98"/>
                    <a:pt x="20" y="118"/>
                  </a:cubicBezTo>
                  <a:lnTo>
                    <a:pt x="136" y="118"/>
                  </a:lnTo>
                  <a:lnTo>
                    <a:pt x="136" y="98"/>
                  </a:lnTo>
                  <a:lnTo>
                    <a:pt x="136" y="79"/>
                  </a:lnTo>
                  <a:lnTo>
                    <a:pt x="136" y="40"/>
                  </a:lnTo>
                  <a:lnTo>
                    <a:pt x="136" y="20"/>
                  </a:lnTo>
                  <a:cubicBezTo>
                    <a:pt x="136" y="20"/>
                    <a:pt x="117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915975" y="2013500"/>
              <a:ext cx="3450" cy="3800"/>
            </a:xfrm>
            <a:custGeom>
              <a:avLst/>
              <a:gdLst/>
              <a:ahLst/>
              <a:cxnLst/>
              <a:rect l="l" t="t" r="r" b="b"/>
              <a:pathLst>
                <a:path w="138" h="152" extrusionOk="0">
                  <a:moveTo>
                    <a:pt x="57" y="0"/>
                  </a:moveTo>
                  <a:cubicBezTo>
                    <a:pt x="54" y="0"/>
                    <a:pt x="50" y="5"/>
                    <a:pt x="40" y="15"/>
                  </a:cubicBezTo>
                  <a:lnTo>
                    <a:pt x="20" y="15"/>
                  </a:lnTo>
                  <a:cubicBezTo>
                    <a:pt x="1" y="35"/>
                    <a:pt x="1" y="54"/>
                    <a:pt x="1" y="73"/>
                  </a:cubicBezTo>
                  <a:lnTo>
                    <a:pt x="59" y="93"/>
                  </a:lnTo>
                  <a:lnTo>
                    <a:pt x="59" y="112"/>
                  </a:lnTo>
                  <a:lnTo>
                    <a:pt x="59" y="132"/>
                  </a:lnTo>
                  <a:lnTo>
                    <a:pt x="59" y="151"/>
                  </a:lnTo>
                  <a:lnTo>
                    <a:pt x="118" y="151"/>
                  </a:lnTo>
                  <a:cubicBezTo>
                    <a:pt x="118" y="151"/>
                    <a:pt x="118" y="132"/>
                    <a:pt x="118" y="132"/>
                  </a:cubicBezTo>
                  <a:cubicBezTo>
                    <a:pt x="118" y="132"/>
                    <a:pt x="118" y="132"/>
                    <a:pt x="118" y="112"/>
                  </a:cubicBezTo>
                  <a:lnTo>
                    <a:pt x="118" y="73"/>
                  </a:lnTo>
                  <a:cubicBezTo>
                    <a:pt x="137" y="54"/>
                    <a:pt x="118" y="35"/>
                    <a:pt x="118" y="15"/>
                  </a:cubicBezTo>
                  <a:lnTo>
                    <a:pt x="59" y="15"/>
                  </a:lnTo>
                  <a:cubicBezTo>
                    <a:pt x="59" y="5"/>
                    <a:pt x="59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3786150" y="1991500"/>
              <a:ext cx="2950" cy="2950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0"/>
                  </a:moveTo>
                  <a:cubicBezTo>
                    <a:pt x="1" y="20"/>
                    <a:pt x="1" y="117"/>
                    <a:pt x="59" y="117"/>
                  </a:cubicBezTo>
                  <a:cubicBezTo>
                    <a:pt x="118" y="117"/>
                    <a:pt x="118" y="2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3747750" y="2024075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1"/>
                  </a:moveTo>
                  <a:cubicBezTo>
                    <a:pt x="0" y="1"/>
                    <a:pt x="0" y="98"/>
                    <a:pt x="59" y="98"/>
                  </a:cubicBezTo>
                  <a:cubicBezTo>
                    <a:pt x="117" y="98"/>
                    <a:pt x="117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3648550" y="22944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0" y="0"/>
                  </a:moveTo>
                  <a:cubicBezTo>
                    <a:pt x="1" y="20"/>
                    <a:pt x="1" y="78"/>
                    <a:pt x="40" y="78"/>
                  </a:cubicBezTo>
                  <a:cubicBezTo>
                    <a:pt x="79" y="78"/>
                    <a:pt x="79" y="2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3698150" y="23921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0" y="1"/>
                  </a:moveTo>
                  <a:lnTo>
                    <a:pt x="20" y="20"/>
                  </a:lnTo>
                  <a:lnTo>
                    <a:pt x="1" y="39"/>
                  </a:lnTo>
                  <a:lnTo>
                    <a:pt x="1" y="59"/>
                  </a:lnTo>
                  <a:cubicBezTo>
                    <a:pt x="1" y="78"/>
                    <a:pt x="20" y="78"/>
                    <a:pt x="20" y="78"/>
                  </a:cubicBezTo>
                  <a:lnTo>
                    <a:pt x="59" y="78"/>
                  </a:lnTo>
                  <a:lnTo>
                    <a:pt x="59" y="59"/>
                  </a:lnTo>
                  <a:lnTo>
                    <a:pt x="78" y="39"/>
                  </a:lnTo>
                  <a:lnTo>
                    <a:pt x="78" y="2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3775950" y="2552125"/>
              <a:ext cx="3425" cy="2450"/>
            </a:xfrm>
            <a:custGeom>
              <a:avLst/>
              <a:gdLst/>
              <a:ahLst/>
              <a:cxnLst/>
              <a:rect l="l" t="t" r="r" b="b"/>
              <a:pathLst>
                <a:path w="137" h="98" extrusionOk="0">
                  <a:moveTo>
                    <a:pt x="78" y="0"/>
                  </a:moveTo>
                  <a:cubicBezTo>
                    <a:pt x="1" y="0"/>
                    <a:pt x="1" y="98"/>
                    <a:pt x="78" y="98"/>
                  </a:cubicBezTo>
                  <a:cubicBezTo>
                    <a:pt x="137" y="98"/>
                    <a:pt x="13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3765750" y="2625050"/>
              <a:ext cx="2450" cy="3425"/>
            </a:xfrm>
            <a:custGeom>
              <a:avLst/>
              <a:gdLst/>
              <a:ahLst/>
              <a:cxnLst/>
              <a:rect l="l" t="t" r="r" b="b"/>
              <a:pathLst>
                <a:path w="98" h="137" extrusionOk="0">
                  <a:moveTo>
                    <a:pt x="20" y="1"/>
                  </a:moveTo>
                  <a:cubicBezTo>
                    <a:pt x="0" y="1"/>
                    <a:pt x="0" y="1"/>
                    <a:pt x="0" y="20"/>
                  </a:cubicBezTo>
                  <a:lnTo>
                    <a:pt x="0" y="40"/>
                  </a:lnTo>
                  <a:cubicBezTo>
                    <a:pt x="0" y="40"/>
                    <a:pt x="0" y="40"/>
                    <a:pt x="0" y="59"/>
                  </a:cubicBezTo>
                  <a:lnTo>
                    <a:pt x="0" y="79"/>
                  </a:lnTo>
                  <a:cubicBezTo>
                    <a:pt x="0" y="98"/>
                    <a:pt x="0" y="98"/>
                    <a:pt x="0" y="117"/>
                  </a:cubicBezTo>
                  <a:cubicBezTo>
                    <a:pt x="0" y="117"/>
                    <a:pt x="0" y="117"/>
                    <a:pt x="0" y="137"/>
                  </a:cubicBezTo>
                  <a:lnTo>
                    <a:pt x="58" y="137"/>
                  </a:lnTo>
                  <a:cubicBezTo>
                    <a:pt x="58" y="137"/>
                    <a:pt x="78" y="137"/>
                    <a:pt x="78" y="117"/>
                  </a:cubicBezTo>
                  <a:cubicBezTo>
                    <a:pt x="78" y="117"/>
                    <a:pt x="78" y="98"/>
                    <a:pt x="78" y="98"/>
                  </a:cubicBezTo>
                  <a:lnTo>
                    <a:pt x="97" y="79"/>
                  </a:lnTo>
                  <a:lnTo>
                    <a:pt x="97" y="59"/>
                  </a:lnTo>
                  <a:lnTo>
                    <a:pt x="97" y="40"/>
                  </a:lnTo>
                  <a:cubicBezTo>
                    <a:pt x="97" y="20"/>
                    <a:pt x="97" y="20"/>
                    <a:pt x="97" y="20"/>
                  </a:cubicBezTo>
                  <a:cubicBezTo>
                    <a:pt x="97" y="1"/>
                    <a:pt x="78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761850" y="2784550"/>
              <a:ext cx="3425" cy="2925"/>
            </a:xfrm>
            <a:custGeom>
              <a:avLst/>
              <a:gdLst/>
              <a:ahLst/>
              <a:cxnLst/>
              <a:rect l="l" t="t" r="r" b="b"/>
              <a:pathLst>
                <a:path w="137" h="117" extrusionOk="0">
                  <a:moveTo>
                    <a:pt x="59" y="0"/>
                  </a:moveTo>
                  <a:cubicBezTo>
                    <a:pt x="59" y="0"/>
                    <a:pt x="59" y="20"/>
                    <a:pt x="39" y="20"/>
                  </a:cubicBezTo>
                  <a:lnTo>
                    <a:pt x="20" y="20"/>
                  </a:lnTo>
                  <a:lnTo>
                    <a:pt x="1" y="39"/>
                  </a:lnTo>
                  <a:cubicBezTo>
                    <a:pt x="1" y="39"/>
                    <a:pt x="1" y="39"/>
                    <a:pt x="1" y="58"/>
                  </a:cubicBezTo>
                  <a:cubicBezTo>
                    <a:pt x="1" y="78"/>
                    <a:pt x="20" y="78"/>
                    <a:pt x="20" y="78"/>
                  </a:cubicBezTo>
                  <a:lnTo>
                    <a:pt x="39" y="78"/>
                  </a:lnTo>
                  <a:lnTo>
                    <a:pt x="1" y="117"/>
                  </a:lnTo>
                  <a:lnTo>
                    <a:pt x="78" y="117"/>
                  </a:lnTo>
                  <a:cubicBezTo>
                    <a:pt x="98" y="97"/>
                    <a:pt x="98" y="97"/>
                    <a:pt x="117" y="97"/>
                  </a:cubicBezTo>
                  <a:lnTo>
                    <a:pt x="137" y="78"/>
                  </a:lnTo>
                  <a:cubicBezTo>
                    <a:pt x="137" y="58"/>
                    <a:pt x="137" y="58"/>
                    <a:pt x="137" y="58"/>
                  </a:cubicBezTo>
                  <a:lnTo>
                    <a:pt x="137" y="39"/>
                  </a:lnTo>
                  <a:cubicBezTo>
                    <a:pt x="137" y="20"/>
                    <a:pt x="137" y="20"/>
                    <a:pt x="137" y="2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3712750" y="2673200"/>
              <a:ext cx="1950" cy="2450"/>
            </a:xfrm>
            <a:custGeom>
              <a:avLst/>
              <a:gdLst/>
              <a:ahLst/>
              <a:cxnLst/>
              <a:rect l="l" t="t" r="r" b="b"/>
              <a:pathLst>
                <a:path w="78" h="98" extrusionOk="0">
                  <a:moveTo>
                    <a:pt x="0" y="0"/>
                  </a:moveTo>
                  <a:lnTo>
                    <a:pt x="0" y="20"/>
                  </a:lnTo>
                  <a:cubicBezTo>
                    <a:pt x="0" y="20"/>
                    <a:pt x="0" y="39"/>
                    <a:pt x="0" y="39"/>
                  </a:cubicBezTo>
                  <a:lnTo>
                    <a:pt x="0" y="59"/>
                  </a:lnTo>
                  <a:lnTo>
                    <a:pt x="58" y="59"/>
                  </a:lnTo>
                  <a:lnTo>
                    <a:pt x="78" y="97"/>
                  </a:lnTo>
                  <a:lnTo>
                    <a:pt x="78" y="78"/>
                  </a:lnTo>
                  <a:cubicBezTo>
                    <a:pt x="78" y="78"/>
                    <a:pt x="78" y="59"/>
                    <a:pt x="78" y="59"/>
                  </a:cubicBezTo>
                  <a:cubicBezTo>
                    <a:pt x="78" y="39"/>
                    <a:pt x="78" y="20"/>
                    <a:pt x="58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3644175" y="2534625"/>
              <a:ext cx="2950" cy="1475"/>
            </a:xfrm>
            <a:custGeom>
              <a:avLst/>
              <a:gdLst/>
              <a:ahLst/>
              <a:cxnLst/>
              <a:rect l="l" t="t" r="r" b="b"/>
              <a:pathLst>
                <a:path w="118" h="59" extrusionOk="0">
                  <a:moveTo>
                    <a:pt x="1" y="0"/>
                  </a:moveTo>
                  <a:cubicBezTo>
                    <a:pt x="1" y="20"/>
                    <a:pt x="1" y="39"/>
                    <a:pt x="1" y="59"/>
                  </a:cubicBezTo>
                  <a:lnTo>
                    <a:pt x="98" y="59"/>
                  </a:lnTo>
                  <a:cubicBezTo>
                    <a:pt x="117" y="39"/>
                    <a:pt x="117" y="20"/>
                    <a:pt x="98" y="20"/>
                  </a:cubicBezTo>
                  <a:cubicBezTo>
                    <a:pt x="98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3645150" y="2805450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9" y="0"/>
                  </a:moveTo>
                  <a:cubicBezTo>
                    <a:pt x="1" y="0"/>
                    <a:pt x="1" y="98"/>
                    <a:pt x="59" y="98"/>
                  </a:cubicBezTo>
                  <a:cubicBezTo>
                    <a:pt x="117" y="98"/>
                    <a:pt x="117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026850" y="2044500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7" h="118" extrusionOk="0">
                  <a:moveTo>
                    <a:pt x="78" y="0"/>
                  </a:moveTo>
                  <a:cubicBezTo>
                    <a:pt x="0" y="0"/>
                    <a:pt x="0" y="117"/>
                    <a:pt x="78" y="117"/>
                  </a:cubicBezTo>
                  <a:cubicBezTo>
                    <a:pt x="156" y="117"/>
                    <a:pt x="15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"/>
          <p:cNvSpPr txBox="1">
            <a:spLocks noGrp="1"/>
          </p:cNvSpPr>
          <p:nvPr>
            <p:ph type="subTitle" idx="1"/>
          </p:nvPr>
        </p:nvSpPr>
        <p:spPr>
          <a:xfrm>
            <a:off x="3631086" y="1264031"/>
            <a:ext cx="4573271" cy="195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id-ID" sz="2800">
                <a:latin typeface="Times New Roman"/>
                <a:ea typeface="Times New Roman"/>
                <a:cs typeface="Times New Roman"/>
                <a:sym typeface="Times New Roman"/>
              </a:rPr>
              <a:t>Menjadi </a:t>
            </a:r>
            <a:r>
              <a:rPr lang="id-ID" sz="2800" i="1">
                <a:latin typeface="Times New Roman"/>
                <a:ea typeface="Times New Roman"/>
                <a:cs typeface="Times New Roman"/>
                <a:sym typeface="Times New Roman"/>
              </a:rPr>
              <a:t>center of education </a:t>
            </a:r>
            <a:r>
              <a:rPr lang="id-ID" sz="2800">
                <a:latin typeface="Times New Roman"/>
                <a:ea typeface="Times New Roman"/>
                <a:cs typeface="Times New Roman"/>
                <a:sym typeface="Times New Roman"/>
              </a:rPr>
              <a:t>mengenai  pasar modal di Politeknik Negeri Semarang</a:t>
            </a:r>
            <a:endParaRPr sz="2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1344448" y="2525850"/>
            <a:ext cx="932925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7"/>
          <p:cNvSpPr txBox="1"/>
          <p:nvPr/>
        </p:nvSpPr>
        <p:spPr>
          <a:xfrm>
            <a:off x="1344449" y="1695450"/>
            <a:ext cx="1881831" cy="109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eko"/>
              <a:buNone/>
            </a:pPr>
            <a:r>
              <a:rPr lang="id-ID" sz="5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VISI</a:t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139103" y="151199"/>
            <a:ext cx="8866873" cy="4852121"/>
          </a:xfrm>
          <a:prstGeom prst="frame">
            <a:avLst>
              <a:gd name="adj1" fmla="val 1379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"/>
          <p:cNvSpPr txBox="1">
            <a:spLocks noGrp="1"/>
          </p:cNvSpPr>
          <p:nvPr>
            <p:ph type="subTitle" idx="1"/>
          </p:nvPr>
        </p:nvSpPr>
        <p:spPr>
          <a:xfrm>
            <a:off x="2898475" y="672860"/>
            <a:ext cx="5693433" cy="396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1800" b="1" dirty="0">
                <a:latin typeface="Source Code Pro"/>
                <a:ea typeface="Source Code Pro"/>
                <a:cs typeface="Source Code Pro"/>
                <a:sym typeface="Source Code Pro"/>
              </a:rPr>
              <a:t>Menjadi fasilitator dibidang pasar modal bagi mahasiswa Politeknik Negeri Semarang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id-ID" sz="1800" b="1" dirty="0">
                <a:latin typeface="Source Code Pro"/>
                <a:ea typeface="Source Code Pro"/>
                <a:cs typeface="Source Code Pro"/>
                <a:sym typeface="Source Code Pro"/>
              </a:rPr>
              <a:t>Mengembangkan jiwa profesionalitas pengurus CMC Polines secara kualitas dan kompetensi dalam bidang pasar modal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Arial"/>
              <a:buAutoNum type="arabicPeriod"/>
            </a:pPr>
            <a:r>
              <a:rPr lang="id-ID" sz="1800" b="1" dirty="0">
                <a:latin typeface="Source Code Pro"/>
                <a:ea typeface="Source Code Pro"/>
                <a:cs typeface="Source Code Pro"/>
                <a:sym typeface="Source Code Pro"/>
              </a:rPr>
              <a:t>Memperbanyak edukasi dan publikasi secara masif dan progresif guna meningkatkan eksistensi dalam lingkup internal maupun eksternal</a:t>
            </a:r>
            <a:endParaRPr sz="1800" b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1344448" y="2525850"/>
            <a:ext cx="932925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1344449" y="1695450"/>
            <a:ext cx="1881831" cy="109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eko"/>
              <a:buNone/>
            </a:pPr>
            <a:r>
              <a:rPr lang="id-ID" sz="5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MISI</a:t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139103" y="151199"/>
            <a:ext cx="8866873" cy="4852121"/>
          </a:xfrm>
          <a:prstGeom prst="frame">
            <a:avLst>
              <a:gd name="adj1" fmla="val 1379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"/>
          <p:cNvSpPr txBox="1"/>
          <p:nvPr/>
        </p:nvSpPr>
        <p:spPr>
          <a:xfrm>
            <a:off x="755762" y="2526950"/>
            <a:ext cx="1880700" cy="100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Meningkatkan kualitas investor pasar modal</a:t>
            </a:r>
            <a:endParaRPr sz="14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3350542" y="324052"/>
            <a:ext cx="2440200" cy="41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-ID" sz="2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TUJUAN</a:t>
            </a:r>
            <a:endParaRPr sz="2500" b="0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3641925" y="2526950"/>
            <a:ext cx="1857300" cy="1175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Meningkatkan prestasi pengurus dan branding CMC Polines</a:t>
            </a:r>
            <a:endParaRPr sz="14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92" name="Google Shape;492;p19"/>
          <p:cNvSpPr txBox="1"/>
          <p:nvPr/>
        </p:nvSpPr>
        <p:spPr>
          <a:xfrm>
            <a:off x="6504688" y="2526818"/>
            <a:ext cx="18573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Menciptakan generasi yang </a:t>
            </a:r>
            <a:r>
              <a:rPr lang="id-ID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ahli dibidang</a:t>
            </a:r>
            <a:r>
              <a:rPr lang="id-ID" sz="14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pasar modal dan mampu menerapkan di kehidupan sehari-hari</a:t>
            </a:r>
            <a:endParaRPr sz="1400" b="0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93" name="Google Shape;493;p19"/>
          <p:cNvSpPr/>
          <p:nvPr/>
        </p:nvSpPr>
        <p:spPr>
          <a:xfrm>
            <a:off x="1253424" y="1242402"/>
            <a:ext cx="939057" cy="950896"/>
          </a:xfrm>
          <a:prstGeom prst="donut">
            <a:avLst>
              <a:gd name="adj" fmla="val 1952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19"/>
          <p:cNvGrpSpPr/>
          <p:nvPr/>
        </p:nvGrpSpPr>
        <p:grpSpPr>
          <a:xfrm>
            <a:off x="1667875" y="-610646"/>
            <a:ext cx="5819675" cy="1853098"/>
            <a:chOff x="1667875" y="735077"/>
            <a:chExt cx="5819675" cy="1853098"/>
          </a:xfrm>
        </p:grpSpPr>
        <p:cxnSp>
          <p:nvCxnSpPr>
            <p:cNvPr id="495" name="Google Shape;495;p19"/>
            <p:cNvCxnSpPr/>
            <p:nvPr/>
          </p:nvCxnSpPr>
          <p:spPr>
            <a:xfrm>
              <a:off x="4570575" y="735077"/>
              <a:ext cx="5700" cy="507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6" name="Google Shape;496;p19"/>
            <p:cNvCxnSpPr/>
            <p:nvPr/>
          </p:nvCxnSpPr>
          <p:spPr>
            <a:xfrm flipH="1">
              <a:off x="1667875" y="2247675"/>
              <a:ext cx="2916900" cy="340500"/>
            </a:xfrm>
            <a:prstGeom prst="bentConnector3">
              <a:avLst>
                <a:gd name="adj1" fmla="val 9982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7" name="Google Shape;497;p19"/>
            <p:cNvCxnSpPr/>
            <p:nvPr/>
          </p:nvCxnSpPr>
          <p:spPr>
            <a:xfrm>
              <a:off x="4570650" y="2247675"/>
              <a:ext cx="2916900" cy="340500"/>
            </a:xfrm>
            <a:prstGeom prst="bentConnector3">
              <a:avLst>
                <a:gd name="adj1" fmla="val 9982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98" name="Google Shape;498;p19"/>
          <p:cNvSpPr txBox="1"/>
          <p:nvPr/>
        </p:nvSpPr>
        <p:spPr>
          <a:xfrm>
            <a:off x="1183662" y="1452786"/>
            <a:ext cx="1098972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Jangka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pendek</a:t>
            </a:r>
            <a:endParaRPr sz="1400" b="1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4159421" y="1259719"/>
            <a:ext cx="939057" cy="950896"/>
          </a:xfrm>
          <a:prstGeom prst="donut">
            <a:avLst>
              <a:gd name="adj" fmla="val 1952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 txBox="1"/>
          <p:nvPr/>
        </p:nvSpPr>
        <p:spPr>
          <a:xfrm>
            <a:off x="4070371" y="1438930"/>
            <a:ext cx="1098972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Jangka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menengah</a:t>
            </a:r>
            <a:endParaRPr sz="1400" b="1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501" name="Google Shape;501;p19"/>
          <p:cNvSpPr/>
          <p:nvPr/>
        </p:nvSpPr>
        <p:spPr>
          <a:xfrm>
            <a:off x="7006532" y="1238937"/>
            <a:ext cx="939057" cy="950896"/>
          </a:xfrm>
          <a:prstGeom prst="donut">
            <a:avLst>
              <a:gd name="adj" fmla="val 1952"/>
            </a:avLst>
          </a:prstGeom>
          <a:gradFill>
            <a:gsLst>
              <a:gs pos="0">
                <a:srgbClr val="B45F06"/>
              </a:gs>
              <a:gs pos="100000">
                <a:schemeClr val="l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9"/>
          <p:cNvSpPr txBox="1"/>
          <p:nvPr/>
        </p:nvSpPr>
        <p:spPr>
          <a:xfrm>
            <a:off x="6936770" y="1438930"/>
            <a:ext cx="1098972" cy="95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Jangka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-ID" sz="1400" b="1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panjang</a:t>
            </a:r>
            <a:endParaRPr sz="1400" b="1" i="0" u="none" strike="noStrike" cap="none">
              <a:solidFill>
                <a:schemeClr val="lt1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 txBox="1">
            <a:spLocks noGrp="1"/>
          </p:cNvSpPr>
          <p:nvPr>
            <p:ph type="title"/>
          </p:nvPr>
        </p:nvSpPr>
        <p:spPr>
          <a:xfrm>
            <a:off x="-90882" y="384724"/>
            <a:ext cx="52023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/>
              <a:t>LATAR BELAKANG/ PERMASALAHAN</a:t>
            </a:r>
            <a:endParaRPr/>
          </a:p>
        </p:txBody>
      </p:sp>
      <p:cxnSp>
        <p:nvCxnSpPr>
          <p:cNvPr id="508" name="Google Shape;508;p20"/>
          <p:cNvCxnSpPr/>
          <p:nvPr/>
        </p:nvCxnSpPr>
        <p:spPr>
          <a:xfrm>
            <a:off x="7673125" y="253933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diamond" w="med" len="med"/>
          </a:ln>
        </p:spPr>
      </p:cxnSp>
      <p:sp>
        <p:nvSpPr>
          <p:cNvPr id="509" name="Google Shape;509;p20"/>
          <p:cNvSpPr txBox="1"/>
          <p:nvPr/>
        </p:nvSpPr>
        <p:spPr>
          <a:xfrm>
            <a:off x="1581966" y="1999794"/>
            <a:ext cx="157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-ID" sz="2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PRESTASI </a:t>
            </a:r>
            <a:endParaRPr sz="2500" b="0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0" name="Google Shape;510;p20"/>
          <p:cNvSpPr txBox="1"/>
          <p:nvPr/>
        </p:nvSpPr>
        <p:spPr>
          <a:xfrm>
            <a:off x="3206780" y="3309538"/>
            <a:ext cx="1949419" cy="73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-ID" sz="2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KEAKRABAN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-ID" sz="2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PENGURUS</a:t>
            </a:r>
            <a:endParaRPr sz="2500" b="0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511" name="Google Shape;511;p20"/>
          <p:cNvGrpSpPr/>
          <p:nvPr/>
        </p:nvGrpSpPr>
        <p:grpSpPr>
          <a:xfrm>
            <a:off x="1754725" y="828136"/>
            <a:ext cx="7164987" cy="4002657"/>
            <a:chOff x="132625" y="1433650"/>
            <a:chExt cx="3580625" cy="2308125"/>
          </a:xfrm>
        </p:grpSpPr>
        <p:sp>
          <p:nvSpPr>
            <p:cNvPr id="512" name="Google Shape;512;p20"/>
            <p:cNvSpPr/>
            <p:nvPr/>
          </p:nvSpPr>
          <p:spPr>
            <a:xfrm>
              <a:off x="3524000" y="1458300"/>
              <a:ext cx="189250" cy="2283475"/>
            </a:xfrm>
            <a:custGeom>
              <a:avLst/>
              <a:gdLst/>
              <a:ahLst/>
              <a:cxnLst/>
              <a:rect l="l" t="t" r="r" b="b"/>
              <a:pathLst>
                <a:path w="7570" h="91339" fill="none" extrusionOk="0">
                  <a:moveTo>
                    <a:pt x="1" y="91339"/>
                  </a:moveTo>
                  <a:lnTo>
                    <a:pt x="7569" y="91339"/>
                  </a:lnTo>
                  <a:lnTo>
                    <a:pt x="7569" y="0"/>
                  </a:lnTo>
                  <a:lnTo>
                    <a:pt x="1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3614425" y="36270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614425" y="35700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614425" y="35130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524000" y="345605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3614425" y="33990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3614425" y="33420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3614425" y="32850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3614425" y="32280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3524000" y="3171075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3614425" y="31133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3614425" y="30563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3614425" y="29993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3614425" y="29423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524000" y="2885375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614425" y="28283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614425" y="27713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614425" y="27144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614425" y="26574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524000" y="259965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614425" y="254265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614425" y="24856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614425" y="24286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14425" y="23716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524000" y="23147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3614425" y="22577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3614425" y="22007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614425" y="21437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614425" y="20859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524000" y="2028975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614425" y="19719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614425" y="19150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614425" y="18580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614425" y="1801000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524000" y="1744025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614425" y="168702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614425" y="16292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0"/>
                  </a:moveTo>
                  <a:lnTo>
                    <a:pt x="3952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614425" y="15722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614425" y="1515275"/>
              <a:ext cx="98825" cy="25"/>
            </a:xfrm>
            <a:custGeom>
              <a:avLst/>
              <a:gdLst/>
              <a:ahLst/>
              <a:cxnLst/>
              <a:rect l="l" t="t" r="r" b="b"/>
              <a:pathLst>
                <a:path w="3953" h="1" fill="none" extrusionOk="0">
                  <a:moveTo>
                    <a:pt x="1" y="1"/>
                  </a:moveTo>
                  <a:lnTo>
                    <a:pt x="3952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20000" y="3552550"/>
              <a:ext cx="2993250" cy="189225"/>
            </a:xfrm>
            <a:custGeom>
              <a:avLst/>
              <a:gdLst/>
              <a:ahLst/>
              <a:cxnLst/>
              <a:rect l="l" t="t" r="r" b="b"/>
              <a:pathLst>
                <a:path w="119730" h="7569" fill="none" extrusionOk="0">
                  <a:moveTo>
                    <a:pt x="1" y="0"/>
                  </a:moveTo>
                  <a:lnTo>
                    <a:pt x="1" y="7569"/>
                  </a:lnTo>
                  <a:lnTo>
                    <a:pt x="119729" y="7569"/>
                  </a:lnTo>
                  <a:lnTo>
                    <a:pt x="119729" y="0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9522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8697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94492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10194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1094625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1" y="0"/>
                  </a:moveTo>
                  <a:lnTo>
                    <a:pt x="1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11691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124432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13188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139402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1" y="0"/>
                  </a:moveTo>
                  <a:lnTo>
                    <a:pt x="1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1468500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0" y="0"/>
                  </a:moveTo>
                  <a:lnTo>
                    <a:pt x="0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154297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16182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692675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7679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842375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0" y="0"/>
                  </a:moveTo>
                  <a:lnTo>
                    <a:pt x="0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917600" y="3642225"/>
              <a:ext cx="25" cy="99550"/>
            </a:xfrm>
            <a:custGeom>
              <a:avLst/>
              <a:gdLst/>
              <a:ahLst/>
              <a:cxnLst/>
              <a:rect l="l" t="t" r="r" b="b"/>
              <a:pathLst>
                <a:path w="1" h="3982" fill="none" extrusionOk="0">
                  <a:moveTo>
                    <a:pt x="0" y="0"/>
                  </a:moveTo>
                  <a:lnTo>
                    <a:pt x="0" y="398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99207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206730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1417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217000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0" y="0"/>
                  </a:moveTo>
                  <a:lnTo>
                    <a:pt x="0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2914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236670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24411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25156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590850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1" y="0"/>
                  </a:moveTo>
                  <a:lnTo>
                    <a:pt x="1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26653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27405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8150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8902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964725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1" y="0"/>
                  </a:moveTo>
                  <a:lnTo>
                    <a:pt x="1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0399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1144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31896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2641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339350" y="3552550"/>
              <a:ext cx="25" cy="189225"/>
            </a:xfrm>
            <a:custGeom>
              <a:avLst/>
              <a:gdLst/>
              <a:ahLst/>
              <a:cxnLst/>
              <a:rect l="l" t="t" r="r" b="b"/>
              <a:pathLst>
                <a:path w="1" h="7569" fill="none" extrusionOk="0">
                  <a:moveTo>
                    <a:pt x="1" y="0"/>
                  </a:moveTo>
                  <a:lnTo>
                    <a:pt x="1" y="7569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4138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489050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1" y="1"/>
                  </a:moveTo>
                  <a:lnTo>
                    <a:pt x="1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563525" y="3642975"/>
              <a:ext cx="25" cy="98800"/>
            </a:xfrm>
            <a:custGeom>
              <a:avLst/>
              <a:gdLst/>
              <a:ahLst/>
              <a:cxnLst/>
              <a:rect l="l" t="t" r="r" b="b"/>
              <a:pathLst>
                <a:path w="1" h="3952" fill="none" extrusionOk="0">
                  <a:moveTo>
                    <a:pt x="0" y="1"/>
                  </a:moveTo>
                  <a:lnTo>
                    <a:pt x="0" y="3952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1277775" y="1979575"/>
              <a:ext cx="434675" cy="409850"/>
            </a:xfrm>
            <a:custGeom>
              <a:avLst/>
              <a:gdLst/>
              <a:ahLst/>
              <a:cxnLst/>
              <a:rect l="l" t="t" r="r" b="b"/>
              <a:pathLst>
                <a:path w="17387" h="16394" extrusionOk="0">
                  <a:moveTo>
                    <a:pt x="14924" y="1064"/>
                  </a:moveTo>
                  <a:lnTo>
                    <a:pt x="14985" y="2128"/>
                  </a:lnTo>
                  <a:cubicBezTo>
                    <a:pt x="14985" y="2280"/>
                    <a:pt x="15107" y="2432"/>
                    <a:pt x="15289" y="2432"/>
                  </a:cubicBezTo>
                  <a:lnTo>
                    <a:pt x="16353" y="2463"/>
                  </a:lnTo>
                  <a:lnTo>
                    <a:pt x="14195" y="4560"/>
                  </a:lnTo>
                  <a:lnTo>
                    <a:pt x="12857" y="4530"/>
                  </a:lnTo>
                  <a:lnTo>
                    <a:pt x="12827" y="3192"/>
                  </a:lnTo>
                  <a:lnTo>
                    <a:pt x="14924" y="1064"/>
                  </a:lnTo>
                  <a:close/>
                  <a:moveTo>
                    <a:pt x="8146" y="8299"/>
                  </a:moveTo>
                  <a:cubicBezTo>
                    <a:pt x="8268" y="8299"/>
                    <a:pt x="8420" y="8329"/>
                    <a:pt x="8541" y="8390"/>
                  </a:cubicBezTo>
                  <a:lnTo>
                    <a:pt x="7903" y="9028"/>
                  </a:lnTo>
                  <a:cubicBezTo>
                    <a:pt x="7781" y="9150"/>
                    <a:pt x="7781" y="9362"/>
                    <a:pt x="7903" y="9484"/>
                  </a:cubicBezTo>
                  <a:cubicBezTo>
                    <a:pt x="7964" y="9545"/>
                    <a:pt x="8047" y="9575"/>
                    <a:pt x="8131" y="9575"/>
                  </a:cubicBezTo>
                  <a:cubicBezTo>
                    <a:pt x="8215" y="9575"/>
                    <a:pt x="8298" y="9545"/>
                    <a:pt x="8359" y="9484"/>
                  </a:cubicBezTo>
                  <a:lnTo>
                    <a:pt x="8997" y="8846"/>
                  </a:lnTo>
                  <a:cubicBezTo>
                    <a:pt x="9058" y="8967"/>
                    <a:pt x="9088" y="9119"/>
                    <a:pt x="9088" y="9241"/>
                  </a:cubicBezTo>
                  <a:cubicBezTo>
                    <a:pt x="9088" y="9758"/>
                    <a:pt x="8663" y="10183"/>
                    <a:pt x="8146" y="10183"/>
                  </a:cubicBezTo>
                  <a:cubicBezTo>
                    <a:pt x="7629" y="10183"/>
                    <a:pt x="7204" y="9758"/>
                    <a:pt x="7204" y="9241"/>
                  </a:cubicBezTo>
                  <a:cubicBezTo>
                    <a:pt x="7204" y="8724"/>
                    <a:pt x="7629" y="8299"/>
                    <a:pt x="8146" y="8299"/>
                  </a:cubicBezTo>
                  <a:close/>
                  <a:moveTo>
                    <a:pt x="8131" y="5548"/>
                  </a:moveTo>
                  <a:cubicBezTo>
                    <a:pt x="8982" y="5548"/>
                    <a:pt x="9833" y="5837"/>
                    <a:pt x="10517" y="6414"/>
                  </a:cubicBezTo>
                  <a:lnTo>
                    <a:pt x="8997" y="7934"/>
                  </a:lnTo>
                  <a:cubicBezTo>
                    <a:pt x="8723" y="7751"/>
                    <a:pt x="8413" y="7662"/>
                    <a:pt x="8109" y="7662"/>
                  </a:cubicBezTo>
                  <a:cubicBezTo>
                    <a:pt x="7604" y="7662"/>
                    <a:pt x="7112" y="7905"/>
                    <a:pt x="6809" y="8359"/>
                  </a:cubicBezTo>
                  <a:cubicBezTo>
                    <a:pt x="6322" y="9089"/>
                    <a:pt x="6535" y="10092"/>
                    <a:pt x="7265" y="10578"/>
                  </a:cubicBezTo>
                  <a:cubicBezTo>
                    <a:pt x="7532" y="10746"/>
                    <a:pt x="7832" y="10827"/>
                    <a:pt x="8129" y="10827"/>
                  </a:cubicBezTo>
                  <a:cubicBezTo>
                    <a:pt x="8642" y="10827"/>
                    <a:pt x="9145" y="10584"/>
                    <a:pt x="9453" y="10122"/>
                  </a:cubicBezTo>
                  <a:cubicBezTo>
                    <a:pt x="9818" y="9575"/>
                    <a:pt x="9818" y="8907"/>
                    <a:pt x="9453" y="8359"/>
                  </a:cubicBezTo>
                  <a:lnTo>
                    <a:pt x="10973" y="6870"/>
                  </a:lnTo>
                  <a:lnTo>
                    <a:pt x="10973" y="6870"/>
                  </a:lnTo>
                  <a:cubicBezTo>
                    <a:pt x="12280" y="8420"/>
                    <a:pt x="12067" y="10761"/>
                    <a:pt x="10517" y="12068"/>
                  </a:cubicBezTo>
                  <a:cubicBezTo>
                    <a:pt x="9814" y="12663"/>
                    <a:pt x="8966" y="12951"/>
                    <a:pt x="8124" y="12951"/>
                  </a:cubicBezTo>
                  <a:cubicBezTo>
                    <a:pt x="7073" y="12951"/>
                    <a:pt x="6031" y="12503"/>
                    <a:pt x="5289" y="11642"/>
                  </a:cubicBezTo>
                  <a:cubicBezTo>
                    <a:pt x="3982" y="10062"/>
                    <a:pt x="4195" y="7752"/>
                    <a:pt x="5745" y="6414"/>
                  </a:cubicBezTo>
                  <a:cubicBezTo>
                    <a:pt x="6429" y="5837"/>
                    <a:pt x="7280" y="5548"/>
                    <a:pt x="8131" y="5548"/>
                  </a:cubicBezTo>
                  <a:close/>
                  <a:moveTo>
                    <a:pt x="8116" y="2767"/>
                  </a:moveTo>
                  <a:cubicBezTo>
                    <a:pt x="9605" y="2767"/>
                    <a:pt x="11034" y="3253"/>
                    <a:pt x="12219" y="4195"/>
                  </a:cubicBezTo>
                  <a:lnTo>
                    <a:pt x="12219" y="4712"/>
                  </a:lnTo>
                  <a:lnTo>
                    <a:pt x="10943" y="5989"/>
                  </a:lnTo>
                  <a:cubicBezTo>
                    <a:pt x="10122" y="5266"/>
                    <a:pt x="9105" y="4912"/>
                    <a:pt x="8092" y="4912"/>
                  </a:cubicBezTo>
                  <a:cubicBezTo>
                    <a:pt x="6889" y="4912"/>
                    <a:pt x="5691" y="5410"/>
                    <a:pt x="4833" y="6384"/>
                  </a:cubicBezTo>
                  <a:cubicBezTo>
                    <a:pt x="3252" y="8207"/>
                    <a:pt x="3435" y="10943"/>
                    <a:pt x="5228" y="12524"/>
                  </a:cubicBezTo>
                  <a:cubicBezTo>
                    <a:pt x="6059" y="13243"/>
                    <a:pt x="7078" y="13598"/>
                    <a:pt x="8092" y="13598"/>
                  </a:cubicBezTo>
                  <a:cubicBezTo>
                    <a:pt x="9304" y="13598"/>
                    <a:pt x="10507" y="13091"/>
                    <a:pt x="11368" y="12098"/>
                  </a:cubicBezTo>
                  <a:cubicBezTo>
                    <a:pt x="12766" y="10487"/>
                    <a:pt x="12797" y="8086"/>
                    <a:pt x="11398" y="6445"/>
                  </a:cubicBezTo>
                  <a:lnTo>
                    <a:pt x="12675" y="5168"/>
                  </a:lnTo>
                  <a:lnTo>
                    <a:pt x="13192" y="5198"/>
                  </a:lnTo>
                  <a:cubicBezTo>
                    <a:pt x="14104" y="6353"/>
                    <a:pt x="14620" y="7782"/>
                    <a:pt x="14620" y="9271"/>
                  </a:cubicBezTo>
                  <a:cubicBezTo>
                    <a:pt x="14651" y="12858"/>
                    <a:pt x="11733" y="15776"/>
                    <a:pt x="8116" y="15776"/>
                  </a:cubicBezTo>
                  <a:cubicBezTo>
                    <a:pt x="4529" y="15776"/>
                    <a:pt x="1611" y="12888"/>
                    <a:pt x="1611" y="9271"/>
                  </a:cubicBezTo>
                  <a:cubicBezTo>
                    <a:pt x="1611" y="5685"/>
                    <a:pt x="4499" y="2767"/>
                    <a:pt x="8116" y="2767"/>
                  </a:cubicBezTo>
                  <a:close/>
                  <a:moveTo>
                    <a:pt x="15198" y="1"/>
                  </a:moveTo>
                  <a:cubicBezTo>
                    <a:pt x="15137" y="1"/>
                    <a:pt x="15046" y="61"/>
                    <a:pt x="14985" y="92"/>
                  </a:cubicBezTo>
                  <a:lnTo>
                    <a:pt x="12250" y="2827"/>
                  </a:lnTo>
                  <a:cubicBezTo>
                    <a:pt x="12189" y="2888"/>
                    <a:pt x="12158" y="2979"/>
                    <a:pt x="12158" y="3071"/>
                  </a:cubicBezTo>
                  <a:lnTo>
                    <a:pt x="12158" y="3375"/>
                  </a:lnTo>
                  <a:cubicBezTo>
                    <a:pt x="10918" y="2517"/>
                    <a:pt x="9505" y="2105"/>
                    <a:pt x="8108" y="2105"/>
                  </a:cubicBezTo>
                  <a:cubicBezTo>
                    <a:pt x="5843" y="2105"/>
                    <a:pt x="3622" y="3187"/>
                    <a:pt x="2249" y="5198"/>
                  </a:cubicBezTo>
                  <a:cubicBezTo>
                    <a:pt x="0" y="8451"/>
                    <a:pt x="821" y="12888"/>
                    <a:pt x="4073" y="15138"/>
                  </a:cubicBezTo>
                  <a:cubicBezTo>
                    <a:pt x="5315" y="15985"/>
                    <a:pt x="6730" y="16394"/>
                    <a:pt x="8129" y="16394"/>
                  </a:cubicBezTo>
                  <a:cubicBezTo>
                    <a:pt x="10392" y="16394"/>
                    <a:pt x="12611" y="15324"/>
                    <a:pt x="13982" y="13314"/>
                  </a:cubicBezTo>
                  <a:cubicBezTo>
                    <a:pt x="15684" y="10852"/>
                    <a:pt x="15684" y="7630"/>
                    <a:pt x="13982" y="5198"/>
                  </a:cubicBezTo>
                  <a:lnTo>
                    <a:pt x="14316" y="5198"/>
                  </a:lnTo>
                  <a:cubicBezTo>
                    <a:pt x="14408" y="5198"/>
                    <a:pt x="14468" y="5168"/>
                    <a:pt x="14529" y="5107"/>
                  </a:cubicBezTo>
                  <a:lnTo>
                    <a:pt x="17265" y="2371"/>
                  </a:lnTo>
                  <a:cubicBezTo>
                    <a:pt x="17386" y="2250"/>
                    <a:pt x="17386" y="2068"/>
                    <a:pt x="17265" y="1916"/>
                  </a:cubicBezTo>
                  <a:cubicBezTo>
                    <a:pt x="17204" y="1885"/>
                    <a:pt x="17143" y="1824"/>
                    <a:pt x="17052" y="1824"/>
                  </a:cubicBezTo>
                  <a:lnTo>
                    <a:pt x="17082" y="1855"/>
                  </a:lnTo>
                  <a:lnTo>
                    <a:pt x="15593" y="1794"/>
                  </a:lnTo>
                  <a:lnTo>
                    <a:pt x="15532" y="305"/>
                  </a:lnTo>
                  <a:cubicBezTo>
                    <a:pt x="15532" y="153"/>
                    <a:pt x="15380" y="1"/>
                    <a:pt x="15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118950" y="1825325"/>
              <a:ext cx="747750" cy="747750"/>
            </a:xfrm>
            <a:custGeom>
              <a:avLst/>
              <a:gdLst/>
              <a:ahLst/>
              <a:cxnLst/>
              <a:rect l="l" t="t" r="r" b="b"/>
              <a:pathLst>
                <a:path w="29910" h="29910" fill="none" extrusionOk="0">
                  <a:moveTo>
                    <a:pt x="0" y="14955"/>
                  </a:moveTo>
                  <a:cubicBezTo>
                    <a:pt x="0" y="6687"/>
                    <a:pt x="6687" y="0"/>
                    <a:pt x="14955" y="0"/>
                  </a:cubicBezTo>
                  <a:cubicBezTo>
                    <a:pt x="23223" y="0"/>
                    <a:pt x="29910" y="6687"/>
                    <a:pt x="29910" y="14955"/>
                  </a:cubicBezTo>
                  <a:cubicBezTo>
                    <a:pt x="29910" y="23192"/>
                    <a:pt x="23223" y="29910"/>
                    <a:pt x="14955" y="29910"/>
                  </a:cubicBezTo>
                  <a:cubicBezTo>
                    <a:pt x="6687" y="29910"/>
                    <a:pt x="0" y="23192"/>
                    <a:pt x="0" y="1495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024725" y="1730325"/>
              <a:ext cx="936200" cy="936975"/>
            </a:xfrm>
            <a:custGeom>
              <a:avLst/>
              <a:gdLst/>
              <a:ahLst/>
              <a:cxnLst/>
              <a:rect l="l" t="t" r="r" b="b"/>
              <a:pathLst>
                <a:path w="37448" h="37479" fill="none" extrusionOk="0">
                  <a:moveTo>
                    <a:pt x="0" y="18755"/>
                  </a:moveTo>
                  <a:cubicBezTo>
                    <a:pt x="0" y="8390"/>
                    <a:pt x="8390" y="1"/>
                    <a:pt x="18724" y="1"/>
                  </a:cubicBezTo>
                  <a:cubicBezTo>
                    <a:pt x="29059" y="1"/>
                    <a:pt x="37448" y="8390"/>
                    <a:pt x="37448" y="18755"/>
                  </a:cubicBezTo>
                  <a:cubicBezTo>
                    <a:pt x="37448" y="29089"/>
                    <a:pt x="29059" y="37479"/>
                    <a:pt x="18724" y="37479"/>
                  </a:cubicBezTo>
                  <a:cubicBezTo>
                    <a:pt x="8390" y="37479"/>
                    <a:pt x="0" y="29089"/>
                    <a:pt x="0" y="18755"/>
                  </a:cubicBezTo>
                  <a:close/>
                </a:path>
              </a:pathLst>
            </a:custGeom>
            <a:solidFill>
              <a:schemeClr val="lt1"/>
            </a:solidFill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2292225" y="2896000"/>
              <a:ext cx="124650" cy="58550"/>
            </a:xfrm>
            <a:custGeom>
              <a:avLst/>
              <a:gdLst/>
              <a:ahLst/>
              <a:cxnLst/>
              <a:rect l="l" t="t" r="r" b="b"/>
              <a:pathLst>
                <a:path w="4986" h="2342" extrusionOk="0">
                  <a:moveTo>
                    <a:pt x="2493" y="548"/>
                  </a:moveTo>
                  <a:cubicBezTo>
                    <a:pt x="2918" y="548"/>
                    <a:pt x="4286" y="639"/>
                    <a:pt x="4438" y="1824"/>
                  </a:cubicBezTo>
                  <a:lnTo>
                    <a:pt x="517" y="1824"/>
                  </a:lnTo>
                  <a:cubicBezTo>
                    <a:pt x="699" y="639"/>
                    <a:pt x="2067" y="548"/>
                    <a:pt x="2493" y="548"/>
                  </a:cubicBezTo>
                  <a:close/>
                  <a:moveTo>
                    <a:pt x="2493" y="1"/>
                  </a:moveTo>
                  <a:cubicBezTo>
                    <a:pt x="943" y="1"/>
                    <a:pt x="0" y="791"/>
                    <a:pt x="0" y="2098"/>
                  </a:cubicBezTo>
                  <a:cubicBezTo>
                    <a:pt x="0" y="2220"/>
                    <a:pt x="92" y="2341"/>
                    <a:pt x="243" y="2341"/>
                  </a:cubicBezTo>
                  <a:lnTo>
                    <a:pt x="4742" y="2341"/>
                  </a:lnTo>
                  <a:cubicBezTo>
                    <a:pt x="4864" y="2341"/>
                    <a:pt x="4985" y="2220"/>
                    <a:pt x="4985" y="2098"/>
                  </a:cubicBezTo>
                  <a:cubicBezTo>
                    <a:pt x="4985" y="821"/>
                    <a:pt x="404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2323375" y="2826850"/>
              <a:ext cx="62325" cy="63100"/>
            </a:xfrm>
            <a:custGeom>
              <a:avLst/>
              <a:gdLst/>
              <a:ahLst/>
              <a:cxnLst/>
              <a:rect l="l" t="t" r="r" b="b"/>
              <a:pathLst>
                <a:path w="2493" h="2524" extrusionOk="0">
                  <a:moveTo>
                    <a:pt x="1247" y="548"/>
                  </a:moveTo>
                  <a:cubicBezTo>
                    <a:pt x="1642" y="548"/>
                    <a:pt x="1976" y="852"/>
                    <a:pt x="1976" y="1277"/>
                  </a:cubicBezTo>
                  <a:cubicBezTo>
                    <a:pt x="1976" y="1672"/>
                    <a:pt x="1642" y="1976"/>
                    <a:pt x="1247" y="1976"/>
                  </a:cubicBezTo>
                  <a:cubicBezTo>
                    <a:pt x="852" y="1976"/>
                    <a:pt x="517" y="1672"/>
                    <a:pt x="517" y="1277"/>
                  </a:cubicBezTo>
                  <a:cubicBezTo>
                    <a:pt x="517" y="852"/>
                    <a:pt x="852" y="548"/>
                    <a:pt x="1247" y="548"/>
                  </a:cubicBezTo>
                  <a:close/>
                  <a:moveTo>
                    <a:pt x="1247" y="1"/>
                  </a:moveTo>
                  <a:cubicBezTo>
                    <a:pt x="548" y="1"/>
                    <a:pt x="1" y="578"/>
                    <a:pt x="1" y="1277"/>
                  </a:cubicBezTo>
                  <a:cubicBezTo>
                    <a:pt x="1" y="1946"/>
                    <a:pt x="548" y="2524"/>
                    <a:pt x="1247" y="2524"/>
                  </a:cubicBezTo>
                  <a:cubicBezTo>
                    <a:pt x="1946" y="2524"/>
                    <a:pt x="2493" y="1946"/>
                    <a:pt x="2493" y="1277"/>
                  </a:cubicBezTo>
                  <a:cubicBezTo>
                    <a:pt x="2493" y="578"/>
                    <a:pt x="1946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179750" y="3047975"/>
              <a:ext cx="125425" cy="58550"/>
            </a:xfrm>
            <a:custGeom>
              <a:avLst/>
              <a:gdLst/>
              <a:ahLst/>
              <a:cxnLst/>
              <a:rect l="l" t="t" r="r" b="b"/>
              <a:pathLst>
                <a:path w="5017" h="2342" extrusionOk="0">
                  <a:moveTo>
                    <a:pt x="2493" y="518"/>
                  </a:moveTo>
                  <a:cubicBezTo>
                    <a:pt x="2949" y="518"/>
                    <a:pt x="4287" y="639"/>
                    <a:pt x="4469" y="1794"/>
                  </a:cubicBezTo>
                  <a:lnTo>
                    <a:pt x="548" y="1794"/>
                  </a:lnTo>
                  <a:cubicBezTo>
                    <a:pt x="730" y="639"/>
                    <a:pt x="2068" y="518"/>
                    <a:pt x="2493" y="518"/>
                  </a:cubicBezTo>
                  <a:close/>
                  <a:moveTo>
                    <a:pt x="2493" y="1"/>
                  </a:moveTo>
                  <a:cubicBezTo>
                    <a:pt x="973" y="1"/>
                    <a:pt x="1" y="791"/>
                    <a:pt x="1" y="2068"/>
                  </a:cubicBezTo>
                  <a:cubicBezTo>
                    <a:pt x="1" y="2220"/>
                    <a:pt x="122" y="2341"/>
                    <a:pt x="274" y="2341"/>
                  </a:cubicBezTo>
                  <a:lnTo>
                    <a:pt x="4742" y="2341"/>
                  </a:lnTo>
                  <a:cubicBezTo>
                    <a:pt x="4894" y="2341"/>
                    <a:pt x="5016" y="2220"/>
                    <a:pt x="5016" y="2068"/>
                  </a:cubicBezTo>
                  <a:cubicBezTo>
                    <a:pt x="5016" y="791"/>
                    <a:pt x="404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210900" y="2978825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247" y="518"/>
                  </a:moveTo>
                  <a:cubicBezTo>
                    <a:pt x="1673" y="518"/>
                    <a:pt x="1977" y="852"/>
                    <a:pt x="1977" y="1247"/>
                  </a:cubicBezTo>
                  <a:cubicBezTo>
                    <a:pt x="1977" y="1642"/>
                    <a:pt x="1673" y="1977"/>
                    <a:pt x="1247" y="1977"/>
                  </a:cubicBezTo>
                  <a:cubicBezTo>
                    <a:pt x="852" y="1977"/>
                    <a:pt x="548" y="1642"/>
                    <a:pt x="548" y="1247"/>
                  </a:cubicBezTo>
                  <a:cubicBezTo>
                    <a:pt x="548" y="852"/>
                    <a:pt x="852" y="518"/>
                    <a:pt x="1247" y="518"/>
                  </a:cubicBezTo>
                  <a:close/>
                  <a:moveTo>
                    <a:pt x="1247" y="1"/>
                  </a:moveTo>
                  <a:cubicBezTo>
                    <a:pt x="579" y="1"/>
                    <a:pt x="1" y="548"/>
                    <a:pt x="1" y="1247"/>
                  </a:cubicBezTo>
                  <a:cubicBezTo>
                    <a:pt x="1" y="1946"/>
                    <a:pt x="579" y="2493"/>
                    <a:pt x="1247" y="2493"/>
                  </a:cubicBezTo>
                  <a:cubicBezTo>
                    <a:pt x="1946" y="2493"/>
                    <a:pt x="2524" y="1946"/>
                    <a:pt x="2524" y="1247"/>
                  </a:cubicBezTo>
                  <a:cubicBezTo>
                    <a:pt x="2524" y="548"/>
                    <a:pt x="1946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403925" y="3047975"/>
              <a:ext cx="125400" cy="58550"/>
            </a:xfrm>
            <a:custGeom>
              <a:avLst/>
              <a:gdLst/>
              <a:ahLst/>
              <a:cxnLst/>
              <a:rect l="l" t="t" r="r" b="b"/>
              <a:pathLst>
                <a:path w="5016" h="2342" extrusionOk="0">
                  <a:moveTo>
                    <a:pt x="2493" y="518"/>
                  </a:moveTo>
                  <a:cubicBezTo>
                    <a:pt x="2949" y="518"/>
                    <a:pt x="4286" y="639"/>
                    <a:pt x="4469" y="1794"/>
                  </a:cubicBezTo>
                  <a:lnTo>
                    <a:pt x="548" y="1794"/>
                  </a:lnTo>
                  <a:cubicBezTo>
                    <a:pt x="730" y="639"/>
                    <a:pt x="2067" y="518"/>
                    <a:pt x="2493" y="518"/>
                  </a:cubicBezTo>
                  <a:close/>
                  <a:moveTo>
                    <a:pt x="2493" y="1"/>
                  </a:moveTo>
                  <a:cubicBezTo>
                    <a:pt x="973" y="1"/>
                    <a:pt x="1" y="791"/>
                    <a:pt x="1" y="2068"/>
                  </a:cubicBezTo>
                  <a:cubicBezTo>
                    <a:pt x="1" y="2220"/>
                    <a:pt x="122" y="2341"/>
                    <a:pt x="274" y="2341"/>
                  </a:cubicBezTo>
                  <a:lnTo>
                    <a:pt x="4742" y="2341"/>
                  </a:lnTo>
                  <a:cubicBezTo>
                    <a:pt x="4894" y="2341"/>
                    <a:pt x="5016" y="2220"/>
                    <a:pt x="5016" y="2068"/>
                  </a:cubicBezTo>
                  <a:cubicBezTo>
                    <a:pt x="5016" y="791"/>
                    <a:pt x="404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2435075" y="2978825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247" y="518"/>
                  </a:moveTo>
                  <a:cubicBezTo>
                    <a:pt x="1672" y="518"/>
                    <a:pt x="1976" y="852"/>
                    <a:pt x="1976" y="1247"/>
                  </a:cubicBezTo>
                  <a:cubicBezTo>
                    <a:pt x="1976" y="1642"/>
                    <a:pt x="1672" y="1977"/>
                    <a:pt x="1247" y="1977"/>
                  </a:cubicBezTo>
                  <a:cubicBezTo>
                    <a:pt x="852" y="1977"/>
                    <a:pt x="548" y="1642"/>
                    <a:pt x="548" y="1247"/>
                  </a:cubicBezTo>
                  <a:cubicBezTo>
                    <a:pt x="548" y="852"/>
                    <a:pt x="852" y="518"/>
                    <a:pt x="1247" y="518"/>
                  </a:cubicBezTo>
                  <a:close/>
                  <a:moveTo>
                    <a:pt x="1247" y="1"/>
                  </a:moveTo>
                  <a:cubicBezTo>
                    <a:pt x="578" y="1"/>
                    <a:pt x="1" y="548"/>
                    <a:pt x="1" y="1247"/>
                  </a:cubicBezTo>
                  <a:cubicBezTo>
                    <a:pt x="1" y="1946"/>
                    <a:pt x="578" y="2493"/>
                    <a:pt x="1247" y="2493"/>
                  </a:cubicBezTo>
                  <a:cubicBezTo>
                    <a:pt x="1946" y="2493"/>
                    <a:pt x="2524" y="1946"/>
                    <a:pt x="2524" y="1247"/>
                  </a:cubicBezTo>
                  <a:cubicBezTo>
                    <a:pt x="2524" y="548"/>
                    <a:pt x="1946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2318050" y="2963625"/>
              <a:ext cx="72975" cy="84375"/>
            </a:xfrm>
            <a:custGeom>
              <a:avLst/>
              <a:gdLst/>
              <a:ahLst/>
              <a:cxnLst/>
              <a:rect l="l" t="t" r="r" b="b"/>
              <a:pathLst>
                <a:path w="2919" h="3375" extrusionOk="0">
                  <a:moveTo>
                    <a:pt x="1460" y="1"/>
                  </a:moveTo>
                  <a:cubicBezTo>
                    <a:pt x="1308" y="1"/>
                    <a:pt x="1186" y="122"/>
                    <a:pt x="1186" y="244"/>
                  </a:cubicBezTo>
                  <a:lnTo>
                    <a:pt x="1186" y="1825"/>
                  </a:lnTo>
                  <a:lnTo>
                    <a:pt x="92" y="2919"/>
                  </a:lnTo>
                  <a:cubicBezTo>
                    <a:pt x="1" y="3010"/>
                    <a:pt x="1" y="3192"/>
                    <a:pt x="92" y="3284"/>
                  </a:cubicBezTo>
                  <a:cubicBezTo>
                    <a:pt x="138" y="3344"/>
                    <a:pt x="206" y="3375"/>
                    <a:pt x="274" y="3375"/>
                  </a:cubicBezTo>
                  <a:cubicBezTo>
                    <a:pt x="343" y="3375"/>
                    <a:pt x="411" y="3344"/>
                    <a:pt x="457" y="3284"/>
                  </a:cubicBezTo>
                  <a:lnTo>
                    <a:pt x="1460" y="2281"/>
                  </a:lnTo>
                  <a:lnTo>
                    <a:pt x="2432" y="3284"/>
                  </a:lnTo>
                  <a:cubicBezTo>
                    <a:pt x="2489" y="3326"/>
                    <a:pt x="2558" y="3349"/>
                    <a:pt x="2626" y="3349"/>
                  </a:cubicBezTo>
                  <a:cubicBezTo>
                    <a:pt x="2704" y="3349"/>
                    <a:pt x="2779" y="3318"/>
                    <a:pt x="2828" y="3253"/>
                  </a:cubicBezTo>
                  <a:cubicBezTo>
                    <a:pt x="2919" y="3162"/>
                    <a:pt x="2919" y="3010"/>
                    <a:pt x="2828" y="2919"/>
                  </a:cubicBezTo>
                  <a:lnTo>
                    <a:pt x="1733" y="1825"/>
                  </a:lnTo>
                  <a:lnTo>
                    <a:pt x="1733" y="244"/>
                  </a:lnTo>
                  <a:cubicBezTo>
                    <a:pt x="1733" y="122"/>
                    <a:pt x="1612" y="1"/>
                    <a:pt x="1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042975" y="2690825"/>
              <a:ext cx="623150" cy="623150"/>
            </a:xfrm>
            <a:custGeom>
              <a:avLst/>
              <a:gdLst/>
              <a:ahLst/>
              <a:cxnLst/>
              <a:rect l="l" t="t" r="r" b="b"/>
              <a:pathLst>
                <a:path w="24926" h="24926" fill="none" extrusionOk="0">
                  <a:moveTo>
                    <a:pt x="1" y="12463"/>
                  </a:moveTo>
                  <a:cubicBezTo>
                    <a:pt x="1" y="5563"/>
                    <a:pt x="5563" y="1"/>
                    <a:pt x="12463" y="1"/>
                  </a:cubicBezTo>
                  <a:cubicBezTo>
                    <a:pt x="19332" y="1"/>
                    <a:pt x="24925" y="5563"/>
                    <a:pt x="24925" y="12463"/>
                  </a:cubicBezTo>
                  <a:cubicBezTo>
                    <a:pt x="24925" y="19332"/>
                    <a:pt x="19332" y="24925"/>
                    <a:pt x="12463" y="24925"/>
                  </a:cubicBezTo>
                  <a:cubicBezTo>
                    <a:pt x="5563" y="24925"/>
                    <a:pt x="1" y="19332"/>
                    <a:pt x="1" y="1246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957100" y="2604975"/>
              <a:ext cx="794875" cy="794850"/>
            </a:xfrm>
            <a:custGeom>
              <a:avLst/>
              <a:gdLst/>
              <a:ahLst/>
              <a:cxnLst/>
              <a:rect l="l" t="t" r="r" b="b"/>
              <a:pathLst>
                <a:path w="31795" h="31794" fill="none" extrusionOk="0">
                  <a:moveTo>
                    <a:pt x="16445" y="304"/>
                  </a:moveTo>
                  <a:cubicBezTo>
                    <a:pt x="25047" y="608"/>
                    <a:pt x="31795" y="7812"/>
                    <a:pt x="31491" y="16444"/>
                  </a:cubicBezTo>
                  <a:cubicBezTo>
                    <a:pt x="31187" y="25046"/>
                    <a:pt x="23983" y="31794"/>
                    <a:pt x="15351" y="31490"/>
                  </a:cubicBezTo>
                  <a:cubicBezTo>
                    <a:pt x="6749" y="31186"/>
                    <a:pt x="1" y="23982"/>
                    <a:pt x="305" y="15350"/>
                  </a:cubicBezTo>
                  <a:cubicBezTo>
                    <a:pt x="578" y="6748"/>
                    <a:pt x="7813" y="0"/>
                    <a:pt x="16445" y="304"/>
                  </a:cubicBezTo>
                  <a:close/>
                </a:path>
              </a:pathLst>
            </a:custGeom>
            <a:solidFill>
              <a:schemeClr val="lt1"/>
            </a:solidFill>
            <a:ln w="167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846950" y="2093550"/>
              <a:ext cx="191500" cy="210525"/>
            </a:xfrm>
            <a:custGeom>
              <a:avLst/>
              <a:gdLst/>
              <a:ahLst/>
              <a:cxnLst/>
              <a:rect l="l" t="t" r="r" b="b"/>
              <a:pathLst>
                <a:path w="7660" h="8421" extrusionOk="0">
                  <a:moveTo>
                    <a:pt x="395" y="1"/>
                  </a:moveTo>
                  <a:cubicBezTo>
                    <a:pt x="152" y="1"/>
                    <a:pt x="0" y="183"/>
                    <a:pt x="0" y="427"/>
                  </a:cubicBezTo>
                  <a:lnTo>
                    <a:pt x="0" y="8025"/>
                  </a:lnTo>
                  <a:cubicBezTo>
                    <a:pt x="0" y="8238"/>
                    <a:pt x="152" y="8421"/>
                    <a:pt x="395" y="8421"/>
                  </a:cubicBezTo>
                  <a:lnTo>
                    <a:pt x="2006" y="8421"/>
                  </a:lnTo>
                  <a:cubicBezTo>
                    <a:pt x="2098" y="8421"/>
                    <a:pt x="2189" y="8329"/>
                    <a:pt x="2189" y="8238"/>
                  </a:cubicBezTo>
                  <a:cubicBezTo>
                    <a:pt x="2189" y="8117"/>
                    <a:pt x="2098" y="8025"/>
                    <a:pt x="2006" y="8025"/>
                  </a:cubicBezTo>
                  <a:lnTo>
                    <a:pt x="365" y="8025"/>
                  </a:lnTo>
                  <a:lnTo>
                    <a:pt x="365" y="4864"/>
                  </a:lnTo>
                  <a:lnTo>
                    <a:pt x="5228" y="4864"/>
                  </a:lnTo>
                  <a:cubicBezTo>
                    <a:pt x="5350" y="4864"/>
                    <a:pt x="5411" y="4803"/>
                    <a:pt x="5411" y="4682"/>
                  </a:cubicBezTo>
                  <a:cubicBezTo>
                    <a:pt x="5411" y="4591"/>
                    <a:pt x="5350" y="4500"/>
                    <a:pt x="5228" y="4500"/>
                  </a:cubicBezTo>
                  <a:lnTo>
                    <a:pt x="3070" y="4500"/>
                  </a:lnTo>
                  <a:lnTo>
                    <a:pt x="3070" y="3162"/>
                  </a:lnTo>
                  <a:cubicBezTo>
                    <a:pt x="3070" y="3041"/>
                    <a:pt x="3009" y="2949"/>
                    <a:pt x="2888" y="2949"/>
                  </a:cubicBezTo>
                  <a:lnTo>
                    <a:pt x="1550" y="2949"/>
                  </a:lnTo>
                  <a:cubicBezTo>
                    <a:pt x="1459" y="2949"/>
                    <a:pt x="1368" y="3041"/>
                    <a:pt x="1368" y="3162"/>
                  </a:cubicBezTo>
                  <a:cubicBezTo>
                    <a:pt x="1368" y="3253"/>
                    <a:pt x="1459" y="3344"/>
                    <a:pt x="1550" y="3344"/>
                  </a:cubicBezTo>
                  <a:lnTo>
                    <a:pt x="2705" y="3344"/>
                  </a:lnTo>
                  <a:lnTo>
                    <a:pt x="2705" y="4500"/>
                  </a:lnTo>
                  <a:lnTo>
                    <a:pt x="365" y="4500"/>
                  </a:lnTo>
                  <a:lnTo>
                    <a:pt x="365" y="2250"/>
                  </a:lnTo>
                  <a:lnTo>
                    <a:pt x="4772" y="2250"/>
                  </a:lnTo>
                  <a:lnTo>
                    <a:pt x="4772" y="3466"/>
                  </a:lnTo>
                  <a:cubicBezTo>
                    <a:pt x="4772" y="3588"/>
                    <a:pt x="4864" y="3679"/>
                    <a:pt x="4985" y="3679"/>
                  </a:cubicBezTo>
                  <a:cubicBezTo>
                    <a:pt x="5076" y="3679"/>
                    <a:pt x="5167" y="3588"/>
                    <a:pt x="5167" y="3466"/>
                  </a:cubicBezTo>
                  <a:lnTo>
                    <a:pt x="5167" y="2250"/>
                  </a:lnTo>
                  <a:lnTo>
                    <a:pt x="7295" y="2250"/>
                  </a:lnTo>
                  <a:lnTo>
                    <a:pt x="7295" y="5989"/>
                  </a:lnTo>
                  <a:cubicBezTo>
                    <a:pt x="7295" y="6080"/>
                    <a:pt x="7386" y="6171"/>
                    <a:pt x="7478" y="6171"/>
                  </a:cubicBezTo>
                  <a:cubicBezTo>
                    <a:pt x="7599" y="6171"/>
                    <a:pt x="7660" y="6080"/>
                    <a:pt x="7660" y="5989"/>
                  </a:cubicBezTo>
                  <a:lnTo>
                    <a:pt x="7660" y="2068"/>
                  </a:lnTo>
                  <a:cubicBezTo>
                    <a:pt x="7660" y="1946"/>
                    <a:pt x="7599" y="1855"/>
                    <a:pt x="7478" y="1855"/>
                  </a:cubicBezTo>
                  <a:lnTo>
                    <a:pt x="365" y="1855"/>
                  </a:lnTo>
                  <a:lnTo>
                    <a:pt x="365" y="427"/>
                  </a:lnTo>
                  <a:cubicBezTo>
                    <a:pt x="365" y="396"/>
                    <a:pt x="365" y="396"/>
                    <a:pt x="395" y="396"/>
                  </a:cubicBezTo>
                  <a:lnTo>
                    <a:pt x="2553" y="396"/>
                  </a:lnTo>
                  <a:lnTo>
                    <a:pt x="2553" y="1186"/>
                  </a:lnTo>
                  <a:cubicBezTo>
                    <a:pt x="2553" y="1278"/>
                    <a:pt x="2645" y="1369"/>
                    <a:pt x="2736" y="1369"/>
                  </a:cubicBezTo>
                  <a:cubicBezTo>
                    <a:pt x="2827" y="1369"/>
                    <a:pt x="2918" y="1278"/>
                    <a:pt x="2918" y="1186"/>
                  </a:cubicBezTo>
                  <a:lnTo>
                    <a:pt x="2918" y="396"/>
                  </a:lnTo>
                  <a:lnTo>
                    <a:pt x="5289" y="396"/>
                  </a:lnTo>
                  <a:cubicBezTo>
                    <a:pt x="5411" y="396"/>
                    <a:pt x="5471" y="305"/>
                    <a:pt x="5471" y="214"/>
                  </a:cubicBezTo>
                  <a:cubicBezTo>
                    <a:pt x="5471" y="92"/>
                    <a:pt x="5411" y="1"/>
                    <a:pt x="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2890250" y="2093550"/>
              <a:ext cx="193050" cy="210525"/>
            </a:xfrm>
            <a:custGeom>
              <a:avLst/>
              <a:gdLst/>
              <a:ahLst/>
              <a:cxnLst/>
              <a:rect l="l" t="t" r="r" b="b"/>
              <a:pathLst>
                <a:path w="7722" h="8421" extrusionOk="0">
                  <a:moveTo>
                    <a:pt x="5198" y="1"/>
                  </a:moveTo>
                  <a:cubicBezTo>
                    <a:pt x="5107" y="1"/>
                    <a:pt x="5016" y="92"/>
                    <a:pt x="5016" y="214"/>
                  </a:cubicBezTo>
                  <a:cubicBezTo>
                    <a:pt x="5016" y="305"/>
                    <a:pt x="5107" y="396"/>
                    <a:pt x="5198" y="396"/>
                  </a:cubicBezTo>
                  <a:lnTo>
                    <a:pt x="7326" y="396"/>
                  </a:lnTo>
                  <a:cubicBezTo>
                    <a:pt x="7326" y="396"/>
                    <a:pt x="7357" y="396"/>
                    <a:pt x="7357" y="427"/>
                  </a:cubicBezTo>
                  <a:lnTo>
                    <a:pt x="7357" y="8025"/>
                  </a:lnTo>
                  <a:lnTo>
                    <a:pt x="2037" y="8025"/>
                  </a:lnTo>
                  <a:lnTo>
                    <a:pt x="2037" y="6171"/>
                  </a:lnTo>
                  <a:lnTo>
                    <a:pt x="2524" y="6171"/>
                  </a:lnTo>
                  <a:cubicBezTo>
                    <a:pt x="2615" y="6171"/>
                    <a:pt x="2706" y="6080"/>
                    <a:pt x="2706" y="5989"/>
                  </a:cubicBezTo>
                  <a:cubicBezTo>
                    <a:pt x="2706" y="5867"/>
                    <a:pt x="2615" y="5776"/>
                    <a:pt x="2524" y="5776"/>
                  </a:cubicBezTo>
                  <a:lnTo>
                    <a:pt x="183" y="5776"/>
                  </a:lnTo>
                  <a:cubicBezTo>
                    <a:pt x="92" y="5776"/>
                    <a:pt x="1" y="5867"/>
                    <a:pt x="1" y="5989"/>
                  </a:cubicBezTo>
                  <a:cubicBezTo>
                    <a:pt x="1" y="6080"/>
                    <a:pt x="92" y="6171"/>
                    <a:pt x="183" y="6171"/>
                  </a:cubicBezTo>
                  <a:lnTo>
                    <a:pt x="1642" y="6171"/>
                  </a:lnTo>
                  <a:lnTo>
                    <a:pt x="1642" y="8238"/>
                  </a:lnTo>
                  <a:cubicBezTo>
                    <a:pt x="1642" y="8329"/>
                    <a:pt x="1733" y="8421"/>
                    <a:pt x="1824" y="8421"/>
                  </a:cubicBezTo>
                  <a:lnTo>
                    <a:pt x="7326" y="8421"/>
                  </a:lnTo>
                  <a:cubicBezTo>
                    <a:pt x="7539" y="8421"/>
                    <a:pt x="7721" y="8238"/>
                    <a:pt x="7721" y="8025"/>
                  </a:cubicBezTo>
                  <a:lnTo>
                    <a:pt x="7721" y="427"/>
                  </a:lnTo>
                  <a:cubicBezTo>
                    <a:pt x="7721" y="183"/>
                    <a:pt x="7539" y="3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2955600" y="2180200"/>
              <a:ext cx="54750" cy="91200"/>
            </a:xfrm>
            <a:custGeom>
              <a:avLst/>
              <a:gdLst/>
              <a:ahLst/>
              <a:cxnLst/>
              <a:rect l="l" t="t" r="r" b="b"/>
              <a:pathLst>
                <a:path w="2190" h="3648" extrusionOk="0">
                  <a:moveTo>
                    <a:pt x="2007" y="0"/>
                  </a:moveTo>
                  <a:cubicBezTo>
                    <a:pt x="1916" y="0"/>
                    <a:pt x="1825" y="61"/>
                    <a:pt x="1825" y="182"/>
                  </a:cubicBezTo>
                  <a:lnTo>
                    <a:pt x="1825" y="3252"/>
                  </a:lnTo>
                  <a:lnTo>
                    <a:pt x="183" y="3252"/>
                  </a:lnTo>
                  <a:cubicBezTo>
                    <a:pt x="92" y="3252"/>
                    <a:pt x="1" y="3344"/>
                    <a:pt x="1" y="3435"/>
                  </a:cubicBezTo>
                  <a:cubicBezTo>
                    <a:pt x="1" y="3556"/>
                    <a:pt x="92" y="3648"/>
                    <a:pt x="183" y="3648"/>
                  </a:cubicBezTo>
                  <a:lnTo>
                    <a:pt x="2007" y="3648"/>
                  </a:lnTo>
                  <a:cubicBezTo>
                    <a:pt x="2128" y="3648"/>
                    <a:pt x="2189" y="3556"/>
                    <a:pt x="2189" y="3435"/>
                  </a:cubicBezTo>
                  <a:lnTo>
                    <a:pt x="2189" y="182"/>
                  </a:lnTo>
                  <a:cubicBezTo>
                    <a:pt x="2189" y="61"/>
                    <a:pt x="2128" y="0"/>
                    <a:pt x="20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715475" y="1949950"/>
              <a:ext cx="498525" cy="498500"/>
            </a:xfrm>
            <a:custGeom>
              <a:avLst/>
              <a:gdLst/>
              <a:ahLst/>
              <a:cxnLst/>
              <a:rect l="l" t="t" r="r" b="b"/>
              <a:pathLst>
                <a:path w="19941" h="19940" fill="none" extrusionOk="0">
                  <a:moveTo>
                    <a:pt x="1" y="9970"/>
                  </a:moveTo>
                  <a:cubicBezTo>
                    <a:pt x="1" y="4438"/>
                    <a:pt x="4469" y="0"/>
                    <a:pt x="9971" y="0"/>
                  </a:cubicBezTo>
                  <a:cubicBezTo>
                    <a:pt x="15472" y="0"/>
                    <a:pt x="19940" y="4468"/>
                    <a:pt x="19940" y="9970"/>
                  </a:cubicBezTo>
                  <a:cubicBezTo>
                    <a:pt x="19940" y="15472"/>
                    <a:pt x="15472" y="19940"/>
                    <a:pt x="9971" y="19940"/>
                  </a:cubicBezTo>
                  <a:cubicBezTo>
                    <a:pt x="4469" y="19940"/>
                    <a:pt x="1" y="15472"/>
                    <a:pt x="1" y="997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652400" y="1886875"/>
              <a:ext cx="624675" cy="624650"/>
            </a:xfrm>
            <a:custGeom>
              <a:avLst/>
              <a:gdLst/>
              <a:ahLst/>
              <a:cxnLst/>
              <a:rect l="l" t="t" r="r" b="b"/>
              <a:pathLst>
                <a:path w="24987" h="24986" fill="none" extrusionOk="0">
                  <a:moveTo>
                    <a:pt x="1" y="12493"/>
                  </a:moveTo>
                  <a:cubicBezTo>
                    <a:pt x="1" y="5593"/>
                    <a:pt x="5594" y="0"/>
                    <a:pt x="12494" y="0"/>
                  </a:cubicBezTo>
                  <a:cubicBezTo>
                    <a:pt x="19393" y="0"/>
                    <a:pt x="24986" y="5593"/>
                    <a:pt x="24986" y="12493"/>
                  </a:cubicBezTo>
                  <a:cubicBezTo>
                    <a:pt x="24986" y="19393"/>
                    <a:pt x="19393" y="24955"/>
                    <a:pt x="12494" y="24955"/>
                  </a:cubicBezTo>
                  <a:cubicBezTo>
                    <a:pt x="5594" y="24986"/>
                    <a:pt x="1" y="19393"/>
                    <a:pt x="1" y="12493"/>
                  </a:cubicBezTo>
                  <a:close/>
                </a:path>
              </a:pathLst>
            </a:custGeom>
            <a:solidFill>
              <a:schemeClr val="lt1"/>
            </a:solidFill>
            <a:ln w="144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842375" y="2548725"/>
              <a:ext cx="208225" cy="208250"/>
            </a:xfrm>
            <a:custGeom>
              <a:avLst/>
              <a:gdLst/>
              <a:ahLst/>
              <a:cxnLst/>
              <a:rect l="l" t="t" r="r" b="b"/>
              <a:pathLst>
                <a:path w="8329" h="8330" fill="none" extrusionOk="0">
                  <a:moveTo>
                    <a:pt x="0" y="1"/>
                  </a:moveTo>
                  <a:lnTo>
                    <a:pt x="8329" y="8329"/>
                  </a:lnTo>
                </a:path>
              </a:pathLst>
            </a:custGeom>
            <a:solidFill>
              <a:schemeClr val="lt1"/>
            </a:solidFill>
            <a:ln w="281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992075" y="2199175"/>
              <a:ext cx="619325" cy="25"/>
            </a:xfrm>
            <a:custGeom>
              <a:avLst/>
              <a:gdLst/>
              <a:ahLst/>
              <a:cxnLst/>
              <a:rect l="l" t="t" r="r" b="b"/>
              <a:pathLst>
                <a:path w="24773" h="1" fill="none" extrusionOk="0">
                  <a:moveTo>
                    <a:pt x="24773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81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611375" y="2471975"/>
              <a:ext cx="147450" cy="195325"/>
            </a:xfrm>
            <a:custGeom>
              <a:avLst/>
              <a:gdLst/>
              <a:ahLst/>
              <a:cxnLst/>
              <a:rect l="l" t="t" r="r" b="b"/>
              <a:pathLst>
                <a:path w="5898" h="7813" fill="none" extrusionOk="0">
                  <a:moveTo>
                    <a:pt x="1" y="7813"/>
                  </a:moveTo>
                  <a:lnTo>
                    <a:pt x="5897" y="1"/>
                  </a:lnTo>
                </a:path>
              </a:pathLst>
            </a:custGeom>
            <a:solidFill>
              <a:schemeClr val="lt1"/>
            </a:solidFill>
            <a:ln w="281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32625" y="1433650"/>
              <a:ext cx="108700" cy="108675"/>
            </a:xfrm>
            <a:custGeom>
              <a:avLst/>
              <a:gdLst/>
              <a:ahLst/>
              <a:cxnLst/>
              <a:rect l="l" t="t" r="r" b="b"/>
              <a:pathLst>
                <a:path w="4348" h="4347" extrusionOk="0">
                  <a:moveTo>
                    <a:pt x="1" y="0"/>
                  </a:moveTo>
                  <a:lnTo>
                    <a:pt x="1" y="4347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1" name="Google Shape;611;p20"/>
          <p:cNvCxnSpPr/>
          <p:nvPr/>
        </p:nvCxnSpPr>
        <p:spPr>
          <a:xfrm rot="10800000">
            <a:off x="3045749" y="2136770"/>
            <a:ext cx="4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diamond" w="med" len="med"/>
          </a:ln>
        </p:spPr>
      </p:cxnSp>
      <p:cxnSp>
        <p:nvCxnSpPr>
          <p:cNvPr id="612" name="Google Shape;612;p20"/>
          <p:cNvCxnSpPr/>
          <p:nvPr/>
        </p:nvCxnSpPr>
        <p:spPr>
          <a:xfrm rot="10800000">
            <a:off x="4975194" y="3617637"/>
            <a:ext cx="46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diamond" w="med" len="med"/>
          </a:ln>
        </p:spPr>
      </p:cxnSp>
      <p:sp>
        <p:nvSpPr>
          <p:cNvPr id="613" name="Google Shape;613;p20"/>
          <p:cNvSpPr txBox="1"/>
          <p:nvPr/>
        </p:nvSpPr>
        <p:spPr>
          <a:xfrm>
            <a:off x="6947378" y="3154301"/>
            <a:ext cx="1523700" cy="46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-ID" sz="25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EDUKASI</a:t>
            </a:r>
            <a:endParaRPr sz="2500" b="0" i="0" u="none" strike="noStrike" cap="non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1"/>
          <p:cNvGrpSpPr/>
          <p:nvPr/>
        </p:nvGrpSpPr>
        <p:grpSpPr>
          <a:xfrm>
            <a:off x="6548881" y="923462"/>
            <a:ext cx="2014447" cy="3110539"/>
            <a:chOff x="3952450" y="4032375"/>
            <a:chExt cx="931450" cy="1438200"/>
          </a:xfrm>
        </p:grpSpPr>
        <p:sp>
          <p:nvSpPr>
            <p:cNvPr id="619" name="Google Shape;619;p21"/>
            <p:cNvSpPr/>
            <p:nvPr/>
          </p:nvSpPr>
          <p:spPr>
            <a:xfrm>
              <a:off x="4448350" y="4035975"/>
              <a:ext cx="408500" cy="256100"/>
            </a:xfrm>
            <a:custGeom>
              <a:avLst/>
              <a:gdLst/>
              <a:ahLst/>
              <a:cxnLst/>
              <a:rect l="l" t="t" r="r" b="b"/>
              <a:pathLst>
                <a:path w="16340" h="10244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253"/>
                    <a:pt x="289" y="506"/>
                    <a:pt x="434" y="758"/>
                  </a:cubicBezTo>
                  <a:cubicBezTo>
                    <a:pt x="794" y="1624"/>
                    <a:pt x="1408" y="2345"/>
                    <a:pt x="2237" y="2850"/>
                  </a:cubicBezTo>
                  <a:cubicBezTo>
                    <a:pt x="2995" y="3391"/>
                    <a:pt x="3896" y="3680"/>
                    <a:pt x="4834" y="3680"/>
                  </a:cubicBezTo>
                  <a:cubicBezTo>
                    <a:pt x="6601" y="3716"/>
                    <a:pt x="8188" y="4762"/>
                    <a:pt x="8909" y="6385"/>
                  </a:cubicBezTo>
                  <a:cubicBezTo>
                    <a:pt x="9703" y="8116"/>
                    <a:pt x="11398" y="9234"/>
                    <a:pt x="13310" y="9270"/>
                  </a:cubicBezTo>
                  <a:cubicBezTo>
                    <a:pt x="14175" y="9270"/>
                    <a:pt x="15041" y="9559"/>
                    <a:pt x="15726" y="10027"/>
                  </a:cubicBezTo>
                  <a:lnTo>
                    <a:pt x="15979" y="10244"/>
                  </a:lnTo>
                  <a:lnTo>
                    <a:pt x="16339" y="10027"/>
                  </a:lnTo>
                  <a:cubicBezTo>
                    <a:pt x="16231" y="9919"/>
                    <a:pt x="16087" y="9847"/>
                    <a:pt x="15943" y="9739"/>
                  </a:cubicBezTo>
                  <a:cubicBezTo>
                    <a:pt x="15185" y="9198"/>
                    <a:pt x="14247" y="8909"/>
                    <a:pt x="13310" y="8909"/>
                  </a:cubicBezTo>
                  <a:cubicBezTo>
                    <a:pt x="11542" y="8873"/>
                    <a:pt x="9955" y="7827"/>
                    <a:pt x="9234" y="6204"/>
                  </a:cubicBezTo>
                  <a:cubicBezTo>
                    <a:pt x="9054" y="5808"/>
                    <a:pt x="8801" y="5411"/>
                    <a:pt x="8513" y="5050"/>
                  </a:cubicBezTo>
                  <a:lnTo>
                    <a:pt x="5736" y="3391"/>
                  </a:lnTo>
                  <a:cubicBezTo>
                    <a:pt x="5447" y="3355"/>
                    <a:pt x="5159" y="3319"/>
                    <a:pt x="4834" y="3319"/>
                  </a:cubicBezTo>
                  <a:cubicBezTo>
                    <a:pt x="3067" y="3247"/>
                    <a:pt x="1480" y="2201"/>
                    <a:pt x="758" y="614"/>
                  </a:cubicBezTo>
                  <a:cubicBezTo>
                    <a:pt x="722" y="506"/>
                    <a:pt x="686" y="434"/>
                    <a:pt x="650" y="3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358200" y="4032375"/>
              <a:ext cx="445450" cy="292175"/>
            </a:xfrm>
            <a:custGeom>
              <a:avLst/>
              <a:gdLst/>
              <a:ahLst/>
              <a:cxnLst/>
              <a:rect l="l" t="t" r="r" b="b"/>
              <a:pathLst>
                <a:path w="17818" h="11687" extrusionOk="0">
                  <a:moveTo>
                    <a:pt x="397" y="0"/>
                  </a:moveTo>
                  <a:lnTo>
                    <a:pt x="0" y="253"/>
                  </a:lnTo>
                  <a:cubicBezTo>
                    <a:pt x="433" y="397"/>
                    <a:pt x="830" y="578"/>
                    <a:pt x="1190" y="830"/>
                  </a:cubicBezTo>
                  <a:cubicBezTo>
                    <a:pt x="1912" y="1299"/>
                    <a:pt x="2489" y="1984"/>
                    <a:pt x="2813" y="2778"/>
                  </a:cubicBezTo>
                  <a:cubicBezTo>
                    <a:pt x="3607" y="4509"/>
                    <a:pt x="5302" y="5627"/>
                    <a:pt x="7214" y="5663"/>
                  </a:cubicBezTo>
                  <a:cubicBezTo>
                    <a:pt x="8981" y="5735"/>
                    <a:pt x="10568" y="6781"/>
                    <a:pt x="11289" y="8368"/>
                  </a:cubicBezTo>
                  <a:cubicBezTo>
                    <a:pt x="12047" y="10135"/>
                    <a:pt x="13778" y="11253"/>
                    <a:pt x="15653" y="11289"/>
                  </a:cubicBezTo>
                  <a:cubicBezTo>
                    <a:pt x="16266" y="11289"/>
                    <a:pt x="16880" y="11434"/>
                    <a:pt x="17421" y="11686"/>
                  </a:cubicBezTo>
                  <a:lnTo>
                    <a:pt x="17817" y="11470"/>
                  </a:lnTo>
                  <a:cubicBezTo>
                    <a:pt x="17168" y="11109"/>
                    <a:pt x="16447" y="10929"/>
                    <a:pt x="15689" y="10929"/>
                  </a:cubicBezTo>
                  <a:cubicBezTo>
                    <a:pt x="13922" y="10893"/>
                    <a:pt x="12335" y="9847"/>
                    <a:pt x="11614" y="8224"/>
                  </a:cubicBezTo>
                  <a:cubicBezTo>
                    <a:pt x="10820" y="6493"/>
                    <a:pt x="9125" y="5374"/>
                    <a:pt x="7214" y="5338"/>
                  </a:cubicBezTo>
                  <a:cubicBezTo>
                    <a:pt x="5446" y="5266"/>
                    <a:pt x="3895" y="4220"/>
                    <a:pt x="3174" y="2633"/>
                  </a:cubicBezTo>
                  <a:cubicBezTo>
                    <a:pt x="2777" y="1768"/>
                    <a:pt x="2164" y="1010"/>
                    <a:pt x="1371" y="541"/>
                  </a:cubicBezTo>
                  <a:cubicBezTo>
                    <a:pt x="1082" y="325"/>
                    <a:pt x="758" y="145"/>
                    <a:pt x="397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287875" y="4072050"/>
              <a:ext cx="455350" cy="290375"/>
            </a:xfrm>
            <a:custGeom>
              <a:avLst/>
              <a:gdLst/>
              <a:ahLst/>
              <a:cxnLst/>
              <a:rect l="l" t="t" r="r" b="b"/>
              <a:pathLst>
                <a:path w="18214" h="11615" extrusionOk="0">
                  <a:moveTo>
                    <a:pt x="541" y="0"/>
                  </a:moveTo>
                  <a:lnTo>
                    <a:pt x="0" y="325"/>
                  </a:lnTo>
                  <a:lnTo>
                    <a:pt x="289" y="361"/>
                  </a:lnTo>
                  <a:cubicBezTo>
                    <a:pt x="1154" y="361"/>
                    <a:pt x="2020" y="614"/>
                    <a:pt x="2741" y="1119"/>
                  </a:cubicBezTo>
                  <a:cubicBezTo>
                    <a:pt x="3462" y="1587"/>
                    <a:pt x="4040" y="2237"/>
                    <a:pt x="4400" y="3066"/>
                  </a:cubicBezTo>
                  <a:cubicBezTo>
                    <a:pt x="5158" y="4797"/>
                    <a:pt x="6853" y="5915"/>
                    <a:pt x="8764" y="5952"/>
                  </a:cubicBezTo>
                  <a:cubicBezTo>
                    <a:pt x="10532" y="6024"/>
                    <a:pt x="12119" y="7070"/>
                    <a:pt x="12840" y="8657"/>
                  </a:cubicBezTo>
                  <a:cubicBezTo>
                    <a:pt x="13633" y="10388"/>
                    <a:pt x="15328" y="11542"/>
                    <a:pt x="17240" y="11578"/>
                  </a:cubicBezTo>
                  <a:cubicBezTo>
                    <a:pt x="17420" y="11578"/>
                    <a:pt x="17565" y="11578"/>
                    <a:pt x="17745" y="11614"/>
                  </a:cubicBezTo>
                  <a:lnTo>
                    <a:pt x="18214" y="11326"/>
                  </a:lnTo>
                  <a:cubicBezTo>
                    <a:pt x="17889" y="11289"/>
                    <a:pt x="17601" y="11217"/>
                    <a:pt x="17276" y="11217"/>
                  </a:cubicBezTo>
                  <a:cubicBezTo>
                    <a:pt x="15509" y="11181"/>
                    <a:pt x="13922" y="10135"/>
                    <a:pt x="13164" y="8512"/>
                  </a:cubicBezTo>
                  <a:cubicBezTo>
                    <a:pt x="12407" y="6781"/>
                    <a:pt x="10676" y="5663"/>
                    <a:pt x="8800" y="5591"/>
                  </a:cubicBezTo>
                  <a:cubicBezTo>
                    <a:pt x="7033" y="5555"/>
                    <a:pt x="5446" y="4509"/>
                    <a:pt x="4689" y="2886"/>
                  </a:cubicBezTo>
                  <a:cubicBezTo>
                    <a:pt x="4328" y="2020"/>
                    <a:pt x="3715" y="1299"/>
                    <a:pt x="2921" y="794"/>
                  </a:cubicBezTo>
                  <a:cubicBezTo>
                    <a:pt x="2236" y="325"/>
                    <a:pt x="1407" y="36"/>
                    <a:pt x="541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222950" y="4113525"/>
              <a:ext cx="449950" cy="291275"/>
            </a:xfrm>
            <a:custGeom>
              <a:avLst/>
              <a:gdLst/>
              <a:ahLst/>
              <a:cxnLst/>
              <a:rect l="l" t="t" r="r" b="b"/>
              <a:pathLst>
                <a:path w="17998" h="11651" extrusionOk="0">
                  <a:moveTo>
                    <a:pt x="397" y="1"/>
                  </a:moveTo>
                  <a:lnTo>
                    <a:pt x="0" y="217"/>
                  </a:lnTo>
                  <a:cubicBezTo>
                    <a:pt x="541" y="433"/>
                    <a:pt x="1118" y="542"/>
                    <a:pt x="1695" y="542"/>
                  </a:cubicBezTo>
                  <a:cubicBezTo>
                    <a:pt x="2561" y="578"/>
                    <a:pt x="3390" y="830"/>
                    <a:pt x="4076" y="1335"/>
                  </a:cubicBezTo>
                  <a:cubicBezTo>
                    <a:pt x="4833" y="1768"/>
                    <a:pt x="5410" y="2453"/>
                    <a:pt x="5735" y="3283"/>
                  </a:cubicBezTo>
                  <a:cubicBezTo>
                    <a:pt x="6528" y="4978"/>
                    <a:pt x="8223" y="6132"/>
                    <a:pt x="10135" y="6168"/>
                  </a:cubicBezTo>
                  <a:cubicBezTo>
                    <a:pt x="11902" y="6204"/>
                    <a:pt x="13489" y="7286"/>
                    <a:pt x="14211" y="8873"/>
                  </a:cubicBezTo>
                  <a:cubicBezTo>
                    <a:pt x="14571" y="9739"/>
                    <a:pt x="15184" y="10460"/>
                    <a:pt x="15978" y="10965"/>
                  </a:cubicBezTo>
                  <a:cubicBezTo>
                    <a:pt x="16447" y="11290"/>
                    <a:pt x="16988" y="11542"/>
                    <a:pt x="17529" y="11650"/>
                  </a:cubicBezTo>
                  <a:lnTo>
                    <a:pt x="17998" y="11362"/>
                  </a:lnTo>
                  <a:cubicBezTo>
                    <a:pt x="17348" y="11290"/>
                    <a:pt x="16735" y="11037"/>
                    <a:pt x="16194" y="10676"/>
                  </a:cubicBezTo>
                  <a:cubicBezTo>
                    <a:pt x="15473" y="10208"/>
                    <a:pt x="14896" y="9522"/>
                    <a:pt x="14535" y="8729"/>
                  </a:cubicBezTo>
                  <a:cubicBezTo>
                    <a:pt x="13778" y="6998"/>
                    <a:pt x="12047" y="5843"/>
                    <a:pt x="10171" y="5807"/>
                  </a:cubicBezTo>
                  <a:cubicBezTo>
                    <a:pt x="8404" y="5771"/>
                    <a:pt x="6817" y="4689"/>
                    <a:pt x="6096" y="3102"/>
                  </a:cubicBezTo>
                  <a:cubicBezTo>
                    <a:pt x="5302" y="1371"/>
                    <a:pt x="3607" y="253"/>
                    <a:pt x="1695" y="181"/>
                  </a:cubicBezTo>
                  <a:cubicBezTo>
                    <a:pt x="1263" y="181"/>
                    <a:pt x="830" y="109"/>
                    <a:pt x="397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167050" y="4146875"/>
              <a:ext cx="444550" cy="293975"/>
            </a:xfrm>
            <a:custGeom>
              <a:avLst/>
              <a:gdLst/>
              <a:ahLst/>
              <a:cxnLst/>
              <a:rect l="l" t="t" r="r" b="b"/>
              <a:pathLst>
                <a:path w="17782" h="11759" extrusionOk="0">
                  <a:moveTo>
                    <a:pt x="325" y="1"/>
                  </a:moveTo>
                  <a:lnTo>
                    <a:pt x="0" y="217"/>
                  </a:lnTo>
                  <a:lnTo>
                    <a:pt x="72" y="253"/>
                  </a:lnTo>
                  <a:cubicBezTo>
                    <a:pt x="830" y="794"/>
                    <a:pt x="1731" y="1083"/>
                    <a:pt x="2633" y="1083"/>
                  </a:cubicBezTo>
                  <a:cubicBezTo>
                    <a:pt x="4400" y="1119"/>
                    <a:pt x="6023" y="2165"/>
                    <a:pt x="6745" y="3788"/>
                  </a:cubicBezTo>
                  <a:cubicBezTo>
                    <a:pt x="7502" y="5519"/>
                    <a:pt x="9233" y="6673"/>
                    <a:pt x="11109" y="6709"/>
                  </a:cubicBezTo>
                  <a:cubicBezTo>
                    <a:pt x="12876" y="6746"/>
                    <a:pt x="14463" y="7791"/>
                    <a:pt x="15220" y="9415"/>
                  </a:cubicBezTo>
                  <a:cubicBezTo>
                    <a:pt x="15581" y="10280"/>
                    <a:pt x="16194" y="11001"/>
                    <a:pt x="16988" y="11506"/>
                  </a:cubicBezTo>
                  <a:cubicBezTo>
                    <a:pt x="17132" y="11579"/>
                    <a:pt x="17276" y="11687"/>
                    <a:pt x="17384" y="11759"/>
                  </a:cubicBezTo>
                  <a:lnTo>
                    <a:pt x="17781" y="11542"/>
                  </a:lnTo>
                  <a:cubicBezTo>
                    <a:pt x="17565" y="11434"/>
                    <a:pt x="17384" y="11326"/>
                    <a:pt x="17168" y="11182"/>
                  </a:cubicBezTo>
                  <a:cubicBezTo>
                    <a:pt x="16447" y="10749"/>
                    <a:pt x="15870" y="10064"/>
                    <a:pt x="15545" y="9234"/>
                  </a:cubicBezTo>
                  <a:cubicBezTo>
                    <a:pt x="14751" y="7503"/>
                    <a:pt x="13056" y="6385"/>
                    <a:pt x="11145" y="6349"/>
                  </a:cubicBezTo>
                  <a:cubicBezTo>
                    <a:pt x="9377" y="6277"/>
                    <a:pt x="7791" y="5231"/>
                    <a:pt x="7069" y="3644"/>
                  </a:cubicBezTo>
                  <a:cubicBezTo>
                    <a:pt x="6312" y="1913"/>
                    <a:pt x="4581" y="758"/>
                    <a:pt x="2705" y="722"/>
                  </a:cubicBezTo>
                  <a:cubicBezTo>
                    <a:pt x="1839" y="722"/>
                    <a:pt x="1046" y="470"/>
                    <a:pt x="325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115650" y="4177550"/>
              <a:ext cx="441850" cy="294875"/>
            </a:xfrm>
            <a:custGeom>
              <a:avLst/>
              <a:gdLst/>
              <a:ahLst/>
              <a:cxnLst/>
              <a:rect l="l" t="t" r="r" b="b"/>
              <a:pathLst>
                <a:path w="17674" h="11795" extrusionOk="0">
                  <a:moveTo>
                    <a:pt x="325" y="0"/>
                  </a:moveTo>
                  <a:lnTo>
                    <a:pt x="0" y="181"/>
                  </a:lnTo>
                  <a:cubicBezTo>
                    <a:pt x="253" y="469"/>
                    <a:pt x="541" y="686"/>
                    <a:pt x="866" y="902"/>
                  </a:cubicBezTo>
                  <a:cubicBezTo>
                    <a:pt x="1623" y="1443"/>
                    <a:pt x="2525" y="1732"/>
                    <a:pt x="3463" y="1732"/>
                  </a:cubicBezTo>
                  <a:cubicBezTo>
                    <a:pt x="4328" y="1732"/>
                    <a:pt x="5194" y="1984"/>
                    <a:pt x="5915" y="2489"/>
                  </a:cubicBezTo>
                  <a:cubicBezTo>
                    <a:pt x="6637" y="2958"/>
                    <a:pt x="7214" y="3643"/>
                    <a:pt x="7538" y="4437"/>
                  </a:cubicBezTo>
                  <a:cubicBezTo>
                    <a:pt x="7899" y="5302"/>
                    <a:pt x="8512" y="6023"/>
                    <a:pt x="9306" y="6528"/>
                  </a:cubicBezTo>
                  <a:cubicBezTo>
                    <a:pt x="10099" y="7069"/>
                    <a:pt x="11001" y="7358"/>
                    <a:pt x="11938" y="7358"/>
                  </a:cubicBezTo>
                  <a:cubicBezTo>
                    <a:pt x="13706" y="7394"/>
                    <a:pt x="15293" y="8440"/>
                    <a:pt x="16014" y="10063"/>
                  </a:cubicBezTo>
                  <a:cubicBezTo>
                    <a:pt x="16303" y="10748"/>
                    <a:pt x="16771" y="11325"/>
                    <a:pt x="17348" y="11794"/>
                  </a:cubicBezTo>
                  <a:lnTo>
                    <a:pt x="17673" y="11614"/>
                  </a:lnTo>
                  <a:cubicBezTo>
                    <a:pt x="17096" y="11145"/>
                    <a:pt x="16627" y="10568"/>
                    <a:pt x="16339" y="9883"/>
                  </a:cubicBezTo>
                  <a:cubicBezTo>
                    <a:pt x="15978" y="9017"/>
                    <a:pt x="15365" y="8296"/>
                    <a:pt x="14571" y="7791"/>
                  </a:cubicBezTo>
                  <a:cubicBezTo>
                    <a:pt x="13814" y="7250"/>
                    <a:pt x="12876" y="6961"/>
                    <a:pt x="11974" y="6961"/>
                  </a:cubicBezTo>
                  <a:cubicBezTo>
                    <a:pt x="10171" y="6925"/>
                    <a:pt x="8584" y="5879"/>
                    <a:pt x="7863" y="4256"/>
                  </a:cubicBezTo>
                  <a:cubicBezTo>
                    <a:pt x="7502" y="3391"/>
                    <a:pt x="6889" y="2669"/>
                    <a:pt x="6096" y="2164"/>
                  </a:cubicBezTo>
                  <a:cubicBezTo>
                    <a:pt x="5338" y="1659"/>
                    <a:pt x="4436" y="1371"/>
                    <a:pt x="3499" y="1371"/>
                  </a:cubicBezTo>
                  <a:cubicBezTo>
                    <a:pt x="2597" y="1371"/>
                    <a:pt x="1768" y="1082"/>
                    <a:pt x="1046" y="577"/>
                  </a:cubicBezTo>
                  <a:cubicBezTo>
                    <a:pt x="794" y="433"/>
                    <a:pt x="541" y="217"/>
                    <a:pt x="325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068750" y="4205500"/>
              <a:ext cx="439150" cy="296675"/>
            </a:xfrm>
            <a:custGeom>
              <a:avLst/>
              <a:gdLst/>
              <a:ahLst/>
              <a:cxnLst/>
              <a:rect l="l" t="t" r="r" b="b"/>
              <a:pathLst>
                <a:path w="17566" h="11867" extrusionOk="0">
                  <a:moveTo>
                    <a:pt x="325" y="0"/>
                  </a:moveTo>
                  <a:lnTo>
                    <a:pt x="1" y="181"/>
                  </a:lnTo>
                  <a:cubicBezTo>
                    <a:pt x="361" y="794"/>
                    <a:pt x="866" y="1299"/>
                    <a:pt x="1479" y="1659"/>
                  </a:cubicBezTo>
                  <a:cubicBezTo>
                    <a:pt x="2237" y="2200"/>
                    <a:pt x="3175" y="2489"/>
                    <a:pt x="4112" y="2489"/>
                  </a:cubicBezTo>
                  <a:cubicBezTo>
                    <a:pt x="5844" y="2525"/>
                    <a:pt x="7431" y="3571"/>
                    <a:pt x="8152" y="5194"/>
                  </a:cubicBezTo>
                  <a:cubicBezTo>
                    <a:pt x="8945" y="6925"/>
                    <a:pt x="10641" y="8043"/>
                    <a:pt x="12552" y="8115"/>
                  </a:cubicBezTo>
                  <a:cubicBezTo>
                    <a:pt x="14319" y="8152"/>
                    <a:pt x="15906" y="9197"/>
                    <a:pt x="16628" y="10820"/>
                  </a:cubicBezTo>
                  <a:cubicBezTo>
                    <a:pt x="16808" y="11181"/>
                    <a:pt x="17024" y="11542"/>
                    <a:pt x="17241" y="11866"/>
                  </a:cubicBezTo>
                  <a:lnTo>
                    <a:pt x="17565" y="11650"/>
                  </a:lnTo>
                  <a:cubicBezTo>
                    <a:pt x="17313" y="11362"/>
                    <a:pt x="17133" y="11001"/>
                    <a:pt x="16952" y="10640"/>
                  </a:cubicBezTo>
                  <a:cubicBezTo>
                    <a:pt x="16159" y="8909"/>
                    <a:pt x="14464" y="7791"/>
                    <a:pt x="12552" y="7719"/>
                  </a:cubicBezTo>
                  <a:cubicBezTo>
                    <a:pt x="10785" y="7683"/>
                    <a:pt x="9198" y="6637"/>
                    <a:pt x="8476" y="5014"/>
                  </a:cubicBezTo>
                  <a:cubicBezTo>
                    <a:pt x="7719" y="3282"/>
                    <a:pt x="5988" y="2164"/>
                    <a:pt x="4112" y="2128"/>
                  </a:cubicBezTo>
                  <a:cubicBezTo>
                    <a:pt x="3211" y="2128"/>
                    <a:pt x="2381" y="1840"/>
                    <a:pt x="1660" y="1335"/>
                  </a:cubicBezTo>
                  <a:cubicBezTo>
                    <a:pt x="1119" y="1010"/>
                    <a:pt x="650" y="541"/>
                    <a:pt x="325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027275" y="4230750"/>
              <a:ext cx="437350" cy="297575"/>
            </a:xfrm>
            <a:custGeom>
              <a:avLst/>
              <a:gdLst/>
              <a:ahLst/>
              <a:cxnLst/>
              <a:rect l="l" t="t" r="r" b="b"/>
              <a:pathLst>
                <a:path w="17494" h="11903" extrusionOk="0">
                  <a:moveTo>
                    <a:pt x="325" y="0"/>
                  </a:moveTo>
                  <a:lnTo>
                    <a:pt x="1" y="181"/>
                  </a:lnTo>
                  <a:lnTo>
                    <a:pt x="145" y="433"/>
                  </a:lnTo>
                  <a:cubicBezTo>
                    <a:pt x="506" y="1299"/>
                    <a:pt x="1119" y="2020"/>
                    <a:pt x="1912" y="2525"/>
                  </a:cubicBezTo>
                  <a:cubicBezTo>
                    <a:pt x="2670" y="3066"/>
                    <a:pt x="3571" y="3354"/>
                    <a:pt x="4509" y="3354"/>
                  </a:cubicBezTo>
                  <a:cubicBezTo>
                    <a:pt x="6276" y="3391"/>
                    <a:pt x="7863" y="4436"/>
                    <a:pt x="8585" y="6060"/>
                  </a:cubicBezTo>
                  <a:cubicBezTo>
                    <a:pt x="8981" y="6925"/>
                    <a:pt x="9594" y="7646"/>
                    <a:pt x="10388" y="8151"/>
                  </a:cubicBezTo>
                  <a:cubicBezTo>
                    <a:pt x="11145" y="8656"/>
                    <a:pt x="12047" y="8945"/>
                    <a:pt x="12985" y="8945"/>
                  </a:cubicBezTo>
                  <a:cubicBezTo>
                    <a:pt x="14752" y="9017"/>
                    <a:pt x="16339" y="10063"/>
                    <a:pt x="17060" y="11650"/>
                  </a:cubicBezTo>
                  <a:lnTo>
                    <a:pt x="17169" y="11902"/>
                  </a:lnTo>
                  <a:lnTo>
                    <a:pt x="17493" y="11722"/>
                  </a:lnTo>
                  <a:lnTo>
                    <a:pt x="17385" y="11506"/>
                  </a:lnTo>
                  <a:cubicBezTo>
                    <a:pt x="16628" y="9774"/>
                    <a:pt x="14896" y="8656"/>
                    <a:pt x="13021" y="8584"/>
                  </a:cubicBezTo>
                  <a:cubicBezTo>
                    <a:pt x="11254" y="8548"/>
                    <a:pt x="9667" y="7502"/>
                    <a:pt x="8945" y="5879"/>
                  </a:cubicBezTo>
                  <a:cubicBezTo>
                    <a:pt x="8152" y="4148"/>
                    <a:pt x="6457" y="3030"/>
                    <a:pt x="4545" y="2994"/>
                  </a:cubicBezTo>
                  <a:cubicBezTo>
                    <a:pt x="2778" y="2922"/>
                    <a:pt x="1191" y="1876"/>
                    <a:pt x="470" y="289"/>
                  </a:cubicBezTo>
                  <a:lnTo>
                    <a:pt x="325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3984000" y="4256900"/>
              <a:ext cx="266025" cy="208300"/>
            </a:xfrm>
            <a:custGeom>
              <a:avLst/>
              <a:gdLst/>
              <a:ahLst/>
              <a:cxnLst/>
              <a:rect l="l" t="t" r="r" b="b"/>
              <a:pathLst>
                <a:path w="10641" h="8332" extrusionOk="0">
                  <a:moveTo>
                    <a:pt x="289" y="0"/>
                  </a:moveTo>
                  <a:lnTo>
                    <a:pt x="0" y="181"/>
                  </a:lnTo>
                  <a:cubicBezTo>
                    <a:pt x="253" y="505"/>
                    <a:pt x="469" y="866"/>
                    <a:pt x="650" y="1263"/>
                  </a:cubicBezTo>
                  <a:cubicBezTo>
                    <a:pt x="1010" y="2128"/>
                    <a:pt x="1623" y="2849"/>
                    <a:pt x="2381" y="3354"/>
                  </a:cubicBezTo>
                  <a:cubicBezTo>
                    <a:pt x="3174" y="3895"/>
                    <a:pt x="4076" y="4184"/>
                    <a:pt x="5014" y="4184"/>
                  </a:cubicBezTo>
                  <a:cubicBezTo>
                    <a:pt x="6781" y="4220"/>
                    <a:pt x="8368" y="5266"/>
                    <a:pt x="9089" y="6889"/>
                  </a:cubicBezTo>
                  <a:cubicBezTo>
                    <a:pt x="9234" y="7141"/>
                    <a:pt x="9378" y="7394"/>
                    <a:pt x="9522" y="7646"/>
                  </a:cubicBezTo>
                  <a:lnTo>
                    <a:pt x="10640" y="8332"/>
                  </a:lnTo>
                  <a:cubicBezTo>
                    <a:pt x="10099" y="7899"/>
                    <a:pt x="9702" y="7322"/>
                    <a:pt x="9450" y="6709"/>
                  </a:cubicBezTo>
                  <a:cubicBezTo>
                    <a:pt x="8657" y="4977"/>
                    <a:pt x="6961" y="3859"/>
                    <a:pt x="5050" y="3787"/>
                  </a:cubicBezTo>
                  <a:cubicBezTo>
                    <a:pt x="3283" y="3751"/>
                    <a:pt x="1696" y="2705"/>
                    <a:pt x="974" y="1082"/>
                  </a:cubicBezTo>
                  <a:cubicBezTo>
                    <a:pt x="794" y="722"/>
                    <a:pt x="578" y="325"/>
                    <a:pt x="289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282450" y="4485025"/>
              <a:ext cx="139775" cy="69450"/>
            </a:xfrm>
            <a:custGeom>
              <a:avLst/>
              <a:gdLst/>
              <a:ahLst/>
              <a:cxnLst/>
              <a:rect l="l" t="t" r="r" b="b"/>
              <a:pathLst>
                <a:path w="5591" h="2778" extrusionOk="0">
                  <a:moveTo>
                    <a:pt x="1" y="0"/>
                  </a:moveTo>
                  <a:lnTo>
                    <a:pt x="1010" y="613"/>
                  </a:lnTo>
                  <a:lnTo>
                    <a:pt x="1551" y="649"/>
                  </a:lnTo>
                  <a:cubicBezTo>
                    <a:pt x="2417" y="649"/>
                    <a:pt x="3247" y="938"/>
                    <a:pt x="3968" y="1407"/>
                  </a:cubicBezTo>
                  <a:cubicBezTo>
                    <a:pt x="4509" y="1767"/>
                    <a:pt x="4978" y="2236"/>
                    <a:pt x="5302" y="2777"/>
                  </a:cubicBezTo>
                  <a:lnTo>
                    <a:pt x="5591" y="2597"/>
                  </a:lnTo>
                  <a:cubicBezTo>
                    <a:pt x="5230" y="1984"/>
                    <a:pt x="4761" y="1479"/>
                    <a:pt x="4184" y="1118"/>
                  </a:cubicBezTo>
                  <a:cubicBezTo>
                    <a:pt x="3391" y="577"/>
                    <a:pt x="2489" y="289"/>
                    <a:pt x="1551" y="289"/>
                  </a:cubicBezTo>
                  <a:cubicBezTo>
                    <a:pt x="1010" y="289"/>
                    <a:pt x="506" y="18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3958750" y="4336250"/>
              <a:ext cx="925150" cy="547325"/>
            </a:xfrm>
            <a:custGeom>
              <a:avLst/>
              <a:gdLst/>
              <a:ahLst/>
              <a:cxnLst/>
              <a:rect l="l" t="t" r="r" b="b"/>
              <a:pathLst>
                <a:path w="37006" h="21893" extrusionOk="0">
                  <a:moveTo>
                    <a:pt x="17268" y="839"/>
                  </a:moveTo>
                  <a:lnTo>
                    <a:pt x="17268" y="839"/>
                  </a:lnTo>
                  <a:cubicBezTo>
                    <a:pt x="17583" y="940"/>
                    <a:pt x="17899" y="976"/>
                    <a:pt x="18214" y="1046"/>
                  </a:cubicBezTo>
                  <a:lnTo>
                    <a:pt x="18611" y="1118"/>
                  </a:lnTo>
                  <a:cubicBezTo>
                    <a:pt x="18467" y="1262"/>
                    <a:pt x="18323" y="1443"/>
                    <a:pt x="18142" y="1623"/>
                  </a:cubicBezTo>
                  <a:cubicBezTo>
                    <a:pt x="18034" y="1731"/>
                    <a:pt x="17926" y="1840"/>
                    <a:pt x="17818" y="1948"/>
                  </a:cubicBezTo>
                  <a:lnTo>
                    <a:pt x="17205" y="1803"/>
                  </a:lnTo>
                  <a:cubicBezTo>
                    <a:pt x="16916" y="1767"/>
                    <a:pt x="16591" y="1695"/>
                    <a:pt x="16303" y="1623"/>
                  </a:cubicBezTo>
                  <a:cubicBezTo>
                    <a:pt x="16660" y="1409"/>
                    <a:pt x="16981" y="1124"/>
                    <a:pt x="17268" y="839"/>
                  </a:cubicBezTo>
                  <a:close/>
                  <a:moveTo>
                    <a:pt x="18972" y="1190"/>
                  </a:moveTo>
                  <a:cubicBezTo>
                    <a:pt x="19332" y="1299"/>
                    <a:pt x="19729" y="1443"/>
                    <a:pt x="20090" y="1623"/>
                  </a:cubicBezTo>
                  <a:cubicBezTo>
                    <a:pt x="19873" y="1984"/>
                    <a:pt x="19657" y="2272"/>
                    <a:pt x="19405" y="2561"/>
                  </a:cubicBezTo>
                  <a:cubicBezTo>
                    <a:pt x="19008" y="2344"/>
                    <a:pt x="18647" y="2164"/>
                    <a:pt x="18214" y="2056"/>
                  </a:cubicBezTo>
                  <a:lnTo>
                    <a:pt x="18395" y="1876"/>
                  </a:lnTo>
                  <a:cubicBezTo>
                    <a:pt x="18611" y="1659"/>
                    <a:pt x="18791" y="1443"/>
                    <a:pt x="18972" y="1190"/>
                  </a:cubicBezTo>
                  <a:close/>
                  <a:moveTo>
                    <a:pt x="15906" y="1840"/>
                  </a:moveTo>
                  <a:cubicBezTo>
                    <a:pt x="16303" y="1984"/>
                    <a:pt x="16736" y="2056"/>
                    <a:pt x="17132" y="2128"/>
                  </a:cubicBezTo>
                  <a:lnTo>
                    <a:pt x="17493" y="2200"/>
                  </a:lnTo>
                  <a:cubicBezTo>
                    <a:pt x="17096" y="2525"/>
                    <a:pt x="16627" y="2777"/>
                    <a:pt x="16159" y="2922"/>
                  </a:cubicBezTo>
                  <a:cubicBezTo>
                    <a:pt x="15509" y="2813"/>
                    <a:pt x="14896" y="2633"/>
                    <a:pt x="14355" y="2381"/>
                  </a:cubicBezTo>
                  <a:lnTo>
                    <a:pt x="14319" y="2381"/>
                  </a:lnTo>
                  <a:cubicBezTo>
                    <a:pt x="14896" y="2272"/>
                    <a:pt x="15401" y="2092"/>
                    <a:pt x="15906" y="1840"/>
                  </a:cubicBezTo>
                  <a:close/>
                  <a:moveTo>
                    <a:pt x="20378" y="1803"/>
                  </a:moveTo>
                  <a:cubicBezTo>
                    <a:pt x="20667" y="1984"/>
                    <a:pt x="20955" y="2200"/>
                    <a:pt x="21208" y="2453"/>
                  </a:cubicBezTo>
                  <a:lnTo>
                    <a:pt x="21280" y="2525"/>
                  </a:lnTo>
                  <a:cubicBezTo>
                    <a:pt x="21064" y="2885"/>
                    <a:pt x="20847" y="3246"/>
                    <a:pt x="20559" y="3535"/>
                  </a:cubicBezTo>
                  <a:lnTo>
                    <a:pt x="20378" y="3318"/>
                  </a:lnTo>
                  <a:cubicBezTo>
                    <a:pt x="20162" y="3102"/>
                    <a:pt x="19910" y="2922"/>
                    <a:pt x="19657" y="2741"/>
                  </a:cubicBezTo>
                  <a:cubicBezTo>
                    <a:pt x="19946" y="2453"/>
                    <a:pt x="20162" y="2128"/>
                    <a:pt x="20378" y="1803"/>
                  </a:cubicBezTo>
                  <a:close/>
                  <a:moveTo>
                    <a:pt x="17926" y="2308"/>
                  </a:moveTo>
                  <a:cubicBezTo>
                    <a:pt x="18359" y="2417"/>
                    <a:pt x="18755" y="2561"/>
                    <a:pt x="19152" y="2813"/>
                  </a:cubicBezTo>
                  <a:cubicBezTo>
                    <a:pt x="18864" y="3102"/>
                    <a:pt x="18539" y="3354"/>
                    <a:pt x="18178" y="3571"/>
                  </a:cubicBezTo>
                  <a:cubicBezTo>
                    <a:pt x="17746" y="3318"/>
                    <a:pt x="17277" y="3138"/>
                    <a:pt x="16772" y="3030"/>
                  </a:cubicBezTo>
                  <a:cubicBezTo>
                    <a:pt x="17168" y="2849"/>
                    <a:pt x="17565" y="2597"/>
                    <a:pt x="17926" y="2308"/>
                  </a:cubicBezTo>
                  <a:close/>
                  <a:moveTo>
                    <a:pt x="16159" y="3246"/>
                  </a:moveTo>
                  <a:cubicBezTo>
                    <a:pt x="16736" y="3354"/>
                    <a:pt x="17277" y="3499"/>
                    <a:pt x="17818" y="3751"/>
                  </a:cubicBezTo>
                  <a:cubicBezTo>
                    <a:pt x="17349" y="3967"/>
                    <a:pt x="16844" y="4112"/>
                    <a:pt x="16303" y="4220"/>
                  </a:cubicBezTo>
                  <a:lnTo>
                    <a:pt x="16123" y="4256"/>
                  </a:lnTo>
                  <a:cubicBezTo>
                    <a:pt x="15762" y="4148"/>
                    <a:pt x="15437" y="4076"/>
                    <a:pt x="15077" y="4004"/>
                  </a:cubicBezTo>
                  <a:cubicBezTo>
                    <a:pt x="14716" y="3967"/>
                    <a:pt x="14391" y="3895"/>
                    <a:pt x="14067" y="3787"/>
                  </a:cubicBezTo>
                  <a:cubicBezTo>
                    <a:pt x="14463" y="3643"/>
                    <a:pt x="14860" y="3535"/>
                    <a:pt x="15293" y="3463"/>
                  </a:cubicBezTo>
                  <a:cubicBezTo>
                    <a:pt x="15582" y="3426"/>
                    <a:pt x="15870" y="3354"/>
                    <a:pt x="16159" y="3246"/>
                  </a:cubicBezTo>
                  <a:close/>
                  <a:moveTo>
                    <a:pt x="19441" y="2994"/>
                  </a:moveTo>
                  <a:cubicBezTo>
                    <a:pt x="19693" y="3174"/>
                    <a:pt x="19910" y="3354"/>
                    <a:pt x="20126" y="3571"/>
                  </a:cubicBezTo>
                  <a:lnTo>
                    <a:pt x="20342" y="3787"/>
                  </a:lnTo>
                  <a:cubicBezTo>
                    <a:pt x="20054" y="4076"/>
                    <a:pt x="19765" y="4328"/>
                    <a:pt x="19441" y="4545"/>
                  </a:cubicBezTo>
                  <a:cubicBezTo>
                    <a:pt x="19369" y="4508"/>
                    <a:pt x="19332" y="4472"/>
                    <a:pt x="19296" y="4436"/>
                  </a:cubicBezTo>
                  <a:cubicBezTo>
                    <a:pt x="19044" y="4184"/>
                    <a:pt x="18791" y="3967"/>
                    <a:pt x="18503" y="3787"/>
                  </a:cubicBezTo>
                  <a:cubicBezTo>
                    <a:pt x="18828" y="3535"/>
                    <a:pt x="19152" y="3282"/>
                    <a:pt x="19441" y="2994"/>
                  </a:cubicBezTo>
                  <a:close/>
                  <a:moveTo>
                    <a:pt x="21533" y="2777"/>
                  </a:moveTo>
                  <a:cubicBezTo>
                    <a:pt x="21821" y="3102"/>
                    <a:pt x="22074" y="3463"/>
                    <a:pt x="22254" y="3823"/>
                  </a:cubicBezTo>
                  <a:cubicBezTo>
                    <a:pt x="22038" y="4184"/>
                    <a:pt x="21785" y="4508"/>
                    <a:pt x="21496" y="4833"/>
                  </a:cubicBezTo>
                  <a:cubicBezTo>
                    <a:pt x="21316" y="4436"/>
                    <a:pt x="21100" y="4112"/>
                    <a:pt x="20811" y="3787"/>
                  </a:cubicBezTo>
                  <a:cubicBezTo>
                    <a:pt x="21100" y="3499"/>
                    <a:pt x="21316" y="3138"/>
                    <a:pt x="21533" y="2777"/>
                  </a:cubicBezTo>
                  <a:close/>
                  <a:moveTo>
                    <a:pt x="13634" y="4004"/>
                  </a:moveTo>
                  <a:cubicBezTo>
                    <a:pt x="14103" y="4148"/>
                    <a:pt x="14536" y="4256"/>
                    <a:pt x="15004" y="4328"/>
                  </a:cubicBezTo>
                  <a:lnTo>
                    <a:pt x="15437" y="4436"/>
                  </a:lnTo>
                  <a:cubicBezTo>
                    <a:pt x="14932" y="4581"/>
                    <a:pt x="14463" y="4797"/>
                    <a:pt x="14031" y="5122"/>
                  </a:cubicBezTo>
                  <a:cubicBezTo>
                    <a:pt x="13526" y="5049"/>
                    <a:pt x="13057" y="4905"/>
                    <a:pt x="12624" y="4761"/>
                  </a:cubicBezTo>
                  <a:cubicBezTo>
                    <a:pt x="12913" y="4436"/>
                    <a:pt x="13273" y="4184"/>
                    <a:pt x="13634" y="4004"/>
                  </a:cubicBezTo>
                  <a:close/>
                  <a:moveTo>
                    <a:pt x="18178" y="3967"/>
                  </a:moveTo>
                  <a:cubicBezTo>
                    <a:pt x="18503" y="4148"/>
                    <a:pt x="18791" y="4400"/>
                    <a:pt x="19080" y="4689"/>
                  </a:cubicBezTo>
                  <a:lnTo>
                    <a:pt x="19152" y="4725"/>
                  </a:lnTo>
                  <a:cubicBezTo>
                    <a:pt x="18719" y="4941"/>
                    <a:pt x="18323" y="5086"/>
                    <a:pt x="17854" y="5194"/>
                  </a:cubicBezTo>
                  <a:cubicBezTo>
                    <a:pt x="17529" y="4905"/>
                    <a:pt x="17132" y="4653"/>
                    <a:pt x="16736" y="4472"/>
                  </a:cubicBezTo>
                  <a:cubicBezTo>
                    <a:pt x="17241" y="4364"/>
                    <a:pt x="17746" y="4184"/>
                    <a:pt x="18178" y="3967"/>
                  </a:cubicBezTo>
                  <a:close/>
                  <a:moveTo>
                    <a:pt x="23156" y="2417"/>
                  </a:moveTo>
                  <a:cubicBezTo>
                    <a:pt x="23444" y="2922"/>
                    <a:pt x="23661" y="3463"/>
                    <a:pt x="23769" y="4040"/>
                  </a:cubicBezTo>
                  <a:cubicBezTo>
                    <a:pt x="23624" y="4508"/>
                    <a:pt x="23372" y="4941"/>
                    <a:pt x="23083" y="5338"/>
                  </a:cubicBezTo>
                  <a:cubicBezTo>
                    <a:pt x="22975" y="4833"/>
                    <a:pt x="22831" y="4328"/>
                    <a:pt x="22615" y="3859"/>
                  </a:cubicBezTo>
                  <a:cubicBezTo>
                    <a:pt x="22867" y="3390"/>
                    <a:pt x="23047" y="2922"/>
                    <a:pt x="23156" y="2417"/>
                  </a:cubicBezTo>
                  <a:close/>
                  <a:moveTo>
                    <a:pt x="11037" y="4148"/>
                  </a:moveTo>
                  <a:cubicBezTo>
                    <a:pt x="11326" y="4400"/>
                    <a:pt x="11650" y="4653"/>
                    <a:pt x="12011" y="4833"/>
                  </a:cubicBezTo>
                  <a:cubicBezTo>
                    <a:pt x="11758" y="5122"/>
                    <a:pt x="11506" y="5410"/>
                    <a:pt x="11326" y="5735"/>
                  </a:cubicBezTo>
                  <a:cubicBezTo>
                    <a:pt x="10965" y="5590"/>
                    <a:pt x="10640" y="5374"/>
                    <a:pt x="10352" y="5122"/>
                  </a:cubicBezTo>
                  <a:cubicBezTo>
                    <a:pt x="10532" y="4761"/>
                    <a:pt x="10749" y="4436"/>
                    <a:pt x="11037" y="4148"/>
                  </a:cubicBezTo>
                  <a:close/>
                  <a:moveTo>
                    <a:pt x="16123" y="4617"/>
                  </a:moveTo>
                  <a:cubicBezTo>
                    <a:pt x="16591" y="4761"/>
                    <a:pt x="17024" y="4977"/>
                    <a:pt x="17421" y="5302"/>
                  </a:cubicBezTo>
                  <a:lnTo>
                    <a:pt x="17457" y="5302"/>
                  </a:lnTo>
                  <a:cubicBezTo>
                    <a:pt x="16916" y="5374"/>
                    <a:pt x="16447" y="5554"/>
                    <a:pt x="15942" y="5735"/>
                  </a:cubicBezTo>
                  <a:cubicBezTo>
                    <a:pt x="15509" y="5482"/>
                    <a:pt x="15004" y="5338"/>
                    <a:pt x="14499" y="5230"/>
                  </a:cubicBezTo>
                  <a:cubicBezTo>
                    <a:pt x="15004" y="4941"/>
                    <a:pt x="15545" y="4725"/>
                    <a:pt x="16123" y="4617"/>
                  </a:cubicBezTo>
                  <a:close/>
                  <a:moveTo>
                    <a:pt x="20559" y="4040"/>
                  </a:moveTo>
                  <a:cubicBezTo>
                    <a:pt x="20811" y="4364"/>
                    <a:pt x="21064" y="4689"/>
                    <a:pt x="21208" y="5086"/>
                  </a:cubicBezTo>
                  <a:cubicBezTo>
                    <a:pt x="20955" y="5338"/>
                    <a:pt x="20667" y="5554"/>
                    <a:pt x="20342" y="5735"/>
                  </a:cubicBezTo>
                  <a:lnTo>
                    <a:pt x="20342" y="5771"/>
                  </a:lnTo>
                  <a:cubicBezTo>
                    <a:pt x="20126" y="5410"/>
                    <a:pt x="19910" y="5086"/>
                    <a:pt x="19657" y="4797"/>
                  </a:cubicBezTo>
                  <a:cubicBezTo>
                    <a:pt x="19982" y="4581"/>
                    <a:pt x="20270" y="4328"/>
                    <a:pt x="20559" y="4040"/>
                  </a:cubicBezTo>
                  <a:close/>
                  <a:moveTo>
                    <a:pt x="12335" y="5013"/>
                  </a:moveTo>
                  <a:cubicBezTo>
                    <a:pt x="12768" y="5194"/>
                    <a:pt x="13201" y="5302"/>
                    <a:pt x="13670" y="5374"/>
                  </a:cubicBezTo>
                  <a:cubicBezTo>
                    <a:pt x="13526" y="5518"/>
                    <a:pt x="13381" y="5663"/>
                    <a:pt x="13237" y="5807"/>
                  </a:cubicBezTo>
                  <a:cubicBezTo>
                    <a:pt x="13093" y="5951"/>
                    <a:pt x="12985" y="6059"/>
                    <a:pt x="12876" y="6204"/>
                  </a:cubicBezTo>
                  <a:cubicBezTo>
                    <a:pt x="12480" y="6132"/>
                    <a:pt x="12047" y="6023"/>
                    <a:pt x="11650" y="5879"/>
                  </a:cubicBezTo>
                  <a:cubicBezTo>
                    <a:pt x="11831" y="5554"/>
                    <a:pt x="12083" y="5266"/>
                    <a:pt x="12335" y="5013"/>
                  </a:cubicBezTo>
                  <a:close/>
                  <a:moveTo>
                    <a:pt x="19369" y="4977"/>
                  </a:moveTo>
                  <a:cubicBezTo>
                    <a:pt x="19621" y="5266"/>
                    <a:pt x="19837" y="5554"/>
                    <a:pt x="20018" y="5879"/>
                  </a:cubicBezTo>
                  <a:cubicBezTo>
                    <a:pt x="19657" y="6059"/>
                    <a:pt x="19296" y="6204"/>
                    <a:pt x="18900" y="6276"/>
                  </a:cubicBezTo>
                  <a:cubicBezTo>
                    <a:pt x="18683" y="6023"/>
                    <a:pt x="18467" y="5771"/>
                    <a:pt x="18250" y="5554"/>
                  </a:cubicBezTo>
                  <a:lnTo>
                    <a:pt x="18178" y="5482"/>
                  </a:lnTo>
                  <a:cubicBezTo>
                    <a:pt x="18575" y="5374"/>
                    <a:pt x="19008" y="5194"/>
                    <a:pt x="19369" y="4977"/>
                  </a:cubicBezTo>
                  <a:close/>
                  <a:moveTo>
                    <a:pt x="22434" y="4220"/>
                  </a:moveTo>
                  <a:cubicBezTo>
                    <a:pt x="22542" y="4617"/>
                    <a:pt x="22651" y="5013"/>
                    <a:pt x="22723" y="5410"/>
                  </a:cubicBezTo>
                  <a:lnTo>
                    <a:pt x="22759" y="5410"/>
                  </a:lnTo>
                  <a:cubicBezTo>
                    <a:pt x="22759" y="5482"/>
                    <a:pt x="22795" y="5590"/>
                    <a:pt x="22795" y="5663"/>
                  </a:cubicBezTo>
                  <a:lnTo>
                    <a:pt x="22579" y="5915"/>
                  </a:lnTo>
                  <a:cubicBezTo>
                    <a:pt x="22398" y="6095"/>
                    <a:pt x="22218" y="6276"/>
                    <a:pt x="22001" y="6456"/>
                  </a:cubicBezTo>
                  <a:cubicBezTo>
                    <a:pt x="21929" y="6023"/>
                    <a:pt x="21785" y="5590"/>
                    <a:pt x="21641" y="5158"/>
                  </a:cubicBezTo>
                  <a:lnTo>
                    <a:pt x="21713" y="5086"/>
                  </a:lnTo>
                  <a:cubicBezTo>
                    <a:pt x="22001" y="4833"/>
                    <a:pt x="22218" y="4545"/>
                    <a:pt x="22434" y="4220"/>
                  </a:cubicBezTo>
                  <a:close/>
                  <a:moveTo>
                    <a:pt x="14103" y="5482"/>
                  </a:moveTo>
                  <a:cubicBezTo>
                    <a:pt x="14608" y="5554"/>
                    <a:pt x="15113" y="5699"/>
                    <a:pt x="15582" y="5915"/>
                  </a:cubicBezTo>
                  <a:cubicBezTo>
                    <a:pt x="15221" y="6132"/>
                    <a:pt x="14860" y="6384"/>
                    <a:pt x="14572" y="6673"/>
                  </a:cubicBezTo>
                  <a:cubicBezTo>
                    <a:pt x="14139" y="6492"/>
                    <a:pt x="13706" y="6348"/>
                    <a:pt x="13273" y="6276"/>
                  </a:cubicBezTo>
                  <a:cubicBezTo>
                    <a:pt x="13309" y="6204"/>
                    <a:pt x="13381" y="6132"/>
                    <a:pt x="13454" y="6059"/>
                  </a:cubicBezTo>
                  <a:cubicBezTo>
                    <a:pt x="13670" y="5843"/>
                    <a:pt x="13886" y="5663"/>
                    <a:pt x="14103" y="5482"/>
                  </a:cubicBezTo>
                  <a:close/>
                  <a:moveTo>
                    <a:pt x="17782" y="5554"/>
                  </a:moveTo>
                  <a:cubicBezTo>
                    <a:pt x="17854" y="5627"/>
                    <a:pt x="17926" y="5699"/>
                    <a:pt x="17998" y="5771"/>
                  </a:cubicBezTo>
                  <a:cubicBezTo>
                    <a:pt x="18178" y="5951"/>
                    <a:pt x="18359" y="6168"/>
                    <a:pt x="18539" y="6348"/>
                  </a:cubicBezTo>
                  <a:cubicBezTo>
                    <a:pt x="18106" y="6456"/>
                    <a:pt x="17673" y="6564"/>
                    <a:pt x="17241" y="6709"/>
                  </a:cubicBezTo>
                  <a:lnTo>
                    <a:pt x="17168" y="6636"/>
                  </a:lnTo>
                  <a:cubicBezTo>
                    <a:pt x="16916" y="6384"/>
                    <a:pt x="16627" y="6132"/>
                    <a:pt x="16303" y="5951"/>
                  </a:cubicBezTo>
                  <a:cubicBezTo>
                    <a:pt x="16700" y="5807"/>
                    <a:pt x="17096" y="5699"/>
                    <a:pt x="17493" y="5627"/>
                  </a:cubicBezTo>
                  <a:lnTo>
                    <a:pt x="17782" y="5554"/>
                  </a:lnTo>
                  <a:close/>
                  <a:moveTo>
                    <a:pt x="10208" y="5446"/>
                  </a:moveTo>
                  <a:cubicBezTo>
                    <a:pt x="10496" y="5699"/>
                    <a:pt x="10821" y="5879"/>
                    <a:pt x="11145" y="6059"/>
                  </a:cubicBezTo>
                  <a:cubicBezTo>
                    <a:pt x="11001" y="6384"/>
                    <a:pt x="10857" y="6709"/>
                    <a:pt x="10785" y="7069"/>
                  </a:cubicBezTo>
                  <a:cubicBezTo>
                    <a:pt x="10460" y="6961"/>
                    <a:pt x="10135" y="6817"/>
                    <a:pt x="9883" y="6673"/>
                  </a:cubicBezTo>
                  <a:cubicBezTo>
                    <a:pt x="9919" y="6240"/>
                    <a:pt x="10063" y="5843"/>
                    <a:pt x="10208" y="5446"/>
                  </a:cubicBezTo>
                  <a:close/>
                  <a:moveTo>
                    <a:pt x="23913" y="4653"/>
                  </a:moveTo>
                  <a:cubicBezTo>
                    <a:pt x="23985" y="5158"/>
                    <a:pt x="24165" y="5627"/>
                    <a:pt x="24382" y="6095"/>
                  </a:cubicBezTo>
                  <a:lnTo>
                    <a:pt x="24418" y="6095"/>
                  </a:lnTo>
                  <a:cubicBezTo>
                    <a:pt x="24202" y="6420"/>
                    <a:pt x="23949" y="6709"/>
                    <a:pt x="23697" y="6997"/>
                  </a:cubicBezTo>
                  <a:lnTo>
                    <a:pt x="23624" y="7069"/>
                  </a:lnTo>
                  <a:cubicBezTo>
                    <a:pt x="23408" y="6636"/>
                    <a:pt x="23264" y="6240"/>
                    <a:pt x="23192" y="5771"/>
                  </a:cubicBezTo>
                  <a:cubicBezTo>
                    <a:pt x="23480" y="5446"/>
                    <a:pt x="23697" y="5049"/>
                    <a:pt x="23913" y="4653"/>
                  </a:cubicBezTo>
                  <a:close/>
                  <a:moveTo>
                    <a:pt x="25320" y="4689"/>
                  </a:moveTo>
                  <a:cubicBezTo>
                    <a:pt x="25500" y="5122"/>
                    <a:pt x="25752" y="5482"/>
                    <a:pt x="26077" y="5843"/>
                  </a:cubicBezTo>
                  <a:cubicBezTo>
                    <a:pt x="25969" y="6276"/>
                    <a:pt x="25788" y="6673"/>
                    <a:pt x="25572" y="7069"/>
                  </a:cubicBezTo>
                  <a:cubicBezTo>
                    <a:pt x="25284" y="6781"/>
                    <a:pt x="24995" y="6456"/>
                    <a:pt x="24779" y="6095"/>
                  </a:cubicBezTo>
                  <a:cubicBezTo>
                    <a:pt x="25031" y="5663"/>
                    <a:pt x="25211" y="5194"/>
                    <a:pt x="25320" y="4689"/>
                  </a:cubicBezTo>
                  <a:close/>
                  <a:moveTo>
                    <a:pt x="21388" y="5410"/>
                  </a:moveTo>
                  <a:cubicBezTo>
                    <a:pt x="21496" y="5771"/>
                    <a:pt x="21605" y="6132"/>
                    <a:pt x="21677" y="6492"/>
                  </a:cubicBezTo>
                  <a:cubicBezTo>
                    <a:pt x="21677" y="6564"/>
                    <a:pt x="21677" y="6600"/>
                    <a:pt x="21713" y="6673"/>
                  </a:cubicBezTo>
                  <a:cubicBezTo>
                    <a:pt x="21424" y="6853"/>
                    <a:pt x="21136" y="6997"/>
                    <a:pt x="20811" y="7105"/>
                  </a:cubicBezTo>
                  <a:cubicBezTo>
                    <a:pt x="20739" y="6745"/>
                    <a:pt x="20631" y="6384"/>
                    <a:pt x="20487" y="6059"/>
                  </a:cubicBezTo>
                  <a:cubicBezTo>
                    <a:pt x="20811" y="5879"/>
                    <a:pt x="21100" y="5663"/>
                    <a:pt x="21388" y="5410"/>
                  </a:cubicBezTo>
                  <a:close/>
                  <a:moveTo>
                    <a:pt x="27808" y="5410"/>
                  </a:moveTo>
                  <a:cubicBezTo>
                    <a:pt x="28061" y="5663"/>
                    <a:pt x="28349" y="5843"/>
                    <a:pt x="28674" y="6059"/>
                  </a:cubicBezTo>
                  <a:cubicBezTo>
                    <a:pt x="28566" y="6420"/>
                    <a:pt x="28457" y="6781"/>
                    <a:pt x="28421" y="7141"/>
                  </a:cubicBezTo>
                  <a:cubicBezTo>
                    <a:pt x="28097" y="7033"/>
                    <a:pt x="27808" y="6889"/>
                    <a:pt x="27520" y="6709"/>
                  </a:cubicBezTo>
                  <a:cubicBezTo>
                    <a:pt x="27592" y="6564"/>
                    <a:pt x="27592" y="6384"/>
                    <a:pt x="27628" y="6204"/>
                  </a:cubicBezTo>
                  <a:lnTo>
                    <a:pt x="27628" y="6168"/>
                  </a:lnTo>
                  <a:cubicBezTo>
                    <a:pt x="27700" y="5915"/>
                    <a:pt x="27736" y="5663"/>
                    <a:pt x="27808" y="5410"/>
                  </a:cubicBezTo>
                  <a:close/>
                  <a:moveTo>
                    <a:pt x="11470" y="6204"/>
                  </a:moveTo>
                  <a:cubicBezTo>
                    <a:pt x="11831" y="6348"/>
                    <a:pt x="12227" y="6456"/>
                    <a:pt x="12660" y="6528"/>
                  </a:cubicBezTo>
                  <a:cubicBezTo>
                    <a:pt x="12444" y="6781"/>
                    <a:pt x="12263" y="7069"/>
                    <a:pt x="12155" y="7394"/>
                  </a:cubicBezTo>
                  <a:lnTo>
                    <a:pt x="11867" y="7322"/>
                  </a:lnTo>
                  <a:cubicBezTo>
                    <a:pt x="11614" y="7286"/>
                    <a:pt x="11362" y="7250"/>
                    <a:pt x="11109" y="7177"/>
                  </a:cubicBezTo>
                  <a:cubicBezTo>
                    <a:pt x="11181" y="6817"/>
                    <a:pt x="11290" y="6492"/>
                    <a:pt x="11470" y="6204"/>
                  </a:cubicBezTo>
                  <a:close/>
                  <a:moveTo>
                    <a:pt x="20162" y="6204"/>
                  </a:moveTo>
                  <a:cubicBezTo>
                    <a:pt x="20306" y="6528"/>
                    <a:pt x="20414" y="6889"/>
                    <a:pt x="20487" y="7214"/>
                  </a:cubicBezTo>
                  <a:cubicBezTo>
                    <a:pt x="20198" y="7322"/>
                    <a:pt x="19910" y="7358"/>
                    <a:pt x="19621" y="7430"/>
                  </a:cubicBezTo>
                  <a:lnTo>
                    <a:pt x="19513" y="7466"/>
                  </a:lnTo>
                  <a:cubicBezTo>
                    <a:pt x="19405" y="7141"/>
                    <a:pt x="19260" y="6853"/>
                    <a:pt x="19116" y="6564"/>
                  </a:cubicBezTo>
                  <a:cubicBezTo>
                    <a:pt x="19477" y="6492"/>
                    <a:pt x="19837" y="6384"/>
                    <a:pt x="20162" y="6204"/>
                  </a:cubicBezTo>
                  <a:close/>
                  <a:moveTo>
                    <a:pt x="28962" y="6204"/>
                  </a:moveTo>
                  <a:cubicBezTo>
                    <a:pt x="29287" y="6348"/>
                    <a:pt x="29648" y="6456"/>
                    <a:pt x="30008" y="6564"/>
                  </a:cubicBezTo>
                  <a:cubicBezTo>
                    <a:pt x="29864" y="6853"/>
                    <a:pt x="29756" y="7141"/>
                    <a:pt x="29684" y="7466"/>
                  </a:cubicBezTo>
                  <a:cubicBezTo>
                    <a:pt x="29359" y="7394"/>
                    <a:pt x="29034" y="7322"/>
                    <a:pt x="28746" y="7250"/>
                  </a:cubicBezTo>
                  <a:cubicBezTo>
                    <a:pt x="28782" y="6889"/>
                    <a:pt x="28854" y="6528"/>
                    <a:pt x="28962" y="6204"/>
                  </a:cubicBezTo>
                  <a:close/>
                  <a:moveTo>
                    <a:pt x="15942" y="6095"/>
                  </a:moveTo>
                  <a:cubicBezTo>
                    <a:pt x="16267" y="6312"/>
                    <a:pt x="16627" y="6564"/>
                    <a:pt x="16916" y="6853"/>
                  </a:cubicBezTo>
                  <a:cubicBezTo>
                    <a:pt x="16519" y="7033"/>
                    <a:pt x="16195" y="7286"/>
                    <a:pt x="15870" y="7538"/>
                  </a:cubicBezTo>
                  <a:cubicBezTo>
                    <a:pt x="15582" y="7250"/>
                    <a:pt x="15221" y="7033"/>
                    <a:pt x="14896" y="6817"/>
                  </a:cubicBezTo>
                  <a:cubicBezTo>
                    <a:pt x="15185" y="6528"/>
                    <a:pt x="15545" y="6276"/>
                    <a:pt x="15942" y="6095"/>
                  </a:cubicBezTo>
                  <a:close/>
                  <a:moveTo>
                    <a:pt x="13021" y="6600"/>
                  </a:moveTo>
                  <a:cubicBezTo>
                    <a:pt x="13454" y="6636"/>
                    <a:pt x="13886" y="6781"/>
                    <a:pt x="14283" y="6925"/>
                  </a:cubicBezTo>
                  <a:lnTo>
                    <a:pt x="14319" y="6925"/>
                  </a:lnTo>
                  <a:cubicBezTo>
                    <a:pt x="14031" y="7214"/>
                    <a:pt x="13778" y="7502"/>
                    <a:pt x="13598" y="7827"/>
                  </a:cubicBezTo>
                  <a:cubicBezTo>
                    <a:pt x="13237" y="7646"/>
                    <a:pt x="12876" y="7538"/>
                    <a:pt x="12480" y="7466"/>
                  </a:cubicBezTo>
                  <a:cubicBezTo>
                    <a:pt x="12624" y="7141"/>
                    <a:pt x="12804" y="6853"/>
                    <a:pt x="13021" y="6600"/>
                  </a:cubicBezTo>
                  <a:close/>
                  <a:moveTo>
                    <a:pt x="18755" y="6636"/>
                  </a:moveTo>
                  <a:cubicBezTo>
                    <a:pt x="18936" y="6925"/>
                    <a:pt x="19080" y="7214"/>
                    <a:pt x="19188" y="7502"/>
                  </a:cubicBezTo>
                  <a:cubicBezTo>
                    <a:pt x="18828" y="7610"/>
                    <a:pt x="18467" y="7718"/>
                    <a:pt x="18142" y="7863"/>
                  </a:cubicBezTo>
                  <a:cubicBezTo>
                    <a:pt x="17962" y="7538"/>
                    <a:pt x="17746" y="7250"/>
                    <a:pt x="17493" y="6961"/>
                  </a:cubicBezTo>
                  <a:cubicBezTo>
                    <a:pt x="17854" y="6853"/>
                    <a:pt x="18214" y="6745"/>
                    <a:pt x="18611" y="6673"/>
                  </a:cubicBezTo>
                  <a:lnTo>
                    <a:pt x="18755" y="6636"/>
                  </a:lnTo>
                  <a:close/>
                  <a:moveTo>
                    <a:pt x="22903" y="6059"/>
                  </a:moveTo>
                  <a:cubicBezTo>
                    <a:pt x="23011" y="6492"/>
                    <a:pt x="23156" y="6889"/>
                    <a:pt x="23372" y="7286"/>
                  </a:cubicBezTo>
                  <a:cubicBezTo>
                    <a:pt x="23083" y="7538"/>
                    <a:pt x="22795" y="7755"/>
                    <a:pt x="22434" y="7935"/>
                  </a:cubicBezTo>
                  <a:cubicBezTo>
                    <a:pt x="22290" y="7574"/>
                    <a:pt x="22146" y="7177"/>
                    <a:pt x="22074" y="6817"/>
                  </a:cubicBezTo>
                  <a:cubicBezTo>
                    <a:pt x="22326" y="6600"/>
                    <a:pt x="22579" y="6384"/>
                    <a:pt x="22831" y="6132"/>
                  </a:cubicBezTo>
                  <a:lnTo>
                    <a:pt x="22903" y="6059"/>
                  </a:lnTo>
                  <a:close/>
                  <a:moveTo>
                    <a:pt x="8657" y="6168"/>
                  </a:moveTo>
                  <a:cubicBezTo>
                    <a:pt x="8909" y="6384"/>
                    <a:pt x="9198" y="6636"/>
                    <a:pt x="9486" y="6817"/>
                  </a:cubicBezTo>
                  <a:cubicBezTo>
                    <a:pt x="9414" y="7214"/>
                    <a:pt x="9342" y="7610"/>
                    <a:pt x="9198" y="7971"/>
                  </a:cubicBezTo>
                  <a:cubicBezTo>
                    <a:pt x="8873" y="7827"/>
                    <a:pt x="8548" y="7646"/>
                    <a:pt x="8260" y="7430"/>
                  </a:cubicBezTo>
                  <a:cubicBezTo>
                    <a:pt x="8440" y="6997"/>
                    <a:pt x="8585" y="6600"/>
                    <a:pt x="8657" y="6168"/>
                  </a:cubicBezTo>
                  <a:close/>
                  <a:moveTo>
                    <a:pt x="26320" y="6159"/>
                  </a:moveTo>
                  <a:lnTo>
                    <a:pt x="26474" y="6312"/>
                  </a:lnTo>
                  <a:cubicBezTo>
                    <a:pt x="26690" y="6528"/>
                    <a:pt x="26907" y="6709"/>
                    <a:pt x="27159" y="6889"/>
                  </a:cubicBezTo>
                  <a:cubicBezTo>
                    <a:pt x="27051" y="7286"/>
                    <a:pt x="26907" y="7646"/>
                    <a:pt x="26726" y="8007"/>
                  </a:cubicBezTo>
                  <a:cubicBezTo>
                    <a:pt x="26402" y="7791"/>
                    <a:pt x="26077" y="7574"/>
                    <a:pt x="25788" y="7322"/>
                  </a:cubicBezTo>
                  <a:cubicBezTo>
                    <a:pt x="26000" y="6969"/>
                    <a:pt x="26178" y="6581"/>
                    <a:pt x="26320" y="6159"/>
                  </a:cubicBezTo>
                  <a:close/>
                  <a:moveTo>
                    <a:pt x="24562" y="6420"/>
                  </a:moveTo>
                  <a:cubicBezTo>
                    <a:pt x="24815" y="6745"/>
                    <a:pt x="25067" y="7069"/>
                    <a:pt x="25356" y="7358"/>
                  </a:cubicBezTo>
                  <a:lnTo>
                    <a:pt x="25392" y="7358"/>
                  </a:lnTo>
                  <a:cubicBezTo>
                    <a:pt x="25211" y="7610"/>
                    <a:pt x="24995" y="7827"/>
                    <a:pt x="24779" y="8043"/>
                  </a:cubicBezTo>
                  <a:lnTo>
                    <a:pt x="24562" y="8259"/>
                  </a:lnTo>
                  <a:cubicBezTo>
                    <a:pt x="24274" y="7971"/>
                    <a:pt x="24021" y="7682"/>
                    <a:pt x="23805" y="7322"/>
                  </a:cubicBezTo>
                  <a:lnTo>
                    <a:pt x="23913" y="7214"/>
                  </a:lnTo>
                  <a:cubicBezTo>
                    <a:pt x="24165" y="6961"/>
                    <a:pt x="24382" y="6709"/>
                    <a:pt x="24562" y="6420"/>
                  </a:cubicBezTo>
                  <a:close/>
                  <a:moveTo>
                    <a:pt x="9811" y="6997"/>
                  </a:moveTo>
                  <a:cubicBezTo>
                    <a:pt x="10099" y="7177"/>
                    <a:pt x="10388" y="7286"/>
                    <a:pt x="10712" y="7394"/>
                  </a:cubicBezTo>
                  <a:cubicBezTo>
                    <a:pt x="10676" y="7574"/>
                    <a:pt x="10640" y="7755"/>
                    <a:pt x="10604" y="7899"/>
                  </a:cubicBezTo>
                  <a:cubicBezTo>
                    <a:pt x="10568" y="8079"/>
                    <a:pt x="10532" y="8223"/>
                    <a:pt x="10532" y="8368"/>
                  </a:cubicBezTo>
                  <a:cubicBezTo>
                    <a:pt x="10171" y="8296"/>
                    <a:pt x="9847" y="8223"/>
                    <a:pt x="9558" y="8115"/>
                  </a:cubicBezTo>
                  <a:cubicBezTo>
                    <a:pt x="9667" y="7755"/>
                    <a:pt x="9739" y="7394"/>
                    <a:pt x="9811" y="7033"/>
                  </a:cubicBezTo>
                  <a:lnTo>
                    <a:pt x="9811" y="6997"/>
                  </a:lnTo>
                  <a:close/>
                  <a:moveTo>
                    <a:pt x="21785" y="6997"/>
                  </a:moveTo>
                  <a:cubicBezTo>
                    <a:pt x="21857" y="7394"/>
                    <a:pt x="21965" y="7755"/>
                    <a:pt x="22146" y="8079"/>
                  </a:cubicBezTo>
                  <a:cubicBezTo>
                    <a:pt x="21821" y="8223"/>
                    <a:pt x="21496" y="8332"/>
                    <a:pt x="21136" y="8404"/>
                  </a:cubicBezTo>
                  <a:cubicBezTo>
                    <a:pt x="21064" y="8115"/>
                    <a:pt x="20992" y="7827"/>
                    <a:pt x="20919" y="7538"/>
                  </a:cubicBezTo>
                  <a:lnTo>
                    <a:pt x="20919" y="7430"/>
                  </a:lnTo>
                  <a:cubicBezTo>
                    <a:pt x="21208" y="7322"/>
                    <a:pt x="21496" y="7177"/>
                    <a:pt x="21785" y="6997"/>
                  </a:cubicBezTo>
                  <a:close/>
                  <a:moveTo>
                    <a:pt x="7034" y="6673"/>
                  </a:moveTo>
                  <a:cubicBezTo>
                    <a:pt x="7178" y="6853"/>
                    <a:pt x="7358" y="7069"/>
                    <a:pt x="7575" y="7250"/>
                  </a:cubicBezTo>
                  <a:cubicBezTo>
                    <a:pt x="7647" y="7358"/>
                    <a:pt x="7755" y="7430"/>
                    <a:pt x="7863" y="7502"/>
                  </a:cubicBezTo>
                  <a:cubicBezTo>
                    <a:pt x="7683" y="7863"/>
                    <a:pt x="7430" y="8187"/>
                    <a:pt x="7178" y="8512"/>
                  </a:cubicBezTo>
                  <a:cubicBezTo>
                    <a:pt x="7034" y="8368"/>
                    <a:pt x="6853" y="8259"/>
                    <a:pt x="6745" y="8115"/>
                  </a:cubicBezTo>
                  <a:cubicBezTo>
                    <a:pt x="6565" y="7971"/>
                    <a:pt x="6457" y="7791"/>
                    <a:pt x="6312" y="7646"/>
                  </a:cubicBezTo>
                  <a:cubicBezTo>
                    <a:pt x="6601" y="7358"/>
                    <a:pt x="6853" y="6997"/>
                    <a:pt x="7034" y="6673"/>
                  </a:cubicBezTo>
                  <a:close/>
                  <a:moveTo>
                    <a:pt x="27448" y="7069"/>
                  </a:moveTo>
                  <a:cubicBezTo>
                    <a:pt x="27736" y="7250"/>
                    <a:pt x="28025" y="7394"/>
                    <a:pt x="28349" y="7538"/>
                  </a:cubicBezTo>
                  <a:cubicBezTo>
                    <a:pt x="28277" y="7863"/>
                    <a:pt x="28205" y="8187"/>
                    <a:pt x="28097" y="8512"/>
                  </a:cubicBezTo>
                  <a:cubicBezTo>
                    <a:pt x="27736" y="8440"/>
                    <a:pt x="27375" y="8332"/>
                    <a:pt x="27015" y="8151"/>
                  </a:cubicBezTo>
                  <a:cubicBezTo>
                    <a:pt x="27231" y="7827"/>
                    <a:pt x="27375" y="7466"/>
                    <a:pt x="27448" y="7069"/>
                  </a:cubicBezTo>
                  <a:close/>
                  <a:moveTo>
                    <a:pt x="11037" y="7502"/>
                  </a:moveTo>
                  <a:cubicBezTo>
                    <a:pt x="11290" y="7574"/>
                    <a:pt x="11542" y="7610"/>
                    <a:pt x="11794" y="7646"/>
                  </a:cubicBezTo>
                  <a:lnTo>
                    <a:pt x="11831" y="7646"/>
                  </a:lnTo>
                  <a:lnTo>
                    <a:pt x="12011" y="7682"/>
                  </a:lnTo>
                  <a:cubicBezTo>
                    <a:pt x="11903" y="8007"/>
                    <a:pt x="11831" y="8332"/>
                    <a:pt x="11758" y="8656"/>
                  </a:cubicBezTo>
                  <a:cubicBezTo>
                    <a:pt x="11470" y="8548"/>
                    <a:pt x="11181" y="8476"/>
                    <a:pt x="10857" y="8440"/>
                  </a:cubicBezTo>
                  <a:cubicBezTo>
                    <a:pt x="10893" y="8296"/>
                    <a:pt x="10929" y="8115"/>
                    <a:pt x="10965" y="7971"/>
                  </a:cubicBezTo>
                  <a:cubicBezTo>
                    <a:pt x="11001" y="7863"/>
                    <a:pt x="11001" y="7682"/>
                    <a:pt x="11037" y="7502"/>
                  </a:cubicBezTo>
                  <a:close/>
                  <a:moveTo>
                    <a:pt x="14608" y="7069"/>
                  </a:moveTo>
                  <a:cubicBezTo>
                    <a:pt x="14968" y="7250"/>
                    <a:pt x="15329" y="7502"/>
                    <a:pt x="15618" y="7755"/>
                  </a:cubicBezTo>
                  <a:lnTo>
                    <a:pt x="15437" y="7971"/>
                  </a:lnTo>
                  <a:cubicBezTo>
                    <a:pt x="15221" y="8187"/>
                    <a:pt x="15004" y="8404"/>
                    <a:pt x="14824" y="8656"/>
                  </a:cubicBezTo>
                  <a:cubicBezTo>
                    <a:pt x="14536" y="8404"/>
                    <a:pt x="14211" y="8151"/>
                    <a:pt x="13886" y="7971"/>
                  </a:cubicBezTo>
                  <a:cubicBezTo>
                    <a:pt x="14067" y="7682"/>
                    <a:pt x="14319" y="7394"/>
                    <a:pt x="14572" y="7141"/>
                  </a:cubicBezTo>
                  <a:lnTo>
                    <a:pt x="14608" y="7069"/>
                  </a:lnTo>
                  <a:close/>
                  <a:moveTo>
                    <a:pt x="17168" y="7141"/>
                  </a:moveTo>
                  <a:cubicBezTo>
                    <a:pt x="17421" y="7394"/>
                    <a:pt x="17637" y="7682"/>
                    <a:pt x="17854" y="8007"/>
                  </a:cubicBezTo>
                  <a:cubicBezTo>
                    <a:pt x="17493" y="8187"/>
                    <a:pt x="17168" y="8440"/>
                    <a:pt x="16916" y="8692"/>
                  </a:cubicBezTo>
                  <a:cubicBezTo>
                    <a:pt x="16664" y="8368"/>
                    <a:pt x="16411" y="8043"/>
                    <a:pt x="16123" y="7791"/>
                  </a:cubicBezTo>
                  <a:cubicBezTo>
                    <a:pt x="16447" y="7502"/>
                    <a:pt x="16772" y="7286"/>
                    <a:pt x="17168" y="7141"/>
                  </a:cubicBezTo>
                  <a:close/>
                  <a:moveTo>
                    <a:pt x="20595" y="7574"/>
                  </a:moveTo>
                  <a:lnTo>
                    <a:pt x="20595" y="7646"/>
                  </a:lnTo>
                  <a:cubicBezTo>
                    <a:pt x="20667" y="7899"/>
                    <a:pt x="20703" y="8187"/>
                    <a:pt x="20811" y="8512"/>
                  </a:cubicBezTo>
                  <a:lnTo>
                    <a:pt x="20739" y="8512"/>
                  </a:lnTo>
                  <a:cubicBezTo>
                    <a:pt x="20451" y="8548"/>
                    <a:pt x="20162" y="8620"/>
                    <a:pt x="19873" y="8728"/>
                  </a:cubicBezTo>
                  <a:lnTo>
                    <a:pt x="19873" y="8656"/>
                  </a:lnTo>
                  <a:cubicBezTo>
                    <a:pt x="19801" y="8368"/>
                    <a:pt x="19729" y="8079"/>
                    <a:pt x="19657" y="7791"/>
                  </a:cubicBezTo>
                  <a:lnTo>
                    <a:pt x="19729" y="7791"/>
                  </a:lnTo>
                  <a:cubicBezTo>
                    <a:pt x="20018" y="7718"/>
                    <a:pt x="20306" y="7646"/>
                    <a:pt x="20595" y="7574"/>
                  </a:cubicBezTo>
                  <a:close/>
                  <a:moveTo>
                    <a:pt x="28674" y="7574"/>
                  </a:moveTo>
                  <a:cubicBezTo>
                    <a:pt x="28996" y="7681"/>
                    <a:pt x="29282" y="7753"/>
                    <a:pt x="29603" y="7825"/>
                  </a:cubicBezTo>
                  <a:lnTo>
                    <a:pt x="29603" y="7825"/>
                  </a:lnTo>
                  <a:cubicBezTo>
                    <a:pt x="29570" y="7963"/>
                    <a:pt x="29537" y="8126"/>
                    <a:pt x="29503" y="8259"/>
                  </a:cubicBezTo>
                  <a:cubicBezTo>
                    <a:pt x="29467" y="8404"/>
                    <a:pt x="29467" y="8584"/>
                    <a:pt x="29431" y="8728"/>
                  </a:cubicBezTo>
                  <a:cubicBezTo>
                    <a:pt x="29143" y="8656"/>
                    <a:pt x="28890" y="8620"/>
                    <a:pt x="28638" y="8548"/>
                  </a:cubicBezTo>
                  <a:lnTo>
                    <a:pt x="28421" y="8512"/>
                  </a:lnTo>
                  <a:cubicBezTo>
                    <a:pt x="28530" y="8223"/>
                    <a:pt x="28602" y="7899"/>
                    <a:pt x="28674" y="7574"/>
                  </a:cubicBezTo>
                  <a:close/>
                  <a:moveTo>
                    <a:pt x="23552" y="7574"/>
                  </a:moveTo>
                  <a:cubicBezTo>
                    <a:pt x="23769" y="7899"/>
                    <a:pt x="24021" y="8187"/>
                    <a:pt x="24310" y="8476"/>
                  </a:cubicBezTo>
                  <a:cubicBezTo>
                    <a:pt x="24027" y="8723"/>
                    <a:pt x="23676" y="8970"/>
                    <a:pt x="23289" y="9150"/>
                  </a:cubicBezTo>
                  <a:lnTo>
                    <a:pt x="23289" y="9150"/>
                  </a:lnTo>
                  <a:cubicBezTo>
                    <a:pt x="23006" y="8865"/>
                    <a:pt x="22793" y="8580"/>
                    <a:pt x="22615" y="8259"/>
                  </a:cubicBezTo>
                  <a:cubicBezTo>
                    <a:pt x="22939" y="8043"/>
                    <a:pt x="23264" y="7827"/>
                    <a:pt x="23552" y="7574"/>
                  </a:cubicBezTo>
                  <a:close/>
                  <a:moveTo>
                    <a:pt x="12335" y="7755"/>
                  </a:moveTo>
                  <a:cubicBezTo>
                    <a:pt x="12696" y="7827"/>
                    <a:pt x="13057" y="7935"/>
                    <a:pt x="13381" y="8115"/>
                  </a:cubicBezTo>
                  <a:cubicBezTo>
                    <a:pt x="13201" y="8440"/>
                    <a:pt x="13057" y="8800"/>
                    <a:pt x="12985" y="9197"/>
                  </a:cubicBezTo>
                  <a:cubicBezTo>
                    <a:pt x="12696" y="9017"/>
                    <a:pt x="12408" y="8873"/>
                    <a:pt x="12083" y="8728"/>
                  </a:cubicBezTo>
                  <a:cubicBezTo>
                    <a:pt x="12119" y="8404"/>
                    <a:pt x="12227" y="8079"/>
                    <a:pt x="12335" y="7755"/>
                  </a:cubicBezTo>
                  <a:close/>
                  <a:moveTo>
                    <a:pt x="25608" y="7610"/>
                  </a:moveTo>
                  <a:cubicBezTo>
                    <a:pt x="25897" y="7863"/>
                    <a:pt x="26221" y="8079"/>
                    <a:pt x="26582" y="8296"/>
                  </a:cubicBezTo>
                  <a:cubicBezTo>
                    <a:pt x="26366" y="8584"/>
                    <a:pt x="26149" y="8873"/>
                    <a:pt x="25897" y="9125"/>
                  </a:cubicBezTo>
                  <a:lnTo>
                    <a:pt x="25825" y="9197"/>
                  </a:lnTo>
                  <a:cubicBezTo>
                    <a:pt x="25464" y="8981"/>
                    <a:pt x="25139" y="8764"/>
                    <a:pt x="24815" y="8512"/>
                  </a:cubicBezTo>
                  <a:cubicBezTo>
                    <a:pt x="24887" y="8440"/>
                    <a:pt x="24959" y="8368"/>
                    <a:pt x="25031" y="8296"/>
                  </a:cubicBezTo>
                  <a:cubicBezTo>
                    <a:pt x="25247" y="8079"/>
                    <a:pt x="25428" y="7827"/>
                    <a:pt x="25608" y="7610"/>
                  </a:cubicBezTo>
                  <a:close/>
                  <a:moveTo>
                    <a:pt x="29900" y="7899"/>
                  </a:moveTo>
                  <a:cubicBezTo>
                    <a:pt x="30261" y="7935"/>
                    <a:pt x="30585" y="8007"/>
                    <a:pt x="30910" y="8151"/>
                  </a:cubicBezTo>
                  <a:cubicBezTo>
                    <a:pt x="30766" y="8512"/>
                    <a:pt x="30694" y="8873"/>
                    <a:pt x="30621" y="9233"/>
                  </a:cubicBezTo>
                  <a:cubicBezTo>
                    <a:pt x="30333" y="9089"/>
                    <a:pt x="30044" y="8945"/>
                    <a:pt x="29720" y="8837"/>
                  </a:cubicBezTo>
                  <a:cubicBezTo>
                    <a:pt x="29756" y="8692"/>
                    <a:pt x="29792" y="8512"/>
                    <a:pt x="29828" y="8332"/>
                  </a:cubicBezTo>
                  <a:cubicBezTo>
                    <a:pt x="29864" y="8187"/>
                    <a:pt x="29900" y="8043"/>
                    <a:pt x="29900" y="7899"/>
                  </a:cubicBezTo>
                  <a:close/>
                  <a:moveTo>
                    <a:pt x="8139" y="7739"/>
                  </a:moveTo>
                  <a:cubicBezTo>
                    <a:pt x="8422" y="7981"/>
                    <a:pt x="8739" y="8155"/>
                    <a:pt x="9089" y="8296"/>
                  </a:cubicBezTo>
                  <a:cubicBezTo>
                    <a:pt x="8945" y="8656"/>
                    <a:pt x="8765" y="8981"/>
                    <a:pt x="8548" y="9269"/>
                  </a:cubicBezTo>
                  <a:cubicBezTo>
                    <a:pt x="8152" y="9125"/>
                    <a:pt x="7791" y="8945"/>
                    <a:pt x="7466" y="8692"/>
                  </a:cubicBezTo>
                  <a:cubicBezTo>
                    <a:pt x="7714" y="8409"/>
                    <a:pt x="7927" y="8091"/>
                    <a:pt x="8139" y="7739"/>
                  </a:cubicBezTo>
                  <a:close/>
                  <a:moveTo>
                    <a:pt x="19296" y="7863"/>
                  </a:moveTo>
                  <a:cubicBezTo>
                    <a:pt x="19405" y="8151"/>
                    <a:pt x="19477" y="8440"/>
                    <a:pt x="19513" y="8728"/>
                  </a:cubicBezTo>
                  <a:lnTo>
                    <a:pt x="19549" y="8837"/>
                  </a:lnTo>
                  <a:cubicBezTo>
                    <a:pt x="19224" y="8945"/>
                    <a:pt x="18936" y="9089"/>
                    <a:pt x="18683" y="9269"/>
                  </a:cubicBezTo>
                  <a:cubicBezTo>
                    <a:pt x="18575" y="8873"/>
                    <a:pt x="18467" y="8512"/>
                    <a:pt x="18287" y="8151"/>
                  </a:cubicBezTo>
                  <a:cubicBezTo>
                    <a:pt x="18611" y="8007"/>
                    <a:pt x="18972" y="7935"/>
                    <a:pt x="19296" y="7863"/>
                  </a:cubicBezTo>
                  <a:close/>
                  <a:moveTo>
                    <a:pt x="6096" y="7935"/>
                  </a:moveTo>
                  <a:cubicBezTo>
                    <a:pt x="6204" y="8043"/>
                    <a:pt x="6348" y="8187"/>
                    <a:pt x="6493" y="8368"/>
                  </a:cubicBezTo>
                  <a:cubicBezTo>
                    <a:pt x="6637" y="8512"/>
                    <a:pt x="6781" y="8656"/>
                    <a:pt x="6961" y="8764"/>
                  </a:cubicBezTo>
                  <a:cubicBezTo>
                    <a:pt x="6673" y="9053"/>
                    <a:pt x="6348" y="9341"/>
                    <a:pt x="6024" y="9558"/>
                  </a:cubicBezTo>
                  <a:cubicBezTo>
                    <a:pt x="5916" y="9450"/>
                    <a:pt x="5771" y="9341"/>
                    <a:pt x="5663" y="9233"/>
                  </a:cubicBezTo>
                  <a:cubicBezTo>
                    <a:pt x="5483" y="9053"/>
                    <a:pt x="5338" y="8873"/>
                    <a:pt x="5158" y="8692"/>
                  </a:cubicBezTo>
                  <a:cubicBezTo>
                    <a:pt x="5519" y="8476"/>
                    <a:pt x="5807" y="8223"/>
                    <a:pt x="6096" y="7935"/>
                  </a:cubicBezTo>
                  <a:close/>
                  <a:moveTo>
                    <a:pt x="9414" y="8440"/>
                  </a:moveTo>
                  <a:cubicBezTo>
                    <a:pt x="9739" y="8548"/>
                    <a:pt x="10099" y="8656"/>
                    <a:pt x="10424" y="8692"/>
                  </a:cubicBezTo>
                  <a:cubicBezTo>
                    <a:pt x="10352" y="9017"/>
                    <a:pt x="10244" y="9305"/>
                    <a:pt x="10099" y="9594"/>
                  </a:cubicBezTo>
                  <a:lnTo>
                    <a:pt x="9739" y="9522"/>
                  </a:lnTo>
                  <a:cubicBezTo>
                    <a:pt x="9450" y="9486"/>
                    <a:pt x="9198" y="9450"/>
                    <a:pt x="8909" y="9378"/>
                  </a:cubicBezTo>
                  <a:cubicBezTo>
                    <a:pt x="9126" y="9089"/>
                    <a:pt x="9270" y="8764"/>
                    <a:pt x="9414" y="8440"/>
                  </a:cubicBezTo>
                  <a:close/>
                  <a:moveTo>
                    <a:pt x="22290" y="8404"/>
                  </a:moveTo>
                  <a:cubicBezTo>
                    <a:pt x="22470" y="8728"/>
                    <a:pt x="22687" y="9017"/>
                    <a:pt x="22939" y="9305"/>
                  </a:cubicBezTo>
                  <a:cubicBezTo>
                    <a:pt x="22579" y="9414"/>
                    <a:pt x="22218" y="9486"/>
                    <a:pt x="21857" y="9558"/>
                  </a:cubicBezTo>
                  <a:lnTo>
                    <a:pt x="21713" y="9594"/>
                  </a:lnTo>
                  <a:cubicBezTo>
                    <a:pt x="21496" y="9341"/>
                    <a:pt x="21352" y="9053"/>
                    <a:pt x="21244" y="8728"/>
                  </a:cubicBezTo>
                  <a:cubicBezTo>
                    <a:pt x="21605" y="8656"/>
                    <a:pt x="21965" y="8548"/>
                    <a:pt x="22290" y="8404"/>
                  </a:cubicBezTo>
                  <a:close/>
                  <a:moveTo>
                    <a:pt x="26870" y="8440"/>
                  </a:moveTo>
                  <a:cubicBezTo>
                    <a:pt x="27231" y="8584"/>
                    <a:pt x="27592" y="8728"/>
                    <a:pt x="27989" y="8800"/>
                  </a:cubicBezTo>
                  <a:cubicBezTo>
                    <a:pt x="27844" y="9125"/>
                    <a:pt x="27664" y="9414"/>
                    <a:pt x="27448" y="9666"/>
                  </a:cubicBezTo>
                  <a:cubicBezTo>
                    <a:pt x="27015" y="9594"/>
                    <a:pt x="26582" y="9486"/>
                    <a:pt x="26149" y="9341"/>
                  </a:cubicBezTo>
                  <a:cubicBezTo>
                    <a:pt x="26402" y="9053"/>
                    <a:pt x="26654" y="8764"/>
                    <a:pt x="26870" y="8440"/>
                  </a:cubicBezTo>
                  <a:close/>
                  <a:moveTo>
                    <a:pt x="15870" y="8007"/>
                  </a:moveTo>
                  <a:cubicBezTo>
                    <a:pt x="16159" y="8259"/>
                    <a:pt x="16411" y="8584"/>
                    <a:pt x="16664" y="8909"/>
                  </a:cubicBezTo>
                  <a:lnTo>
                    <a:pt x="16519" y="9053"/>
                  </a:lnTo>
                  <a:cubicBezTo>
                    <a:pt x="16267" y="9269"/>
                    <a:pt x="16050" y="9558"/>
                    <a:pt x="15870" y="9846"/>
                  </a:cubicBezTo>
                  <a:cubicBezTo>
                    <a:pt x="15618" y="9522"/>
                    <a:pt x="15365" y="9197"/>
                    <a:pt x="15077" y="8909"/>
                  </a:cubicBezTo>
                  <a:cubicBezTo>
                    <a:pt x="15257" y="8656"/>
                    <a:pt x="15437" y="8440"/>
                    <a:pt x="15654" y="8187"/>
                  </a:cubicBezTo>
                  <a:lnTo>
                    <a:pt x="15870" y="8007"/>
                  </a:lnTo>
                  <a:close/>
                  <a:moveTo>
                    <a:pt x="10785" y="8764"/>
                  </a:moveTo>
                  <a:cubicBezTo>
                    <a:pt x="11073" y="8837"/>
                    <a:pt x="11398" y="8873"/>
                    <a:pt x="11686" y="8981"/>
                  </a:cubicBezTo>
                  <a:lnTo>
                    <a:pt x="11722" y="8981"/>
                  </a:lnTo>
                  <a:cubicBezTo>
                    <a:pt x="11650" y="9341"/>
                    <a:pt x="11578" y="9666"/>
                    <a:pt x="11470" y="10027"/>
                  </a:cubicBezTo>
                  <a:cubicBezTo>
                    <a:pt x="11145" y="9882"/>
                    <a:pt x="10821" y="9738"/>
                    <a:pt x="10460" y="9666"/>
                  </a:cubicBezTo>
                  <a:cubicBezTo>
                    <a:pt x="10604" y="9378"/>
                    <a:pt x="10712" y="9089"/>
                    <a:pt x="10785" y="8764"/>
                  </a:cubicBezTo>
                  <a:close/>
                  <a:moveTo>
                    <a:pt x="20919" y="8800"/>
                  </a:moveTo>
                  <a:cubicBezTo>
                    <a:pt x="21028" y="9125"/>
                    <a:pt x="21172" y="9414"/>
                    <a:pt x="21352" y="9666"/>
                  </a:cubicBezTo>
                  <a:cubicBezTo>
                    <a:pt x="20955" y="9774"/>
                    <a:pt x="20595" y="9882"/>
                    <a:pt x="20270" y="10063"/>
                  </a:cubicBezTo>
                  <a:cubicBezTo>
                    <a:pt x="20126" y="9738"/>
                    <a:pt x="20018" y="9378"/>
                    <a:pt x="19946" y="9053"/>
                  </a:cubicBezTo>
                  <a:cubicBezTo>
                    <a:pt x="20234" y="8945"/>
                    <a:pt x="20523" y="8873"/>
                    <a:pt x="20811" y="8837"/>
                  </a:cubicBezTo>
                  <a:lnTo>
                    <a:pt x="20919" y="8800"/>
                  </a:lnTo>
                  <a:close/>
                  <a:moveTo>
                    <a:pt x="28313" y="8873"/>
                  </a:moveTo>
                  <a:lnTo>
                    <a:pt x="28566" y="8945"/>
                  </a:lnTo>
                  <a:cubicBezTo>
                    <a:pt x="28854" y="8981"/>
                    <a:pt x="29107" y="9017"/>
                    <a:pt x="29359" y="9089"/>
                  </a:cubicBezTo>
                  <a:cubicBezTo>
                    <a:pt x="29287" y="9414"/>
                    <a:pt x="29143" y="9738"/>
                    <a:pt x="28998" y="10063"/>
                  </a:cubicBezTo>
                  <a:cubicBezTo>
                    <a:pt x="28602" y="9919"/>
                    <a:pt x="28205" y="9810"/>
                    <a:pt x="27808" y="9738"/>
                  </a:cubicBezTo>
                  <a:cubicBezTo>
                    <a:pt x="28025" y="9486"/>
                    <a:pt x="28169" y="9197"/>
                    <a:pt x="28313" y="8873"/>
                  </a:cubicBezTo>
                  <a:close/>
                  <a:moveTo>
                    <a:pt x="31199" y="8259"/>
                  </a:moveTo>
                  <a:cubicBezTo>
                    <a:pt x="31559" y="8404"/>
                    <a:pt x="31848" y="8620"/>
                    <a:pt x="32136" y="8837"/>
                  </a:cubicBezTo>
                  <a:cubicBezTo>
                    <a:pt x="31956" y="9233"/>
                    <a:pt x="31848" y="9666"/>
                    <a:pt x="31776" y="10099"/>
                  </a:cubicBezTo>
                  <a:cubicBezTo>
                    <a:pt x="31523" y="9846"/>
                    <a:pt x="31235" y="9630"/>
                    <a:pt x="30946" y="9414"/>
                  </a:cubicBezTo>
                  <a:cubicBezTo>
                    <a:pt x="31018" y="9017"/>
                    <a:pt x="31090" y="8620"/>
                    <a:pt x="31199" y="8259"/>
                  </a:cubicBezTo>
                  <a:close/>
                  <a:moveTo>
                    <a:pt x="13706" y="8259"/>
                  </a:moveTo>
                  <a:cubicBezTo>
                    <a:pt x="14031" y="8440"/>
                    <a:pt x="14355" y="8692"/>
                    <a:pt x="14644" y="8945"/>
                  </a:cubicBezTo>
                  <a:cubicBezTo>
                    <a:pt x="14427" y="9305"/>
                    <a:pt x="14247" y="9702"/>
                    <a:pt x="14139" y="10135"/>
                  </a:cubicBezTo>
                  <a:lnTo>
                    <a:pt x="13958" y="9955"/>
                  </a:lnTo>
                  <a:cubicBezTo>
                    <a:pt x="13742" y="9738"/>
                    <a:pt x="13526" y="9558"/>
                    <a:pt x="13273" y="9378"/>
                  </a:cubicBezTo>
                  <a:cubicBezTo>
                    <a:pt x="13381" y="8981"/>
                    <a:pt x="13526" y="8620"/>
                    <a:pt x="13706" y="8259"/>
                  </a:cubicBezTo>
                  <a:close/>
                  <a:moveTo>
                    <a:pt x="4906" y="8873"/>
                  </a:moveTo>
                  <a:cubicBezTo>
                    <a:pt x="5050" y="9089"/>
                    <a:pt x="5230" y="9269"/>
                    <a:pt x="5411" y="9450"/>
                  </a:cubicBezTo>
                  <a:cubicBezTo>
                    <a:pt x="5519" y="9558"/>
                    <a:pt x="5627" y="9630"/>
                    <a:pt x="5699" y="9702"/>
                  </a:cubicBezTo>
                  <a:cubicBezTo>
                    <a:pt x="5302" y="9919"/>
                    <a:pt x="4870" y="10063"/>
                    <a:pt x="4437" y="10171"/>
                  </a:cubicBezTo>
                  <a:cubicBezTo>
                    <a:pt x="4184" y="9919"/>
                    <a:pt x="3968" y="9630"/>
                    <a:pt x="3788" y="9341"/>
                  </a:cubicBezTo>
                  <a:cubicBezTo>
                    <a:pt x="4184" y="9233"/>
                    <a:pt x="4545" y="9053"/>
                    <a:pt x="4906" y="8873"/>
                  </a:cubicBezTo>
                  <a:close/>
                  <a:moveTo>
                    <a:pt x="24562" y="8728"/>
                  </a:moveTo>
                  <a:cubicBezTo>
                    <a:pt x="24851" y="8981"/>
                    <a:pt x="25211" y="9233"/>
                    <a:pt x="25572" y="9450"/>
                  </a:cubicBezTo>
                  <a:cubicBezTo>
                    <a:pt x="25247" y="9738"/>
                    <a:pt x="24887" y="9955"/>
                    <a:pt x="24526" y="10171"/>
                  </a:cubicBezTo>
                  <a:cubicBezTo>
                    <a:pt x="24165" y="9955"/>
                    <a:pt x="23805" y="9702"/>
                    <a:pt x="23516" y="9414"/>
                  </a:cubicBezTo>
                  <a:cubicBezTo>
                    <a:pt x="23877" y="9233"/>
                    <a:pt x="24238" y="8981"/>
                    <a:pt x="24562" y="8728"/>
                  </a:cubicBezTo>
                  <a:close/>
                  <a:moveTo>
                    <a:pt x="17998" y="8332"/>
                  </a:moveTo>
                  <a:cubicBezTo>
                    <a:pt x="18142" y="8692"/>
                    <a:pt x="18287" y="9053"/>
                    <a:pt x="18359" y="9450"/>
                  </a:cubicBezTo>
                  <a:cubicBezTo>
                    <a:pt x="18106" y="9666"/>
                    <a:pt x="17854" y="9882"/>
                    <a:pt x="17637" y="10099"/>
                  </a:cubicBezTo>
                  <a:lnTo>
                    <a:pt x="17565" y="10207"/>
                  </a:lnTo>
                  <a:cubicBezTo>
                    <a:pt x="17457" y="9774"/>
                    <a:pt x="17277" y="9341"/>
                    <a:pt x="17096" y="8981"/>
                  </a:cubicBezTo>
                  <a:cubicBezTo>
                    <a:pt x="17349" y="8728"/>
                    <a:pt x="17637" y="8512"/>
                    <a:pt x="17998" y="8332"/>
                  </a:cubicBezTo>
                  <a:close/>
                  <a:moveTo>
                    <a:pt x="7250" y="8945"/>
                  </a:moveTo>
                  <a:cubicBezTo>
                    <a:pt x="7575" y="9197"/>
                    <a:pt x="7935" y="9378"/>
                    <a:pt x="8332" y="9522"/>
                  </a:cubicBezTo>
                  <a:lnTo>
                    <a:pt x="8080" y="9810"/>
                  </a:lnTo>
                  <a:cubicBezTo>
                    <a:pt x="7863" y="10027"/>
                    <a:pt x="7683" y="10207"/>
                    <a:pt x="7466" y="10351"/>
                  </a:cubicBezTo>
                  <a:cubicBezTo>
                    <a:pt x="7070" y="10207"/>
                    <a:pt x="6673" y="10027"/>
                    <a:pt x="6312" y="9738"/>
                  </a:cubicBezTo>
                  <a:cubicBezTo>
                    <a:pt x="6637" y="9522"/>
                    <a:pt x="6925" y="9269"/>
                    <a:pt x="7214" y="8981"/>
                  </a:cubicBezTo>
                  <a:lnTo>
                    <a:pt x="7250" y="8945"/>
                  </a:lnTo>
                  <a:close/>
                  <a:moveTo>
                    <a:pt x="3427" y="9414"/>
                  </a:moveTo>
                  <a:cubicBezTo>
                    <a:pt x="3607" y="9738"/>
                    <a:pt x="3824" y="9991"/>
                    <a:pt x="4040" y="10243"/>
                  </a:cubicBezTo>
                  <a:lnTo>
                    <a:pt x="4004" y="10243"/>
                  </a:lnTo>
                  <a:cubicBezTo>
                    <a:pt x="3571" y="10351"/>
                    <a:pt x="3174" y="10460"/>
                    <a:pt x="2778" y="10568"/>
                  </a:cubicBezTo>
                  <a:cubicBezTo>
                    <a:pt x="2597" y="10315"/>
                    <a:pt x="2453" y="9991"/>
                    <a:pt x="2345" y="9666"/>
                  </a:cubicBezTo>
                  <a:lnTo>
                    <a:pt x="2309" y="9666"/>
                  </a:lnTo>
                  <a:cubicBezTo>
                    <a:pt x="2525" y="9630"/>
                    <a:pt x="2778" y="9594"/>
                    <a:pt x="2958" y="9522"/>
                  </a:cubicBezTo>
                  <a:lnTo>
                    <a:pt x="3427" y="9414"/>
                  </a:lnTo>
                  <a:close/>
                  <a:moveTo>
                    <a:pt x="23192" y="9558"/>
                  </a:moveTo>
                  <a:lnTo>
                    <a:pt x="23264" y="9630"/>
                  </a:lnTo>
                  <a:cubicBezTo>
                    <a:pt x="23552" y="9882"/>
                    <a:pt x="23841" y="10099"/>
                    <a:pt x="24129" y="10315"/>
                  </a:cubicBezTo>
                  <a:cubicBezTo>
                    <a:pt x="23733" y="10460"/>
                    <a:pt x="23336" y="10568"/>
                    <a:pt x="22939" y="10640"/>
                  </a:cubicBezTo>
                  <a:lnTo>
                    <a:pt x="22687" y="10712"/>
                  </a:lnTo>
                  <a:lnTo>
                    <a:pt x="22434" y="10496"/>
                  </a:lnTo>
                  <a:cubicBezTo>
                    <a:pt x="22254" y="10279"/>
                    <a:pt x="22074" y="10099"/>
                    <a:pt x="21929" y="9882"/>
                  </a:cubicBezTo>
                  <a:cubicBezTo>
                    <a:pt x="22362" y="9810"/>
                    <a:pt x="22795" y="9702"/>
                    <a:pt x="23192" y="9558"/>
                  </a:cubicBezTo>
                  <a:close/>
                  <a:moveTo>
                    <a:pt x="8693" y="9666"/>
                  </a:moveTo>
                  <a:cubicBezTo>
                    <a:pt x="9017" y="9738"/>
                    <a:pt x="9342" y="9810"/>
                    <a:pt x="9667" y="9846"/>
                  </a:cubicBezTo>
                  <a:lnTo>
                    <a:pt x="9667" y="9882"/>
                  </a:lnTo>
                  <a:lnTo>
                    <a:pt x="9919" y="9919"/>
                  </a:lnTo>
                  <a:cubicBezTo>
                    <a:pt x="9739" y="10207"/>
                    <a:pt x="9522" y="10496"/>
                    <a:pt x="9306" y="10748"/>
                  </a:cubicBezTo>
                  <a:cubicBezTo>
                    <a:pt x="9089" y="10712"/>
                    <a:pt x="8873" y="10676"/>
                    <a:pt x="8657" y="10640"/>
                  </a:cubicBezTo>
                  <a:cubicBezTo>
                    <a:pt x="8440" y="10604"/>
                    <a:pt x="8116" y="10532"/>
                    <a:pt x="7863" y="10460"/>
                  </a:cubicBezTo>
                  <a:cubicBezTo>
                    <a:pt x="8007" y="10351"/>
                    <a:pt x="8152" y="10207"/>
                    <a:pt x="8332" y="10063"/>
                  </a:cubicBezTo>
                  <a:cubicBezTo>
                    <a:pt x="8476" y="9919"/>
                    <a:pt x="8585" y="9774"/>
                    <a:pt x="8693" y="9666"/>
                  </a:cubicBezTo>
                  <a:close/>
                  <a:moveTo>
                    <a:pt x="25897" y="9594"/>
                  </a:moveTo>
                  <a:cubicBezTo>
                    <a:pt x="26329" y="9774"/>
                    <a:pt x="26762" y="9882"/>
                    <a:pt x="27195" y="9991"/>
                  </a:cubicBezTo>
                  <a:lnTo>
                    <a:pt x="26979" y="10207"/>
                  </a:lnTo>
                  <a:cubicBezTo>
                    <a:pt x="26798" y="10387"/>
                    <a:pt x="26582" y="10604"/>
                    <a:pt x="26329" y="10784"/>
                  </a:cubicBezTo>
                  <a:cubicBezTo>
                    <a:pt x="25825" y="10712"/>
                    <a:pt x="25356" y="10568"/>
                    <a:pt x="24887" y="10351"/>
                  </a:cubicBezTo>
                  <a:cubicBezTo>
                    <a:pt x="25247" y="10135"/>
                    <a:pt x="25572" y="9882"/>
                    <a:pt x="25897" y="9594"/>
                  </a:cubicBezTo>
                  <a:close/>
                  <a:moveTo>
                    <a:pt x="29684" y="9161"/>
                  </a:moveTo>
                  <a:cubicBezTo>
                    <a:pt x="29972" y="9269"/>
                    <a:pt x="30297" y="9378"/>
                    <a:pt x="30585" y="9558"/>
                  </a:cubicBezTo>
                  <a:cubicBezTo>
                    <a:pt x="30513" y="9991"/>
                    <a:pt x="30405" y="10387"/>
                    <a:pt x="30225" y="10784"/>
                  </a:cubicBezTo>
                  <a:cubicBezTo>
                    <a:pt x="29936" y="10532"/>
                    <a:pt x="29612" y="10351"/>
                    <a:pt x="29287" y="10207"/>
                  </a:cubicBezTo>
                  <a:lnTo>
                    <a:pt x="29287" y="10171"/>
                  </a:lnTo>
                  <a:cubicBezTo>
                    <a:pt x="29467" y="9846"/>
                    <a:pt x="29576" y="9522"/>
                    <a:pt x="29684" y="9161"/>
                  </a:cubicBezTo>
                  <a:close/>
                  <a:moveTo>
                    <a:pt x="12011" y="9089"/>
                  </a:moveTo>
                  <a:cubicBezTo>
                    <a:pt x="12335" y="9197"/>
                    <a:pt x="12624" y="9341"/>
                    <a:pt x="12913" y="9522"/>
                  </a:cubicBezTo>
                  <a:cubicBezTo>
                    <a:pt x="12876" y="9702"/>
                    <a:pt x="12840" y="9882"/>
                    <a:pt x="12804" y="10063"/>
                  </a:cubicBezTo>
                  <a:cubicBezTo>
                    <a:pt x="12768" y="10315"/>
                    <a:pt x="12696" y="10568"/>
                    <a:pt x="12660" y="10820"/>
                  </a:cubicBezTo>
                  <a:cubicBezTo>
                    <a:pt x="12372" y="10604"/>
                    <a:pt x="12083" y="10387"/>
                    <a:pt x="11758" y="10207"/>
                  </a:cubicBezTo>
                  <a:cubicBezTo>
                    <a:pt x="11867" y="9810"/>
                    <a:pt x="11939" y="9450"/>
                    <a:pt x="12011" y="9089"/>
                  </a:cubicBezTo>
                  <a:close/>
                  <a:moveTo>
                    <a:pt x="19621" y="9161"/>
                  </a:moveTo>
                  <a:cubicBezTo>
                    <a:pt x="19693" y="9522"/>
                    <a:pt x="19801" y="9882"/>
                    <a:pt x="19946" y="10207"/>
                  </a:cubicBezTo>
                  <a:cubicBezTo>
                    <a:pt x="19621" y="10387"/>
                    <a:pt x="19332" y="10604"/>
                    <a:pt x="19044" y="10856"/>
                  </a:cubicBezTo>
                  <a:cubicBezTo>
                    <a:pt x="18936" y="10496"/>
                    <a:pt x="18828" y="10135"/>
                    <a:pt x="18791" y="9738"/>
                  </a:cubicBezTo>
                  <a:cubicBezTo>
                    <a:pt x="18791" y="9702"/>
                    <a:pt x="18755" y="9666"/>
                    <a:pt x="18755" y="9594"/>
                  </a:cubicBezTo>
                  <a:cubicBezTo>
                    <a:pt x="19008" y="9414"/>
                    <a:pt x="19296" y="9269"/>
                    <a:pt x="19621" y="9161"/>
                  </a:cubicBezTo>
                  <a:close/>
                  <a:moveTo>
                    <a:pt x="6024" y="9955"/>
                  </a:moveTo>
                  <a:cubicBezTo>
                    <a:pt x="6384" y="10207"/>
                    <a:pt x="6745" y="10423"/>
                    <a:pt x="7142" y="10604"/>
                  </a:cubicBezTo>
                  <a:lnTo>
                    <a:pt x="7178" y="10604"/>
                  </a:lnTo>
                  <a:cubicBezTo>
                    <a:pt x="6745" y="10856"/>
                    <a:pt x="6276" y="11073"/>
                    <a:pt x="5807" y="11181"/>
                  </a:cubicBezTo>
                  <a:cubicBezTo>
                    <a:pt x="5447" y="11001"/>
                    <a:pt x="5086" y="10748"/>
                    <a:pt x="4761" y="10460"/>
                  </a:cubicBezTo>
                  <a:cubicBezTo>
                    <a:pt x="5230" y="10351"/>
                    <a:pt x="5627" y="10171"/>
                    <a:pt x="6024" y="9955"/>
                  </a:cubicBezTo>
                  <a:close/>
                  <a:moveTo>
                    <a:pt x="27592" y="10027"/>
                  </a:moveTo>
                  <a:cubicBezTo>
                    <a:pt x="27989" y="10099"/>
                    <a:pt x="28421" y="10207"/>
                    <a:pt x="28818" y="10351"/>
                  </a:cubicBezTo>
                  <a:cubicBezTo>
                    <a:pt x="28602" y="10640"/>
                    <a:pt x="28385" y="10965"/>
                    <a:pt x="28097" y="11253"/>
                  </a:cubicBezTo>
                  <a:cubicBezTo>
                    <a:pt x="27700" y="11073"/>
                    <a:pt x="27231" y="10928"/>
                    <a:pt x="26762" y="10856"/>
                  </a:cubicBezTo>
                  <a:lnTo>
                    <a:pt x="26798" y="10856"/>
                  </a:lnTo>
                  <a:cubicBezTo>
                    <a:pt x="26943" y="10748"/>
                    <a:pt x="27087" y="10604"/>
                    <a:pt x="27231" y="10423"/>
                  </a:cubicBezTo>
                  <a:cubicBezTo>
                    <a:pt x="27375" y="10243"/>
                    <a:pt x="27484" y="10135"/>
                    <a:pt x="27592" y="10027"/>
                  </a:cubicBezTo>
                  <a:close/>
                  <a:moveTo>
                    <a:pt x="21533" y="9991"/>
                  </a:moveTo>
                  <a:cubicBezTo>
                    <a:pt x="21749" y="10243"/>
                    <a:pt x="21965" y="10496"/>
                    <a:pt x="22218" y="10712"/>
                  </a:cubicBezTo>
                  <a:lnTo>
                    <a:pt x="22290" y="10784"/>
                  </a:lnTo>
                  <a:cubicBezTo>
                    <a:pt x="21857" y="10892"/>
                    <a:pt x="21460" y="11073"/>
                    <a:pt x="21064" y="11289"/>
                  </a:cubicBezTo>
                  <a:cubicBezTo>
                    <a:pt x="20811" y="11001"/>
                    <a:pt x="20595" y="10676"/>
                    <a:pt x="20414" y="10351"/>
                  </a:cubicBezTo>
                  <a:cubicBezTo>
                    <a:pt x="20775" y="10171"/>
                    <a:pt x="21172" y="10063"/>
                    <a:pt x="21533" y="9991"/>
                  </a:cubicBezTo>
                  <a:close/>
                  <a:moveTo>
                    <a:pt x="1984" y="9774"/>
                  </a:moveTo>
                  <a:cubicBezTo>
                    <a:pt x="2092" y="10099"/>
                    <a:pt x="2273" y="10423"/>
                    <a:pt x="2489" y="10712"/>
                  </a:cubicBezTo>
                  <a:cubicBezTo>
                    <a:pt x="2129" y="10892"/>
                    <a:pt x="1804" y="11073"/>
                    <a:pt x="1515" y="11325"/>
                  </a:cubicBezTo>
                  <a:cubicBezTo>
                    <a:pt x="1299" y="10965"/>
                    <a:pt x="1155" y="10604"/>
                    <a:pt x="1047" y="10207"/>
                  </a:cubicBezTo>
                  <a:cubicBezTo>
                    <a:pt x="1335" y="10027"/>
                    <a:pt x="1660" y="9882"/>
                    <a:pt x="1984" y="9774"/>
                  </a:cubicBezTo>
                  <a:close/>
                  <a:moveTo>
                    <a:pt x="10280" y="9991"/>
                  </a:moveTo>
                  <a:cubicBezTo>
                    <a:pt x="10640" y="10063"/>
                    <a:pt x="11001" y="10171"/>
                    <a:pt x="11362" y="10351"/>
                  </a:cubicBezTo>
                  <a:cubicBezTo>
                    <a:pt x="11217" y="10712"/>
                    <a:pt x="11037" y="11037"/>
                    <a:pt x="10821" y="11361"/>
                  </a:cubicBezTo>
                  <a:cubicBezTo>
                    <a:pt x="10460" y="11145"/>
                    <a:pt x="10063" y="10965"/>
                    <a:pt x="9667" y="10856"/>
                  </a:cubicBezTo>
                  <a:cubicBezTo>
                    <a:pt x="9919" y="10604"/>
                    <a:pt x="10099" y="10279"/>
                    <a:pt x="10280" y="9991"/>
                  </a:cubicBezTo>
                  <a:close/>
                  <a:moveTo>
                    <a:pt x="32425" y="9053"/>
                  </a:moveTo>
                  <a:lnTo>
                    <a:pt x="32641" y="9233"/>
                  </a:lnTo>
                  <a:cubicBezTo>
                    <a:pt x="32858" y="9450"/>
                    <a:pt x="33074" y="9666"/>
                    <a:pt x="33254" y="9919"/>
                  </a:cubicBezTo>
                  <a:cubicBezTo>
                    <a:pt x="33045" y="10407"/>
                    <a:pt x="32903" y="10896"/>
                    <a:pt x="32829" y="11417"/>
                  </a:cubicBezTo>
                  <a:lnTo>
                    <a:pt x="32829" y="11417"/>
                  </a:lnTo>
                  <a:cubicBezTo>
                    <a:pt x="32619" y="11041"/>
                    <a:pt x="32374" y="10698"/>
                    <a:pt x="32064" y="10387"/>
                  </a:cubicBezTo>
                  <a:cubicBezTo>
                    <a:pt x="32136" y="9919"/>
                    <a:pt x="32281" y="9486"/>
                    <a:pt x="32425" y="9053"/>
                  </a:cubicBezTo>
                  <a:close/>
                  <a:moveTo>
                    <a:pt x="14896" y="9197"/>
                  </a:moveTo>
                  <a:cubicBezTo>
                    <a:pt x="15185" y="9486"/>
                    <a:pt x="15437" y="9810"/>
                    <a:pt x="15654" y="10171"/>
                  </a:cubicBezTo>
                  <a:cubicBezTo>
                    <a:pt x="15401" y="10604"/>
                    <a:pt x="15221" y="11109"/>
                    <a:pt x="15149" y="11578"/>
                  </a:cubicBezTo>
                  <a:cubicBezTo>
                    <a:pt x="14932" y="11181"/>
                    <a:pt x="14680" y="10784"/>
                    <a:pt x="14391" y="10423"/>
                  </a:cubicBezTo>
                  <a:cubicBezTo>
                    <a:pt x="14499" y="9991"/>
                    <a:pt x="14680" y="9594"/>
                    <a:pt x="14896" y="9197"/>
                  </a:cubicBezTo>
                  <a:close/>
                  <a:moveTo>
                    <a:pt x="16844" y="9233"/>
                  </a:moveTo>
                  <a:cubicBezTo>
                    <a:pt x="17024" y="9630"/>
                    <a:pt x="17168" y="10063"/>
                    <a:pt x="17277" y="10496"/>
                  </a:cubicBezTo>
                  <a:cubicBezTo>
                    <a:pt x="16988" y="10856"/>
                    <a:pt x="16736" y="11217"/>
                    <a:pt x="16555" y="11614"/>
                  </a:cubicBezTo>
                  <a:cubicBezTo>
                    <a:pt x="16447" y="11109"/>
                    <a:pt x="16267" y="10640"/>
                    <a:pt x="16050" y="10171"/>
                  </a:cubicBezTo>
                  <a:cubicBezTo>
                    <a:pt x="16267" y="9846"/>
                    <a:pt x="16483" y="9558"/>
                    <a:pt x="16772" y="9269"/>
                  </a:cubicBezTo>
                  <a:lnTo>
                    <a:pt x="16844" y="9233"/>
                  </a:lnTo>
                  <a:close/>
                  <a:moveTo>
                    <a:pt x="24490" y="10532"/>
                  </a:moveTo>
                  <a:cubicBezTo>
                    <a:pt x="24923" y="10784"/>
                    <a:pt x="25428" y="10928"/>
                    <a:pt x="25969" y="11037"/>
                  </a:cubicBezTo>
                  <a:lnTo>
                    <a:pt x="25933" y="11037"/>
                  </a:lnTo>
                  <a:cubicBezTo>
                    <a:pt x="25428" y="11325"/>
                    <a:pt x="24887" y="11542"/>
                    <a:pt x="24310" y="11650"/>
                  </a:cubicBezTo>
                  <a:cubicBezTo>
                    <a:pt x="23841" y="11506"/>
                    <a:pt x="23372" y="11253"/>
                    <a:pt x="23011" y="10965"/>
                  </a:cubicBezTo>
                  <a:cubicBezTo>
                    <a:pt x="23516" y="10856"/>
                    <a:pt x="23985" y="10712"/>
                    <a:pt x="24490" y="10532"/>
                  </a:cubicBezTo>
                  <a:close/>
                  <a:moveTo>
                    <a:pt x="4329" y="10532"/>
                  </a:moveTo>
                  <a:cubicBezTo>
                    <a:pt x="4617" y="10820"/>
                    <a:pt x="4942" y="11073"/>
                    <a:pt x="5266" y="11289"/>
                  </a:cubicBezTo>
                  <a:lnTo>
                    <a:pt x="5086" y="11325"/>
                  </a:lnTo>
                  <a:cubicBezTo>
                    <a:pt x="4653" y="11433"/>
                    <a:pt x="4220" y="11542"/>
                    <a:pt x="3824" y="11686"/>
                  </a:cubicBezTo>
                  <a:cubicBezTo>
                    <a:pt x="3752" y="11614"/>
                    <a:pt x="3643" y="11506"/>
                    <a:pt x="3535" y="11433"/>
                  </a:cubicBezTo>
                  <a:lnTo>
                    <a:pt x="3499" y="11433"/>
                  </a:lnTo>
                  <a:cubicBezTo>
                    <a:pt x="3319" y="11253"/>
                    <a:pt x="3174" y="11073"/>
                    <a:pt x="3030" y="10892"/>
                  </a:cubicBezTo>
                  <a:cubicBezTo>
                    <a:pt x="3355" y="10748"/>
                    <a:pt x="3715" y="10676"/>
                    <a:pt x="4076" y="10604"/>
                  </a:cubicBezTo>
                  <a:lnTo>
                    <a:pt x="4329" y="10532"/>
                  </a:lnTo>
                  <a:close/>
                  <a:moveTo>
                    <a:pt x="7539" y="10748"/>
                  </a:moveTo>
                  <a:cubicBezTo>
                    <a:pt x="7899" y="10820"/>
                    <a:pt x="8260" y="10928"/>
                    <a:pt x="8621" y="10965"/>
                  </a:cubicBezTo>
                  <a:lnTo>
                    <a:pt x="9017" y="11037"/>
                  </a:lnTo>
                  <a:cubicBezTo>
                    <a:pt x="8729" y="11361"/>
                    <a:pt x="8368" y="11614"/>
                    <a:pt x="8007" y="11830"/>
                  </a:cubicBezTo>
                  <a:lnTo>
                    <a:pt x="7611" y="11758"/>
                  </a:lnTo>
                  <a:cubicBezTo>
                    <a:pt x="7142" y="11686"/>
                    <a:pt x="6673" y="11542"/>
                    <a:pt x="6240" y="11397"/>
                  </a:cubicBezTo>
                  <a:cubicBezTo>
                    <a:pt x="6709" y="11253"/>
                    <a:pt x="7142" y="11037"/>
                    <a:pt x="7539" y="10748"/>
                  </a:cubicBezTo>
                  <a:close/>
                  <a:moveTo>
                    <a:pt x="30910" y="9774"/>
                  </a:moveTo>
                  <a:cubicBezTo>
                    <a:pt x="31126" y="9955"/>
                    <a:pt x="31343" y="10135"/>
                    <a:pt x="31559" y="10351"/>
                  </a:cubicBezTo>
                  <a:lnTo>
                    <a:pt x="31703" y="10496"/>
                  </a:lnTo>
                  <a:cubicBezTo>
                    <a:pt x="31667" y="10965"/>
                    <a:pt x="31523" y="11433"/>
                    <a:pt x="31343" y="11902"/>
                  </a:cubicBezTo>
                  <a:cubicBezTo>
                    <a:pt x="31162" y="11650"/>
                    <a:pt x="30946" y="11433"/>
                    <a:pt x="30730" y="11217"/>
                  </a:cubicBezTo>
                  <a:lnTo>
                    <a:pt x="30513" y="11001"/>
                  </a:lnTo>
                  <a:cubicBezTo>
                    <a:pt x="30694" y="10604"/>
                    <a:pt x="30838" y="10207"/>
                    <a:pt x="30910" y="9774"/>
                  </a:cubicBezTo>
                  <a:close/>
                  <a:moveTo>
                    <a:pt x="13237" y="9738"/>
                  </a:moveTo>
                  <a:cubicBezTo>
                    <a:pt x="13417" y="9882"/>
                    <a:pt x="13562" y="10027"/>
                    <a:pt x="13742" y="10207"/>
                  </a:cubicBezTo>
                  <a:cubicBezTo>
                    <a:pt x="13850" y="10315"/>
                    <a:pt x="13958" y="10387"/>
                    <a:pt x="14031" y="10496"/>
                  </a:cubicBezTo>
                  <a:cubicBezTo>
                    <a:pt x="13995" y="10712"/>
                    <a:pt x="13958" y="10928"/>
                    <a:pt x="13922" y="11109"/>
                  </a:cubicBezTo>
                  <a:cubicBezTo>
                    <a:pt x="13850" y="11433"/>
                    <a:pt x="13814" y="11722"/>
                    <a:pt x="13742" y="12010"/>
                  </a:cubicBezTo>
                  <a:cubicBezTo>
                    <a:pt x="13490" y="11686"/>
                    <a:pt x="13237" y="11361"/>
                    <a:pt x="12949" y="11073"/>
                  </a:cubicBezTo>
                  <a:cubicBezTo>
                    <a:pt x="13021" y="10748"/>
                    <a:pt x="13093" y="10423"/>
                    <a:pt x="13165" y="10099"/>
                  </a:cubicBezTo>
                  <a:lnTo>
                    <a:pt x="13237" y="9738"/>
                  </a:lnTo>
                  <a:close/>
                  <a:moveTo>
                    <a:pt x="18467" y="9810"/>
                  </a:moveTo>
                  <a:cubicBezTo>
                    <a:pt x="18539" y="10243"/>
                    <a:pt x="18647" y="10676"/>
                    <a:pt x="18791" y="11109"/>
                  </a:cubicBezTo>
                  <a:lnTo>
                    <a:pt x="18755" y="11181"/>
                  </a:lnTo>
                  <a:cubicBezTo>
                    <a:pt x="18467" y="11433"/>
                    <a:pt x="18250" y="11722"/>
                    <a:pt x="18034" y="12047"/>
                  </a:cubicBezTo>
                  <a:cubicBezTo>
                    <a:pt x="17890" y="11650"/>
                    <a:pt x="17782" y="11253"/>
                    <a:pt x="17709" y="10856"/>
                  </a:cubicBezTo>
                  <a:cubicBezTo>
                    <a:pt x="17709" y="10748"/>
                    <a:pt x="17673" y="10676"/>
                    <a:pt x="17637" y="10568"/>
                  </a:cubicBezTo>
                  <a:cubicBezTo>
                    <a:pt x="17709" y="10496"/>
                    <a:pt x="17782" y="10423"/>
                    <a:pt x="17890" y="10351"/>
                  </a:cubicBezTo>
                  <a:cubicBezTo>
                    <a:pt x="18070" y="10171"/>
                    <a:pt x="18250" y="9991"/>
                    <a:pt x="18467" y="9810"/>
                  </a:cubicBezTo>
                  <a:close/>
                  <a:moveTo>
                    <a:pt x="29107" y="10496"/>
                  </a:moveTo>
                  <a:cubicBezTo>
                    <a:pt x="29467" y="10640"/>
                    <a:pt x="29792" y="10856"/>
                    <a:pt x="30080" y="11109"/>
                  </a:cubicBezTo>
                  <a:cubicBezTo>
                    <a:pt x="29900" y="11469"/>
                    <a:pt x="29684" y="11794"/>
                    <a:pt x="29395" y="12083"/>
                  </a:cubicBezTo>
                  <a:cubicBezTo>
                    <a:pt x="29107" y="11830"/>
                    <a:pt x="28782" y="11578"/>
                    <a:pt x="28421" y="11397"/>
                  </a:cubicBezTo>
                  <a:cubicBezTo>
                    <a:pt x="28674" y="11109"/>
                    <a:pt x="28926" y="10784"/>
                    <a:pt x="29107" y="10496"/>
                  </a:cubicBezTo>
                  <a:close/>
                  <a:moveTo>
                    <a:pt x="20126" y="10496"/>
                  </a:moveTo>
                  <a:cubicBezTo>
                    <a:pt x="20306" y="10856"/>
                    <a:pt x="20523" y="11181"/>
                    <a:pt x="20775" y="11469"/>
                  </a:cubicBezTo>
                  <a:cubicBezTo>
                    <a:pt x="20451" y="11686"/>
                    <a:pt x="20162" y="11938"/>
                    <a:pt x="19873" y="12227"/>
                  </a:cubicBezTo>
                  <a:cubicBezTo>
                    <a:pt x="19621" y="11902"/>
                    <a:pt x="19405" y="11578"/>
                    <a:pt x="19224" y="11181"/>
                  </a:cubicBezTo>
                  <a:cubicBezTo>
                    <a:pt x="19477" y="10928"/>
                    <a:pt x="19801" y="10712"/>
                    <a:pt x="20126" y="10496"/>
                  </a:cubicBezTo>
                  <a:close/>
                  <a:moveTo>
                    <a:pt x="26438" y="11145"/>
                  </a:moveTo>
                  <a:cubicBezTo>
                    <a:pt x="26907" y="11217"/>
                    <a:pt x="27375" y="11325"/>
                    <a:pt x="27844" y="11506"/>
                  </a:cubicBezTo>
                  <a:cubicBezTo>
                    <a:pt x="27520" y="11794"/>
                    <a:pt x="27195" y="12047"/>
                    <a:pt x="26798" y="12263"/>
                  </a:cubicBezTo>
                  <a:cubicBezTo>
                    <a:pt x="26366" y="12083"/>
                    <a:pt x="25897" y="11974"/>
                    <a:pt x="25428" y="11902"/>
                  </a:cubicBezTo>
                  <a:lnTo>
                    <a:pt x="24995" y="11830"/>
                  </a:lnTo>
                  <a:cubicBezTo>
                    <a:pt x="25500" y="11686"/>
                    <a:pt x="26005" y="11433"/>
                    <a:pt x="26438" y="11145"/>
                  </a:cubicBezTo>
                  <a:close/>
                  <a:moveTo>
                    <a:pt x="22579" y="11073"/>
                  </a:moveTo>
                  <a:cubicBezTo>
                    <a:pt x="22939" y="11361"/>
                    <a:pt x="23300" y="11614"/>
                    <a:pt x="23733" y="11794"/>
                  </a:cubicBezTo>
                  <a:cubicBezTo>
                    <a:pt x="23228" y="11902"/>
                    <a:pt x="22723" y="12083"/>
                    <a:pt x="22254" y="12299"/>
                  </a:cubicBezTo>
                  <a:cubicBezTo>
                    <a:pt x="21929" y="12083"/>
                    <a:pt x="21641" y="11866"/>
                    <a:pt x="21352" y="11578"/>
                  </a:cubicBezTo>
                  <a:lnTo>
                    <a:pt x="21316" y="11542"/>
                  </a:lnTo>
                  <a:cubicBezTo>
                    <a:pt x="21713" y="11325"/>
                    <a:pt x="22146" y="11181"/>
                    <a:pt x="22579" y="11073"/>
                  </a:cubicBezTo>
                  <a:close/>
                  <a:moveTo>
                    <a:pt x="11650" y="10496"/>
                  </a:moveTo>
                  <a:cubicBezTo>
                    <a:pt x="11961" y="10703"/>
                    <a:pt x="12239" y="10910"/>
                    <a:pt x="12516" y="11181"/>
                  </a:cubicBezTo>
                  <a:lnTo>
                    <a:pt x="12516" y="11181"/>
                  </a:lnTo>
                  <a:cubicBezTo>
                    <a:pt x="12408" y="11578"/>
                    <a:pt x="12191" y="11974"/>
                    <a:pt x="11939" y="12335"/>
                  </a:cubicBezTo>
                  <a:lnTo>
                    <a:pt x="11794" y="12155"/>
                  </a:lnTo>
                  <a:cubicBezTo>
                    <a:pt x="11578" y="11938"/>
                    <a:pt x="11326" y="11722"/>
                    <a:pt x="11073" y="11542"/>
                  </a:cubicBezTo>
                  <a:cubicBezTo>
                    <a:pt x="11290" y="11217"/>
                    <a:pt x="11470" y="10892"/>
                    <a:pt x="11650" y="10496"/>
                  </a:cubicBezTo>
                  <a:close/>
                  <a:moveTo>
                    <a:pt x="9414" y="11145"/>
                  </a:moveTo>
                  <a:cubicBezTo>
                    <a:pt x="9847" y="11253"/>
                    <a:pt x="10244" y="11397"/>
                    <a:pt x="10604" y="11614"/>
                  </a:cubicBezTo>
                  <a:cubicBezTo>
                    <a:pt x="10496" y="11722"/>
                    <a:pt x="10388" y="11866"/>
                    <a:pt x="10280" y="11974"/>
                  </a:cubicBezTo>
                  <a:cubicBezTo>
                    <a:pt x="10099" y="12155"/>
                    <a:pt x="9919" y="12299"/>
                    <a:pt x="9739" y="12479"/>
                  </a:cubicBezTo>
                  <a:cubicBezTo>
                    <a:pt x="9342" y="12227"/>
                    <a:pt x="8909" y="12047"/>
                    <a:pt x="8476" y="11938"/>
                  </a:cubicBezTo>
                  <a:cubicBezTo>
                    <a:pt x="8801" y="11686"/>
                    <a:pt x="9126" y="11433"/>
                    <a:pt x="9414" y="11145"/>
                  </a:cubicBezTo>
                  <a:close/>
                  <a:moveTo>
                    <a:pt x="5735" y="11542"/>
                  </a:moveTo>
                  <a:cubicBezTo>
                    <a:pt x="6276" y="11794"/>
                    <a:pt x="6853" y="11974"/>
                    <a:pt x="7466" y="12083"/>
                  </a:cubicBezTo>
                  <a:cubicBezTo>
                    <a:pt x="7070" y="12227"/>
                    <a:pt x="6637" y="12335"/>
                    <a:pt x="6204" y="12407"/>
                  </a:cubicBezTo>
                  <a:cubicBezTo>
                    <a:pt x="5952" y="12479"/>
                    <a:pt x="5699" y="12515"/>
                    <a:pt x="5411" y="12588"/>
                  </a:cubicBezTo>
                  <a:cubicBezTo>
                    <a:pt x="4978" y="12443"/>
                    <a:pt x="4509" y="12227"/>
                    <a:pt x="4148" y="11938"/>
                  </a:cubicBezTo>
                  <a:cubicBezTo>
                    <a:pt x="4473" y="11830"/>
                    <a:pt x="4834" y="11758"/>
                    <a:pt x="5194" y="11686"/>
                  </a:cubicBezTo>
                  <a:cubicBezTo>
                    <a:pt x="5375" y="11650"/>
                    <a:pt x="5555" y="11614"/>
                    <a:pt x="5735" y="11542"/>
                  </a:cubicBezTo>
                  <a:close/>
                  <a:moveTo>
                    <a:pt x="24310" y="12010"/>
                  </a:moveTo>
                  <a:cubicBezTo>
                    <a:pt x="24670" y="12119"/>
                    <a:pt x="24995" y="12191"/>
                    <a:pt x="25356" y="12263"/>
                  </a:cubicBezTo>
                  <a:cubicBezTo>
                    <a:pt x="25716" y="12299"/>
                    <a:pt x="26041" y="12371"/>
                    <a:pt x="26366" y="12479"/>
                  </a:cubicBezTo>
                  <a:cubicBezTo>
                    <a:pt x="25969" y="12588"/>
                    <a:pt x="25572" y="12732"/>
                    <a:pt x="25175" y="12804"/>
                  </a:cubicBezTo>
                  <a:cubicBezTo>
                    <a:pt x="24887" y="12840"/>
                    <a:pt x="24562" y="12912"/>
                    <a:pt x="24274" y="13020"/>
                  </a:cubicBezTo>
                  <a:lnTo>
                    <a:pt x="24274" y="12984"/>
                  </a:lnTo>
                  <a:cubicBezTo>
                    <a:pt x="23697" y="12912"/>
                    <a:pt x="23156" y="12732"/>
                    <a:pt x="22615" y="12515"/>
                  </a:cubicBezTo>
                  <a:cubicBezTo>
                    <a:pt x="23083" y="12299"/>
                    <a:pt x="23624" y="12119"/>
                    <a:pt x="24129" y="12047"/>
                  </a:cubicBezTo>
                  <a:lnTo>
                    <a:pt x="24310" y="12010"/>
                  </a:lnTo>
                  <a:close/>
                  <a:moveTo>
                    <a:pt x="28169" y="11650"/>
                  </a:moveTo>
                  <a:cubicBezTo>
                    <a:pt x="28530" y="11830"/>
                    <a:pt x="28854" y="12047"/>
                    <a:pt x="29179" y="12335"/>
                  </a:cubicBezTo>
                  <a:cubicBezTo>
                    <a:pt x="28890" y="12624"/>
                    <a:pt x="28566" y="12876"/>
                    <a:pt x="28241" y="13092"/>
                  </a:cubicBezTo>
                  <a:cubicBezTo>
                    <a:pt x="27916" y="12840"/>
                    <a:pt x="27556" y="12588"/>
                    <a:pt x="27195" y="12407"/>
                  </a:cubicBezTo>
                  <a:cubicBezTo>
                    <a:pt x="27556" y="12191"/>
                    <a:pt x="27880" y="11938"/>
                    <a:pt x="28169" y="11650"/>
                  </a:cubicBezTo>
                  <a:close/>
                  <a:moveTo>
                    <a:pt x="21028" y="11722"/>
                  </a:moveTo>
                  <a:lnTo>
                    <a:pt x="21136" y="11830"/>
                  </a:lnTo>
                  <a:cubicBezTo>
                    <a:pt x="21388" y="12083"/>
                    <a:pt x="21641" y="12299"/>
                    <a:pt x="21929" y="12479"/>
                  </a:cubicBezTo>
                  <a:cubicBezTo>
                    <a:pt x="21605" y="12696"/>
                    <a:pt x="21280" y="12984"/>
                    <a:pt x="20992" y="13273"/>
                  </a:cubicBezTo>
                  <a:cubicBezTo>
                    <a:pt x="20739" y="13092"/>
                    <a:pt x="20523" y="12912"/>
                    <a:pt x="20306" y="12696"/>
                  </a:cubicBezTo>
                  <a:cubicBezTo>
                    <a:pt x="20234" y="12624"/>
                    <a:pt x="20162" y="12551"/>
                    <a:pt x="20090" y="12479"/>
                  </a:cubicBezTo>
                  <a:cubicBezTo>
                    <a:pt x="20378" y="12191"/>
                    <a:pt x="20667" y="11938"/>
                    <a:pt x="21028" y="11722"/>
                  </a:cubicBezTo>
                  <a:close/>
                  <a:moveTo>
                    <a:pt x="30369" y="11325"/>
                  </a:moveTo>
                  <a:lnTo>
                    <a:pt x="30477" y="11433"/>
                  </a:lnTo>
                  <a:cubicBezTo>
                    <a:pt x="30730" y="11686"/>
                    <a:pt x="30982" y="11938"/>
                    <a:pt x="31162" y="12227"/>
                  </a:cubicBezTo>
                  <a:cubicBezTo>
                    <a:pt x="30982" y="12588"/>
                    <a:pt x="30730" y="12948"/>
                    <a:pt x="30441" y="13273"/>
                  </a:cubicBezTo>
                  <a:lnTo>
                    <a:pt x="30441" y="13237"/>
                  </a:lnTo>
                  <a:cubicBezTo>
                    <a:pt x="30225" y="12912"/>
                    <a:pt x="29936" y="12588"/>
                    <a:pt x="29648" y="12335"/>
                  </a:cubicBezTo>
                  <a:cubicBezTo>
                    <a:pt x="29936" y="12010"/>
                    <a:pt x="30153" y="11686"/>
                    <a:pt x="30369" y="11325"/>
                  </a:cubicBezTo>
                  <a:close/>
                  <a:moveTo>
                    <a:pt x="8044" y="12191"/>
                  </a:moveTo>
                  <a:cubicBezTo>
                    <a:pt x="8512" y="12263"/>
                    <a:pt x="8981" y="12443"/>
                    <a:pt x="9414" y="12696"/>
                  </a:cubicBezTo>
                  <a:cubicBezTo>
                    <a:pt x="9017" y="12948"/>
                    <a:pt x="8585" y="13165"/>
                    <a:pt x="8116" y="13309"/>
                  </a:cubicBezTo>
                  <a:cubicBezTo>
                    <a:pt x="7611" y="13092"/>
                    <a:pt x="7070" y="12912"/>
                    <a:pt x="6529" y="12840"/>
                  </a:cubicBezTo>
                  <a:lnTo>
                    <a:pt x="6493" y="12840"/>
                  </a:lnTo>
                  <a:lnTo>
                    <a:pt x="6132" y="12768"/>
                  </a:lnTo>
                  <a:lnTo>
                    <a:pt x="6276" y="12732"/>
                  </a:lnTo>
                  <a:cubicBezTo>
                    <a:pt x="6889" y="12624"/>
                    <a:pt x="7466" y="12443"/>
                    <a:pt x="8044" y="12191"/>
                  </a:cubicBezTo>
                  <a:close/>
                  <a:moveTo>
                    <a:pt x="10893" y="11794"/>
                  </a:moveTo>
                  <a:cubicBezTo>
                    <a:pt x="11145" y="11974"/>
                    <a:pt x="11362" y="12191"/>
                    <a:pt x="11578" y="12407"/>
                  </a:cubicBezTo>
                  <a:lnTo>
                    <a:pt x="11794" y="12588"/>
                  </a:lnTo>
                  <a:cubicBezTo>
                    <a:pt x="11650" y="12732"/>
                    <a:pt x="11542" y="12912"/>
                    <a:pt x="11398" y="13056"/>
                  </a:cubicBezTo>
                  <a:cubicBezTo>
                    <a:pt x="11253" y="13201"/>
                    <a:pt x="11109" y="13345"/>
                    <a:pt x="10929" y="13453"/>
                  </a:cubicBezTo>
                  <a:lnTo>
                    <a:pt x="10749" y="13273"/>
                  </a:lnTo>
                  <a:cubicBezTo>
                    <a:pt x="10532" y="13056"/>
                    <a:pt x="10280" y="12840"/>
                    <a:pt x="10027" y="12660"/>
                  </a:cubicBezTo>
                  <a:cubicBezTo>
                    <a:pt x="10208" y="12515"/>
                    <a:pt x="10352" y="12371"/>
                    <a:pt x="10532" y="12191"/>
                  </a:cubicBezTo>
                  <a:cubicBezTo>
                    <a:pt x="10676" y="12047"/>
                    <a:pt x="10785" y="11938"/>
                    <a:pt x="10893" y="11794"/>
                  </a:cubicBezTo>
                  <a:close/>
                  <a:moveTo>
                    <a:pt x="18936" y="11469"/>
                  </a:moveTo>
                  <a:cubicBezTo>
                    <a:pt x="19116" y="11830"/>
                    <a:pt x="19369" y="12155"/>
                    <a:pt x="19621" y="12479"/>
                  </a:cubicBezTo>
                  <a:cubicBezTo>
                    <a:pt x="19369" y="12804"/>
                    <a:pt x="19116" y="13129"/>
                    <a:pt x="18936" y="13489"/>
                  </a:cubicBezTo>
                  <a:cubicBezTo>
                    <a:pt x="18616" y="13170"/>
                    <a:pt x="18402" y="12815"/>
                    <a:pt x="18189" y="12426"/>
                  </a:cubicBezTo>
                  <a:lnTo>
                    <a:pt x="18189" y="12426"/>
                  </a:lnTo>
                  <a:cubicBezTo>
                    <a:pt x="18403" y="12072"/>
                    <a:pt x="18652" y="11753"/>
                    <a:pt x="18936" y="11469"/>
                  </a:cubicBezTo>
                  <a:close/>
                  <a:moveTo>
                    <a:pt x="32028" y="10820"/>
                  </a:moveTo>
                  <a:cubicBezTo>
                    <a:pt x="32317" y="11181"/>
                    <a:pt x="32569" y="11578"/>
                    <a:pt x="32749" y="12010"/>
                  </a:cubicBezTo>
                  <a:cubicBezTo>
                    <a:pt x="32641" y="12551"/>
                    <a:pt x="32425" y="13056"/>
                    <a:pt x="32136" y="13525"/>
                  </a:cubicBezTo>
                  <a:cubicBezTo>
                    <a:pt x="32028" y="13056"/>
                    <a:pt x="31812" y="12624"/>
                    <a:pt x="31559" y="12227"/>
                  </a:cubicBezTo>
                  <a:cubicBezTo>
                    <a:pt x="31776" y="11758"/>
                    <a:pt x="31920" y="11289"/>
                    <a:pt x="32028" y="10820"/>
                  </a:cubicBezTo>
                  <a:close/>
                  <a:moveTo>
                    <a:pt x="12804" y="11433"/>
                  </a:moveTo>
                  <a:cubicBezTo>
                    <a:pt x="13093" y="11722"/>
                    <a:pt x="13345" y="12083"/>
                    <a:pt x="13562" y="12443"/>
                  </a:cubicBezTo>
                  <a:cubicBezTo>
                    <a:pt x="13417" y="12876"/>
                    <a:pt x="13201" y="13237"/>
                    <a:pt x="12913" y="13597"/>
                  </a:cubicBezTo>
                  <a:cubicBezTo>
                    <a:pt x="12732" y="13237"/>
                    <a:pt x="12480" y="12876"/>
                    <a:pt x="12191" y="12551"/>
                  </a:cubicBezTo>
                  <a:cubicBezTo>
                    <a:pt x="12444" y="12227"/>
                    <a:pt x="12660" y="11830"/>
                    <a:pt x="12804" y="11433"/>
                  </a:cubicBezTo>
                  <a:close/>
                  <a:moveTo>
                    <a:pt x="26798" y="12588"/>
                  </a:moveTo>
                  <a:cubicBezTo>
                    <a:pt x="27195" y="12768"/>
                    <a:pt x="27592" y="12984"/>
                    <a:pt x="27916" y="13273"/>
                  </a:cubicBezTo>
                  <a:cubicBezTo>
                    <a:pt x="27520" y="13489"/>
                    <a:pt x="27051" y="13670"/>
                    <a:pt x="26582" y="13778"/>
                  </a:cubicBezTo>
                  <a:cubicBezTo>
                    <a:pt x="26113" y="13453"/>
                    <a:pt x="25572" y="13273"/>
                    <a:pt x="25031" y="13165"/>
                  </a:cubicBezTo>
                  <a:lnTo>
                    <a:pt x="25031" y="13129"/>
                  </a:lnTo>
                  <a:lnTo>
                    <a:pt x="25211" y="13092"/>
                  </a:lnTo>
                  <a:cubicBezTo>
                    <a:pt x="25752" y="12984"/>
                    <a:pt x="26293" y="12840"/>
                    <a:pt x="26798" y="12588"/>
                  </a:cubicBezTo>
                  <a:close/>
                  <a:moveTo>
                    <a:pt x="17385" y="10928"/>
                  </a:moveTo>
                  <a:cubicBezTo>
                    <a:pt x="17493" y="11433"/>
                    <a:pt x="17637" y="11938"/>
                    <a:pt x="17818" y="12407"/>
                  </a:cubicBezTo>
                  <a:cubicBezTo>
                    <a:pt x="17601" y="12876"/>
                    <a:pt x="17421" y="13345"/>
                    <a:pt x="17313" y="13850"/>
                  </a:cubicBezTo>
                  <a:cubicBezTo>
                    <a:pt x="17024" y="13345"/>
                    <a:pt x="16808" y="12804"/>
                    <a:pt x="16700" y="12227"/>
                  </a:cubicBezTo>
                  <a:cubicBezTo>
                    <a:pt x="16844" y="11758"/>
                    <a:pt x="17096" y="11325"/>
                    <a:pt x="17385" y="10928"/>
                  </a:cubicBezTo>
                  <a:close/>
                  <a:moveTo>
                    <a:pt x="22254" y="12696"/>
                  </a:moveTo>
                  <a:cubicBezTo>
                    <a:pt x="22687" y="12948"/>
                    <a:pt x="23156" y="13129"/>
                    <a:pt x="23661" y="13237"/>
                  </a:cubicBezTo>
                  <a:cubicBezTo>
                    <a:pt x="23228" y="13417"/>
                    <a:pt x="22831" y="13670"/>
                    <a:pt x="22506" y="13958"/>
                  </a:cubicBezTo>
                  <a:cubicBezTo>
                    <a:pt x="22074" y="13850"/>
                    <a:pt x="21641" y="13670"/>
                    <a:pt x="21280" y="13453"/>
                  </a:cubicBezTo>
                  <a:cubicBezTo>
                    <a:pt x="21569" y="13165"/>
                    <a:pt x="21893" y="12912"/>
                    <a:pt x="22254" y="12696"/>
                  </a:cubicBezTo>
                  <a:close/>
                  <a:moveTo>
                    <a:pt x="14319" y="10856"/>
                  </a:moveTo>
                  <a:cubicBezTo>
                    <a:pt x="14608" y="11253"/>
                    <a:pt x="14860" y="11722"/>
                    <a:pt x="15004" y="12227"/>
                  </a:cubicBezTo>
                  <a:cubicBezTo>
                    <a:pt x="14932" y="12840"/>
                    <a:pt x="14752" y="13453"/>
                    <a:pt x="14463" y="14030"/>
                  </a:cubicBezTo>
                  <a:cubicBezTo>
                    <a:pt x="14355" y="13453"/>
                    <a:pt x="14175" y="12948"/>
                    <a:pt x="13922" y="12443"/>
                  </a:cubicBezTo>
                  <a:cubicBezTo>
                    <a:pt x="14067" y="12047"/>
                    <a:pt x="14175" y="11614"/>
                    <a:pt x="14247" y="11217"/>
                  </a:cubicBezTo>
                  <a:lnTo>
                    <a:pt x="14319" y="10856"/>
                  </a:lnTo>
                  <a:close/>
                  <a:moveTo>
                    <a:pt x="9775" y="12876"/>
                  </a:moveTo>
                  <a:cubicBezTo>
                    <a:pt x="10027" y="13056"/>
                    <a:pt x="10280" y="13273"/>
                    <a:pt x="10532" y="13489"/>
                  </a:cubicBezTo>
                  <a:lnTo>
                    <a:pt x="10676" y="13670"/>
                  </a:lnTo>
                  <a:cubicBezTo>
                    <a:pt x="10352" y="13922"/>
                    <a:pt x="9955" y="14102"/>
                    <a:pt x="9558" y="14247"/>
                  </a:cubicBezTo>
                  <a:cubicBezTo>
                    <a:pt x="9270" y="13958"/>
                    <a:pt x="8945" y="13706"/>
                    <a:pt x="8585" y="13525"/>
                  </a:cubicBezTo>
                  <a:cubicBezTo>
                    <a:pt x="8981" y="13345"/>
                    <a:pt x="9378" y="13129"/>
                    <a:pt x="9739" y="12876"/>
                  </a:cubicBezTo>
                  <a:close/>
                  <a:moveTo>
                    <a:pt x="29431" y="12551"/>
                  </a:moveTo>
                  <a:cubicBezTo>
                    <a:pt x="29720" y="12840"/>
                    <a:pt x="29972" y="13165"/>
                    <a:pt x="30189" y="13489"/>
                  </a:cubicBezTo>
                  <a:cubicBezTo>
                    <a:pt x="29936" y="13778"/>
                    <a:pt x="29612" y="14030"/>
                    <a:pt x="29287" y="14247"/>
                  </a:cubicBezTo>
                  <a:lnTo>
                    <a:pt x="29287" y="14211"/>
                  </a:lnTo>
                  <a:cubicBezTo>
                    <a:pt x="29071" y="13922"/>
                    <a:pt x="28854" y="13670"/>
                    <a:pt x="28566" y="13417"/>
                  </a:cubicBezTo>
                  <a:lnTo>
                    <a:pt x="28493" y="13345"/>
                  </a:lnTo>
                  <a:cubicBezTo>
                    <a:pt x="28854" y="13129"/>
                    <a:pt x="29143" y="12840"/>
                    <a:pt x="29431" y="12551"/>
                  </a:cubicBezTo>
                  <a:close/>
                  <a:moveTo>
                    <a:pt x="15870" y="10532"/>
                  </a:moveTo>
                  <a:cubicBezTo>
                    <a:pt x="16050" y="11001"/>
                    <a:pt x="16231" y="11542"/>
                    <a:pt x="16303" y="12047"/>
                  </a:cubicBezTo>
                  <a:lnTo>
                    <a:pt x="16339" y="12227"/>
                  </a:lnTo>
                  <a:cubicBezTo>
                    <a:pt x="16231" y="12588"/>
                    <a:pt x="16159" y="12912"/>
                    <a:pt x="16123" y="13273"/>
                  </a:cubicBezTo>
                  <a:cubicBezTo>
                    <a:pt x="16050" y="13633"/>
                    <a:pt x="15978" y="13958"/>
                    <a:pt x="15906" y="14283"/>
                  </a:cubicBezTo>
                  <a:cubicBezTo>
                    <a:pt x="15762" y="13886"/>
                    <a:pt x="15654" y="13489"/>
                    <a:pt x="15582" y="13092"/>
                  </a:cubicBezTo>
                  <a:cubicBezTo>
                    <a:pt x="15509" y="12804"/>
                    <a:pt x="15437" y="12515"/>
                    <a:pt x="15365" y="12191"/>
                  </a:cubicBezTo>
                  <a:cubicBezTo>
                    <a:pt x="15437" y="11614"/>
                    <a:pt x="15618" y="11037"/>
                    <a:pt x="15870" y="10532"/>
                  </a:cubicBezTo>
                  <a:close/>
                  <a:moveTo>
                    <a:pt x="24274" y="13345"/>
                  </a:moveTo>
                  <a:cubicBezTo>
                    <a:pt x="24887" y="13417"/>
                    <a:pt x="25500" y="13597"/>
                    <a:pt x="26077" y="13886"/>
                  </a:cubicBezTo>
                  <a:cubicBezTo>
                    <a:pt x="25536" y="13994"/>
                    <a:pt x="24995" y="14174"/>
                    <a:pt x="24526" y="14427"/>
                  </a:cubicBezTo>
                  <a:cubicBezTo>
                    <a:pt x="24093" y="14283"/>
                    <a:pt x="23697" y="14174"/>
                    <a:pt x="23264" y="14102"/>
                  </a:cubicBezTo>
                  <a:lnTo>
                    <a:pt x="22939" y="14066"/>
                  </a:lnTo>
                  <a:cubicBezTo>
                    <a:pt x="23336" y="13742"/>
                    <a:pt x="23805" y="13489"/>
                    <a:pt x="24274" y="13345"/>
                  </a:cubicBezTo>
                  <a:close/>
                  <a:moveTo>
                    <a:pt x="19873" y="12732"/>
                  </a:moveTo>
                  <a:lnTo>
                    <a:pt x="20054" y="12948"/>
                  </a:lnTo>
                  <a:cubicBezTo>
                    <a:pt x="20270" y="13165"/>
                    <a:pt x="20523" y="13345"/>
                    <a:pt x="20775" y="13525"/>
                  </a:cubicBezTo>
                  <a:cubicBezTo>
                    <a:pt x="20487" y="13814"/>
                    <a:pt x="20270" y="14138"/>
                    <a:pt x="20054" y="14499"/>
                  </a:cubicBezTo>
                  <a:cubicBezTo>
                    <a:pt x="19765" y="14283"/>
                    <a:pt x="19477" y="14066"/>
                    <a:pt x="19224" y="13814"/>
                  </a:cubicBezTo>
                  <a:lnTo>
                    <a:pt x="19152" y="13742"/>
                  </a:lnTo>
                  <a:cubicBezTo>
                    <a:pt x="19332" y="13381"/>
                    <a:pt x="19585" y="13020"/>
                    <a:pt x="19873" y="12732"/>
                  </a:cubicBezTo>
                  <a:close/>
                  <a:moveTo>
                    <a:pt x="12011" y="12840"/>
                  </a:moveTo>
                  <a:cubicBezTo>
                    <a:pt x="12299" y="13165"/>
                    <a:pt x="12516" y="13525"/>
                    <a:pt x="12696" y="13886"/>
                  </a:cubicBezTo>
                  <a:cubicBezTo>
                    <a:pt x="12624" y="13958"/>
                    <a:pt x="12552" y="14030"/>
                    <a:pt x="12480" y="14102"/>
                  </a:cubicBezTo>
                  <a:cubicBezTo>
                    <a:pt x="12299" y="14319"/>
                    <a:pt x="12083" y="14499"/>
                    <a:pt x="11831" y="14679"/>
                  </a:cubicBezTo>
                  <a:cubicBezTo>
                    <a:pt x="11650" y="14319"/>
                    <a:pt x="11434" y="13994"/>
                    <a:pt x="11181" y="13706"/>
                  </a:cubicBezTo>
                  <a:cubicBezTo>
                    <a:pt x="11326" y="13561"/>
                    <a:pt x="11470" y="13417"/>
                    <a:pt x="11614" y="13273"/>
                  </a:cubicBezTo>
                  <a:cubicBezTo>
                    <a:pt x="11758" y="13129"/>
                    <a:pt x="11903" y="12984"/>
                    <a:pt x="12011" y="12840"/>
                  </a:cubicBezTo>
                  <a:close/>
                  <a:moveTo>
                    <a:pt x="8116" y="13633"/>
                  </a:moveTo>
                  <a:cubicBezTo>
                    <a:pt x="8476" y="13850"/>
                    <a:pt x="8837" y="14102"/>
                    <a:pt x="9162" y="14391"/>
                  </a:cubicBezTo>
                  <a:cubicBezTo>
                    <a:pt x="8909" y="14463"/>
                    <a:pt x="8693" y="14499"/>
                    <a:pt x="8404" y="14571"/>
                  </a:cubicBezTo>
                  <a:cubicBezTo>
                    <a:pt x="8152" y="14607"/>
                    <a:pt x="7935" y="14679"/>
                    <a:pt x="7683" y="14715"/>
                  </a:cubicBezTo>
                  <a:cubicBezTo>
                    <a:pt x="7250" y="14463"/>
                    <a:pt x="6745" y="14247"/>
                    <a:pt x="6276" y="14102"/>
                  </a:cubicBezTo>
                  <a:lnTo>
                    <a:pt x="6240" y="14102"/>
                  </a:lnTo>
                  <a:cubicBezTo>
                    <a:pt x="6601" y="13994"/>
                    <a:pt x="6998" y="13886"/>
                    <a:pt x="7394" y="13814"/>
                  </a:cubicBezTo>
                  <a:cubicBezTo>
                    <a:pt x="7611" y="13778"/>
                    <a:pt x="7827" y="13706"/>
                    <a:pt x="8116" y="13633"/>
                  </a:cubicBezTo>
                  <a:close/>
                  <a:moveTo>
                    <a:pt x="28205" y="13525"/>
                  </a:moveTo>
                  <a:cubicBezTo>
                    <a:pt x="28241" y="13561"/>
                    <a:pt x="28313" y="13597"/>
                    <a:pt x="28349" y="13670"/>
                  </a:cubicBezTo>
                  <a:cubicBezTo>
                    <a:pt x="28566" y="13886"/>
                    <a:pt x="28782" y="14138"/>
                    <a:pt x="28998" y="14391"/>
                  </a:cubicBezTo>
                  <a:cubicBezTo>
                    <a:pt x="28602" y="14571"/>
                    <a:pt x="28205" y="14715"/>
                    <a:pt x="27808" y="14824"/>
                  </a:cubicBezTo>
                  <a:cubicBezTo>
                    <a:pt x="27700" y="14715"/>
                    <a:pt x="27592" y="14607"/>
                    <a:pt x="27520" y="14499"/>
                  </a:cubicBezTo>
                  <a:cubicBezTo>
                    <a:pt x="27339" y="14355"/>
                    <a:pt x="27123" y="14174"/>
                    <a:pt x="26943" y="14030"/>
                  </a:cubicBezTo>
                  <a:cubicBezTo>
                    <a:pt x="27375" y="13922"/>
                    <a:pt x="27808" y="13742"/>
                    <a:pt x="28205" y="13525"/>
                  </a:cubicBezTo>
                  <a:close/>
                  <a:moveTo>
                    <a:pt x="21028" y="13706"/>
                  </a:moveTo>
                  <a:cubicBezTo>
                    <a:pt x="21388" y="13958"/>
                    <a:pt x="21785" y="14102"/>
                    <a:pt x="22218" y="14247"/>
                  </a:cubicBezTo>
                  <a:lnTo>
                    <a:pt x="22038" y="14391"/>
                  </a:lnTo>
                  <a:cubicBezTo>
                    <a:pt x="21821" y="14607"/>
                    <a:pt x="21641" y="14824"/>
                    <a:pt x="21460" y="15076"/>
                  </a:cubicBezTo>
                  <a:cubicBezTo>
                    <a:pt x="21064" y="15004"/>
                    <a:pt x="20703" y="14860"/>
                    <a:pt x="20342" y="14643"/>
                  </a:cubicBezTo>
                  <a:cubicBezTo>
                    <a:pt x="20559" y="14319"/>
                    <a:pt x="20775" y="13994"/>
                    <a:pt x="21028" y="13706"/>
                  </a:cubicBezTo>
                  <a:close/>
                  <a:moveTo>
                    <a:pt x="17998" y="12804"/>
                  </a:moveTo>
                  <a:cubicBezTo>
                    <a:pt x="18214" y="13165"/>
                    <a:pt x="18467" y="13489"/>
                    <a:pt x="18755" y="13814"/>
                  </a:cubicBezTo>
                  <a:cubicBezTo>
                    <a:pt x="18575" y="14247"/>
                    <a:pt x="18467" y="14679"/>
                    <a:pt x="18395" y="15112"/>
                  </a:cubicBezTo>
                  <a:cubicBezTo>
                    <a:pt x="18287" y="15040"/>
                    <a:pt x="18214" y="14968"/>
                    <a:pt x="18142" y="14896"/>
                  </a:cubicBezTo>
                  <a:cubicBezTo>
                    <a:pt x="17926" y="14715"/>
                    <a:pt x="17746" y="14499"/>
                    <a:pt x="17565" y="14247"/>
                  </a:cubicBezTo>
                  <a:cubicBezTo>
                    <a:pt x="17637" y="13742"/>
                    <a:pt x="17782" y="13273"/>
                    <a:pt x="17998" y="12804"/>
                  </a:cubicBezTo>
                  <a:close/>
                  <a:moveTo>
                    <a:pt x="26510" y="14138"/>
                  </a:moveTo>
                  <a:cubicBezTo>
                    <a:pt x="26762" y="14319"/>
                    <a:pt x="27015" y="14499"/>
                    <a:pt x="27267" y="14752"/>
                  </a:cubicBezTo>
                  <a:cubicBezTo>
                    <a:pt x="27303" y="14788"/>
                    <a:pt x="27375" y="14860"/>
                    <a:pt x="27411" y="14896"/>
                  </a:cubicBezTo>
                  <a:lnTo>
                    <a:pt x="27339" y="14896"/>
                  </a:lnTo>
                  <a:cubicBezTo>
                    <a:pt x="26907" y="14968"/>
                    <a:pt x="26474" y="15076"/>
                    <a:pt x="26041" y="15256"/>
                  </a:cubicBezTo>
                  <a:cubicBezTo>
                    <a:pt x="25716" y="14968"/>
                    <a:pt x="25356" y="14752"/>
                    <a:pt x="24959" y="14571"/>
                  </a:cubicBezTo>
                  <a:lnTo>
                    <a:pt x="24923" y="14571"/>
                  </a:lnTo>
                  <a:cubicBezTo>
                    <a:pt x="25392" y="14391"/>
                    <a:pt x="25861" y="14247"/>
                    <a:pt x="26329" y="14174"/>
                  </a:cubicBezTo>
                  <a:lnTo>
                    <a:pt x="26510" y="14138"/>
                  </a:lnTo>
                  <a:close/>
                  <a:moveTo>
                    <a:pt x="13778" y="12840"/>
                  </a:moveTo>
                  <a:cubicBezTo>
                    <a:pt x="13958" y="13273"/>
                    <a:pt x="14067" y="13742"/>
                    <a:pt x="14175" y="14211"/>
                  </a:cubicBezTo>
                  <a:lnTo>
                    <a:pt x="14211" y="14391"/>
                  </a:lnTo>
                  <a:cubicBezTo>
                    <a:pt x="14031" y="14643"/>
                    <a:pt x="13814" y="14896"/>
                    <a:pt x="13598" y="15148"/>
                  </a:cubicBezTo>
                  <a:lnTo>
                    <a:pt x="13454" y="15293"/>
                  </a:lnTo>
                  <a:lnTo>
                    <a:pt x="13454" y="15220"/>
                  </a:lnTo>
                  <a:cubicBezTo>
                    <a:pt x="13345" y="14788"/>
                    <a:pt x="13237" y="14355"/>
                    <a:pt x="13093" y="13922"/>
                  </a:cubicBezTo>
                  <a:cubicBezTo>
                    <a:pt x="13345" y="13597"/>
                    <a:pt x="13598" y="13237"/>
                    <a:pt x="13778" y="12840"/>
                  </a:cubicBezTo>
                  <a:close/>
                  <a:moveTo>
                    <a:pt x="10893" y="13922"/>
                  </a:moveTo>
                  <a:cubicBezTo>
                    <a:pt x="11145" y="14211"/>
                    <a:pt x="11362" y="14535"/>
                    <a:pt x="11542" y="14896"/>
                  </a:cubicBezTo>
                  <a:cubicBezTo>
                    <a:pt x="11217" y="15112"/>
                    <a:pt x="10893" y="15256"/>
                    <a:pt x="10532" y="15365"/>
                  </a:cubicBezTo>
                  <a:cubicBezTo>
                    <a:pt x="10316" y="15076"/>
                    <a:pt x="10099" y="14788"/>
                    <a:pt x="9811" y="14535"/>
                  </a:cubicBezTo>
                  <a:cubicBezTo>
                    <a:pt x="10208" y="14355"/>
                    <a:pt x="10568" y="14174"/>
                    <a:pt x="10893" y="13922"/>
                  </a:cubicBezTo>
                  <a:close/>
                  <a:moveTo>
                    <a:pt x="22579" y="14319"/>
                  </a:moveTo>
                  <a:lnTo>
                    <a:pt x="23192" y="14427"/>
                  </a:lnTo>
                  <a:cubicBezTo>
                    <a:pt x="23516" y="14499"/>
                    <a:pt x="23805" y="14535"/>
                    <a:pt x="24093" y="14643"/>
                  </a:cubicBezTo>
                  <a:cubicBezTo>
                    <a:pt x="23769" y="14860"/>
                    <a:pt x="23444" y="15112"/>
                    <a:pt x="23156" y="15401"/>
                  </a:cubicBezTo>
                  <a:cubicBezTo>
                    <a:pt x="22831" y="15329"/>
                    <a:pt x="22542" y="15256"/>
                    <a:pt x="22218" y="15220"/>
                  </a:cubicBezTo>
                  <a:lnTo>
                    <a:pt x="22182" y="15220"/>
                  </a:lnTo>
                  <a:lnTo>
                    <a:pt x="21821" y="15148"/>
                  </a:lnTo>
                  <a:cubicBezTo>
                    <a:pt x="21965" y="14968"/>
                    <a:pt x="22110" y="14788"/>
                    <a:pt x="22290" y="14607"/>
                  </a:cubicBezTo>
                  <a:cubicBezTo>
                    <a:pt x="22362" y="14499"/>
                    <a:pt x="22470" y="14391"/>
                    <a:pt x="22579" y="14319"/>
                  </a:cubicBezTo>
                  <a:close/>
                  <a:moveTo>
                    <a:pt x="9450" y="14643"/>
                  </a:moveTo>
                  <a:cubicBezTo>
                    <a:pt x="9703" y="14896"/>
                    <a:pt x="9955" y="15184"/>
                    <a:pt x="10171" y="15473"/>
                  </a:cubicBezTo>
                  <a:cubicBezTo>
                    <a:pt x="9955" y="15545"/>
                    <a:pt x="9739" y="15581"/>
                    <a:pt x="9558" y="15617"/>
                  </a:cubicBezTo>
                  <a:lnTo>
                    <a:pt x="9522" y="15617"/>
                  </a:lnTo>
                  <a:cubicBezTo>
                    <a:pt x="9306" y="15689"/>
                    <a:pt x="9089" y="15725"/>
                    <a:pt x="8873" y="15761"/>
                  </a:cubicBezTo>
                  <a:cubicBezTo>
                    <a:pt x="8801" y="15689"/>
                    <a:pt x="8693" y="15581"/>
                    <a:pt x="8585" y="15473"/>
                  </a:cubicBezTo>
                  <a:cubicBezTo>
                    <a:pt x="8404" y="15293"/>
                    <a:pt x="8224" y="15148"/>
                    <a:pt x="8044" y="15004"/>
                  </a:cubicBezTo>
                  <a:lnTo>
                    <a:pt x="8476" y="14896"/>
                  </a:lnTo>
                  <a:cubicBezTo>
                    <a:pt x="8801" y="14824"/>
                    <a:pt x="9126" y="14752"/>
                    <a:pt x="9450" y="14643"/>
                  </a:cubicBezTo>
                  <a:close/>
                  <a:moveTo>
                    <a:pt x="16519" y="12948"/>
                  </a:moveTo>
                  <a:cubicBezTo>
                    <a:pt x="16664" y="13453"/>
                    <a:pt x="16916" y="13922"/>
                    <a:pt x="17205" y="14355"/>
                  </a:cubicBezTo>
                  <a:cubicBezTo>
                    <a:pt x="17132" y="14824"/>
                    <a:pt x="17024" y="15329"/>
                    <a:pt x="16844" y="15761"/>
                  </a:cubicBezTo>
                  <a:cubicBezTo>
                    <a:pt x="16555" y="15473"/>
                    <a:pt x="16303" y="15112"/>
                    <a:pt x="16086" y="14715"/>
                  </a:cubicBezTo>
                  <a:cubicBezTo>
                    <a:pt x="16267" y="14283"/>
                    <a:pt x="16375" y="13814"/>
                    <a:pt x="16447" y="13345"/>
                  </a:cubicBezTo>
                  <a:cubicBezTo>
                    <a:pt x="16447" y="13201"/>
                    <a:pt x="16483" y="13056"/>
                    <a:pt x="16519" y="12948"/>
                  </a:cubicBezTo>
                  <a:close/>
                  <a:moveTo>
                    <a:pt x="15185" y="12948"/>
                  </a:moveTo>
                  <a:cubicBezTo>
                    <a:pt x="15185" y="13020"/>
                    <a:pt x="15221" y="13056"/>
                    <a:pt x="15221" y="13129"/>
                  </a:cubicBezTo>
                  <a:cubicBezTo>
                    <a:pt x="15329" y="13670"/>
                    <a:pt x="15509" y="14211"/>
                    <a:pt x="15726" y="14715"/>
                  </a:cubicBezTo>
                  <a:cubicBezTo>
                    <a:pt x="15545" y="15112"/>
                    <a:pt x="15329" y="15509"/>
                    <a:pt x="15041" y="15834"/>
                  </a:cubicBezTo>
                  <a:cubicBezTo>
                    <a:pt x="14824" y="15401"/>
                    <a:pt x="14644" y="14968"/>
                    <a:pt x="14572" y="14499"/>
                  </a:cubicBezTo>
                  <a:lnTo>
                    <a:pt x="14572" y="14463"/>
                  </a:lnTo>
                  <a:cubicBezTo>
                    <a:pt x="14860" y="13994"/>
                    <a:pt x="15077" y="13489"/>
                    <a:pt x="15185" y="12948"/>
                  </a:cubicBezTo>
                  <a:close/>
                  <a:moveTo>
                    <a:pt x="19008" y="14030"/>
                  </a:moveTo>
                  <a:cubicBezTo>
                    <a:pt x="19296" y="14319"/>
                    <a:pt x="19585" y="14535"/>
                    <a:pt x="19910" y="14752"/>
                  </a:cubicBezTo>
                  <a:cubicBezTo>
                    <a:pt x="19729" y="15112"/>
                    <a:pt x="19621" y="15473"/>
                    <a:pt x="19549" y="15870"/>
                  </a:cubicBezTo>
                  <a:cubicBezTo>
                    <a:pt x="19224" y="15725"/>
                    <a:pt x="18936" y="15545"/>
                    <a:pt x="18683" y="15365"/>
                  </a:cubicBezTo>
                  <a:lnTo>
                    <a:pt x="18647" y="15329"/>
                  </a:lnTo>
                  <a:cubicBezTo>
                    <a:pt x="18719" y="14896"/>
                    <a:pt x="18864" y="14463"/>
                    <a:pt x="19008" y="14030"/>
                  </a:cubicBezTo>
                  <a:close/>
                  <a:moveTo>
                    <a:pt x="24526" y="14752"/>
                  </a:moveTo>
                  <a:lnTo>
                    <a:pt x="24526" y="14752"/>
                  </a:lnTo>
                  <a:cubicBezTo>
                    <a:pt x="24959" y="14932"/>
                    <a:pt x="25356" y="15148"/>
                    <a:pt x="25680" y="15401"/>
                  </a:cubicBezTo>
                  <a:cubicBezTo>
                    <a:pt x="25320" y="15617"/>
                    <a:pt x="24959" y="15834"/>
                    <a:pt x="24670" y="16122"/>
                  </a:cubicBezTo>
                  <a:cubicBezTo>
                    <a:pt x="24310" y="15870"/>
                    <a:pt x="23913" y="15653"/>
                    <a:pt x="23516" y="15509"/>
                  </a:cubicBezTo>
                  <a:cubicBezTo>
                    <a:pt x="23841" y="15220"/>
                    <a:pt x="24165" y="14968"/>
                    <a:pt x="24562" y="14788"/>
                  </a:cubicBezTo>
                  <a:lnTo>
                    <a:pt x="24526" y="14752"/>
                  </a:lnTo>
                  <a:close/>
                  <a:moveTo>
                    <a:pt x="12804" y="14247"/>
                  </a:moveTo>
                  <a:cubicBezTo>
                    <a:pt x="12913" y="14607"/>
                    <a:pt x="13021" y="14968"/>
                    <a:pt x="13093" y="15365"/>
                  </a:cubicBezTo>
                  <a:lnTo>
                    <a:pt x="13129" y="15617"/>
                  </a:lnTo>
                  <a:cubicBezTo>
                    <a:pt x="12876" y="15797"/>
                    <a:pt x="12588" y="16014"/>
                    <a:pt x="12299" y="16158"/>
                  </a:cubicBezTo>
                  <a:cubicBezTo>
                    <a:pt x="12227" y="15761"/>
                    <a:pt x="12083" y="15365"/>
                    <a:pt x="11939" y="15004"/>
                  </a:cubicBezTo>
                  <a:cubicBezTo>
                    <a:pt x="12227" y="14788"/>
                    <a:pt x="12480" y="14571"/>
                    <a:pt x="12696" y="14355"/>
                  </a:cubicBezTo>
                  <a:lnTo>
                    <a:pt x="12804" y="14247"/>
                  </a:lnTo>
                  <a:close/>
                  <a:moveTo>
                    <a:pt x="20198" y="14932"/>
                  </a:moveTo>
                  <a:cubicBezTo>
                    <a:pt x="20523" y="15112"/>
                    <a:pt x="20883" y="15256"/>
                    <a:pt x="21280" y="15365"/>
                  </a:cubicBezTo>
                  <a:cubicBezTo>
                    <a:pt x="21064" y="15617"/>
                    <a:pt x="20919" y="15942"/>
                    <a:pt x="20811" y="16266"/>
                  </a:cubicBezTo>
                  <a:cubicBezTo>
                    <a:pt x="20487" y="16194"/>
                    <a:pt x="20162" y="16122"/>
                    <a:pt x="19873" y="16014"/>
                  </a:cubicBezTo>
                  <a:lnTo>
                    <a:pt x="19837" y="15978"/>
                  </a:lnTo>
                  <a:cubicBezTo>
                    <a:pt x="19910" y="15617"/>
                    <a:pt x="20018" y="15256"/>
                    <a:pt x="20198" y="14932"/>
                  </a:cubicBezTo>
                  <a:close/>
                  <a:moveTo>
                    <a:pt x="27664" y="15184"/>
                  </a:moveTo>
                  <a:cubicBezTo>
                    <a:pt x="27873" y="15428"/>
                    <a:pt x="28082" y="15706"/>
                    <a:pt x="28226" y="16018"/>
                  </a:cubicBezTo>
                  <a:lnTo>
                    <a:pt x="28226" y="16018"/>
                  </a:lnTo>
                  <a:cubicBezTo>
                    <a:pt x="27835" y="16125"/>
                    <a:pt x="27479" y="16232"/>
                    <a:pt x="27087" y="16375"/>
                  </a:cubicBezTo>
                  <a:cubicBezTo>
                    <a:pt x="26907" y="16086"/>
                    <a:pt x="26654" y="15834"/>
                    <a:pt x="26438" y="15617"/>
                  </a:cubicBezTo>
                  <a:lnTo>
                    <a:pt x="26329" y="15509"/>
                  </a:lnTo>
                  <a:cubicBezTo>
                    <a:pt x="26690" y="15401"/>
                    <a:pt x="27051" y="15293"/>
                    <a:pt x="27411" y="15256"/>
                  </a:cubicBezTo>
                  <a:lnTo>
                    <a:pt x="27664" y="15184"/>
                  </a:lnTo>
                  <a:close/>
                  <a:moveTo>
                    <a:pt x="21605" y="15437"/>
                  </a:moveTo>
                  <a:lnTo>
                    <a:pt x="22146" y="15545"/>
                  </a:lnTo>
                  <a:cubicBezTo>
                    <a:pt x="22398" y="15581"/>
                    <a:pt x="22651" y="15617"/>
                    <a:pt x="22903" y="15689"/>
                  </a:cubicBezTo>
                  <a:cubicBezTo>
                    <a:pt x="22651" y="15978"/>
                    <a:pt x="22470" y="16266"/>
                    <a:pt x="22290" y="16591"/>
                  </a:cubicBezTo>
                  <a:cubicBezTo>
                    <a:pt x="21929" y="16447"/>
                    <a:pt x="21533" y="16375"/>
                    <a:pt x="21172" y="16302"/>
                  </a:cubicBezTo>
                  <a:cubicBezTo>
                    <a:pt x="21280" y="16014"/>
                    <a:pt x="21424" y="15725"/>
                    <a:pt x="21605" y="15437"/>
                  </a:cubicBezTo>
                  <a:close/>
                  <a:moveTo>
                    <a:pt x="11686" y="15220"/>
                  </a:moveTo>
                  <a:cubicBezTo>
                    <a:pt x="11794" y="15545"/>
                    <a:pt x="11903" y="15942"/>
                    <a:pt x="11975" y="16302"/>
                  </a:cubicBezTo>
                  <a:cubicBezTo>
                    <a:pt x="11686" y="16447"/>
                    <a:pt x="11398" y="16555"/>
                    <a:pt x="11073" y="16627"/>
                  </a:cubicBezTo>
                  <a:lnTo>
                    <a:pt x="11073" y="16591"/>
                  </a:lnTo>
                  <a:cubicBezTo>
                    <a:pt x="10965" y="16266"/>
                    <a:pt x="10821" y="15978"/>
                    <a:pt x="10676" y="15689"/>
                  </a:cubicBezTo>
                  <a:cubicBezTo>
                    <a:pt x="11037" y="15545"/>
                    <a:pt x="11362" y="15401"/>
                    <a:pt x="11686" y="15220"/>
                  </a:cubicBezTo>
                  <a:close/>
                  <a:moveTo>
                    <a:pt x="17493" y="14679"/>
                  </a:moveTo>
                  <a:lnTo>
                    <a:pt x="17493" y="14715"/>
                  </a:lnTo>
                  <a:cubicBezTo>
                    <a:pt x="17637" y="14860"/>
                    <a:pt x="17746" y="15004"/>
                    <a:pt x="17926" y="15148"/>
                  </a:cubicBezTo>
                  <a:cubicBezTo>
                    <a:pt x="18070" y="15293"/>
                    <a:pt x="18178" y="15401"/>
                    <a:pt x="18323" y="15509"/>
                  </a:cubicBezTo>
                  <a:cubicBezTo>
                    <a:pt x="18250" y="15906"/>
                    <a:pt x="18142" y="16339"/>
                    <a:pt x="17998" y="16735"/>
                  </a:cubicBezTo>
                  <a:cubicBezTo>
                    <a:pt x="17673" y="16519"/>
                    <a:pt x="17385" y="16302"/>
                    <a:pt x="17096" y="16050"/>
                  </a:cubicBezTo>
                  <a:cubicBezTo>
                    <a:pt x="17277" y="15617"/>
                    <a:pt x="17421" y="15148"/>
                    <a:pt x="17493" y="14679"/>
                  </a:cubicBezTo>
                  <a:close/>
                  <a:moveTo>
                    <a:pt x="14319" y="14860"/>
                  </a:moveTo>
                  <a:cubicBezTo>
                    <a:pt x="14427" y="15293"/>
                    <a:pt x="14572" y="15725"/>
                    <a:pt x="14824" y="16122"/>
                  </a:cubicBezTo>
                  <a:lnTo>
                    <a:pt x="14680" y="16230"/>
                  </a:lnTo>
                  <a:cubicBezTo>
                    <a:pt x="14463" y="16483"/>
                    <a:pt x="14211" y="16699"/>
                    <a:pt x="13958" y="16880"/>
                  </a:cubicBezTo>
                  <a:cubicBezTo>
                    <a:pt x="13742" y="16519"/>
                    <a:pt x="13598" y="16122"/>
                    <a:pt x="13526" y="15689"/>
                  </a:cubicBezTo>
                  <a:cubicBezTo>
                    <a:pt x="13598" y="15617"/>
                    <a:pt x="13706" y="15509"/>
                    <a:pt x="13814" y="15401"/>
                  </a:cubicBezTo>
                  <a:cubicBezTo>
                    <a:pt x="13995" y="15220"/>
                    <a:pt x="14139" y="15040"/>
                    <a:pt x="14319" y="14860"/>
                  </a:cubicBezTo>
                  <a:close/>
                  <a:moveTo>
                    <a:pt x="15935" y="15124"/>
                  </a:moveTo>
                  <a:lnTo>
                    <a:pt x="15935" y="15124"/>
                  </a:lnTo>
                  <a:cubicBezTo>
                    <a:pt x="16145" y="15466"/>
                    <a:pt x="16389" y="15776"/>
                    <a:pt x="16700" y="16086"/>
                  </a:cubicBezTo>
                  <a:cubicBezTo>
                    <a:pt x="16483" y="16447"/>
                    <a:pt x="16267" y="16771"/>
                    <a:pt x="15978" y="17096"/>
                  </a:cubicBezTo>
                  <a:cubicBezTo>
                    <a:pt x="15690" y="16807"/>
                    <a:pt x="15437" y="16483"/>
                    <a:pt x="15221" y="16158"/>
                  </a:cubicBezTo>
                  <a:cubicBezTo>
                    <a:pt x="15506" y="15837"/>
                    <a:pt x="15721" y="15481"/>
                    <a:pt x="15935" y="15124"/>
                  </a:cubicBezTo>
                  <a:close/>
                  <a:moveTo>
                    <a:pt x="25969" y="15653"/>
                  </a:moveTo>
                  <a:cubicBezTo>
                    <a:pt x="26041" y="15725"/>
                    <a:pt x="26113" y="15797"/>
                    <a:pt x="26185" y="15870"/>
                  </a:cubicBezTo>
                  <a:cubicBezTo>
                    <a:pt x="26402" y="16050"/>
                    <a:pt x="26582" y="16266"/>
                    <a:pt x="26762" y="16519"/>
                  </a:cubicBezTo>
                  <a:cubicBezTo>
                    <a:pt x="26402" y="16699"/>
                    <a:pt x="26077" y="16916"/>
                    <a:pt x="25788" y="17204"/>
                  </a:cubicBezTo>
                  <a:lnTo>
                    <a:pt x="25788" y="17168"/>
                  </a:lnTo>
                  <a:cubicBezTo>
                    <a:pt x="25680" y="17024"/>
                    <a:pt x="25500" y="16880"/>
                    <a:pt x="25320" y="16735"/>
                  </a:cubicBezTo>
                  <a:cubicBezTo>
                    <a:pt x="25211" y="16591"/>
                    <a:pt x="25067" y="16447"/>
                    <a:pt x="24923" y="16339"/>
                  </a:cubicBezTo>
                  <a:cubicBezTo>
                    <a:pt x="25211" y="16086"/>
                    <a:pt x="25572" y="15834"/>
                    <a:pt x="25969" y="15653"/>
                  </a:cubicBezTo>
                  <a:close/>
                  <a:moveTo>
                    <a:pt x="18611" y="15689"/>
                  </a:moveTo>
                  <a:cubicBezTo>
                    <a:pt x="18864" y="15906"/>
                    <a:pt x="19152" y="16050"/>
                    <a:pt x="19477" y="16194"/>
                  </a:cubicBezTo>
                  <a:cubicBezTo>
                    <a:pt x="19477" y="16302"/>
                    <a:pt x="19441" y="16375"/>
                    <a:pt x="19405" y="16483"/>
                  </a:cubicBezTo>
                  <a:cubicBezTo>
                    <a:pt x="19369" y="16735"/>
                    <a:pt x="19332" y="16988"/>
                    <a:pt x="19260" y="17240"/>
                  </a:cubicBezTo>
                  <a:cubicBezTo>
                    <a:pt x="18900" y="17168"/>
                    <a:pt x="18611" y="17060"/>
                    <a:pt x="18287" y="16880"/>
                  </a:cubicBezTo>
                  <a:cubicBezTo>
                    <a:pt x="18431" y="16483"/>
                    <a:pt x="18539" y="16086"/>
                    <a:pt x="18611" y="15689"/>
                  </a:cubicBezTo>
                  <a:close/>
                  <a:moveTo>
                    <a:pt x="23264" y="15797"/>
                  </a:moveTo>
                  <a:cubicBezTo>
                    <a:pt x="23661" y="15906"/>
                    <a:pt x="24057" y="16122"/>
                    <a:pt x="24382" y="16339"/>
                  </a:cubicBezTo>
                  <a:cubicBezTo>
                    <a:pt x="24346" y="16411"/>
                    <a:pt x="24274" y="16447"/>
                    <a:pt x="24238" y="16519"/>
                  </a:cubicBezTo>
                  <a:cubicBezTo>
                    <a:pt x="24021" y="16735"/>
                    <a:pt x="23805" y="16988"/>
                    <a:pt x="23624" y="17276"/>
                  </a:cubicBezTo>
                  <a:cubicBezTo>
                    <a:pt x="23300" y="17024"/>
                    <a:pt x="22939" y="16843"/>
                    <a:pt x="22579" y="16699"/>
                  </a:cubicBezTo>
                  <a:cubicBezTo>
                    <a:pt x="22795" y="16375"/>
                    <a:pt x="23011" y="16050"/>
                    <a:pt x="23264" y="15797"/>
                  </a:cubicBezTo>
                  <a:close/>
                  <a:moveTo>
                    <a:pt x="19765" y="16339"/>
                  </a:moveTo>
                  <a:cubicBezTo>
                    <a:pt x="20090" y="16447"/>
                    <a:pt x="20414" y="16519"/>
                    <a:pt x="20739" y="16591"/>
                  </a:cubicBezTo>
                  <a:cubicBezTo>
                    <a:pt x="20631" y="16880"/>
                    <a:pt x="20559" y="17168"/>
                    <a:pt x="20523" y="17493"/>
                  </a:cubicBezTo>
                  <a:lnTo>
                    <a:pt x="20090" y="17421"/>
                  </a:lnTo>
                  <a:lnTo>
                    <a:pt x="19585" y="17312"/>
                  </a:lnTo>
                  <a:cubicBezTo>
                    <a:pt x="19657" y="17060"/>
                    <a:pt x="19693" y="16807"/>
                    <a:pt x="19765" y="16555"/>
                  </a:cubicBezTo>
                  <a:lnTo>
                    <a:pt x="19729" y="16519"/>
                  </a:lnTo>
                  <a:cubicBezTo>
                    <a:pt x="19729" y="16447"/>
                    <a:pt x="19765" y="16411"/>
                    <a:pt x="19765" y="16339"/>
                  </a:cubicBezTo>
                  <a:close/>
                  <a:moveTo>
                    <a:pt x="13237" y="15942"/>
                  </a:moveTo>
                  <a:cubicBezTo>
                    <a:pt x="13309" y="16339"/>
                    <a:pt x="13454" y="16699"/>
                    <a:pt x="13634" y="17060"/>
                  </a:cubicBezTo>
                  <a:cubicBezTo>
                    <a:pt x="13345" y="17276"/>
                    <a:pt x="12985" y="17421"/>
                    <a:pt x="12660" y="17529"/>
                  </a:cubicBezTo>
                  <a:cubicBezTo>
                    <a:pt x="12552" y="17204"/>
                    <a:pt x="12444" y="16843"/>
                    <a:pt x="12372" y="16519"/>
                  </a:cubicBezTo>
                  <a:lnTo>
                    <a:pt x="12372" y="16483"/>
                  </a:lnTo>
                  <a:cubicBezTo>
                    <a:pt x="12660" y="16339"/>
                    <a:pt x="12949" y="16158"/>
                    <a:pt x="13237" y="15942"/>
                  </a:cubicBezTo>
                  <a:close/>
                  <a:moveTo>
                    <a:pt x="21064" y="16627"/>
                  </a:moveTo>
                  <a:cubicBezTo>
                    <a:pt x="21424" y="16699"/>
                    <a:pt x="21749" y="16771"/>
                    <a:pt x="22110" y="16880"/>
                  </a:cubicBezTo>
                  <a:cubicBezTo>
                    <a:pt x="21965" y="17204"/>
                    <a:pt x="21857" y="17565"/>
                    <a:pt x="21785" y="17925"/>
                  </a:cubicBezTo>
                  <a:lnTo>
                    <a:pt x="21749" y="17889"/>
                  </a:lnTo>
                  <a:cubicBezTo>
                    <a:pt x="21460" y="17745"/>
                    <a:pt x="21172" y="17637"/>
                    <a:pt x="20847" y="17565"/>
                  </a:cubicBezTo>
                  <a:cubicBezTo>
                    <a:pt x="20919" y="17276"/>
                    <a:pt x="20955" y="16952"/>
                    <a:pt x="21064" y="16627"/>
                  </a:cubicBezTo>
                  <a:close/>
                  <a:moveTo>
                    <a:pt x="16952" y="16339"/>
                  </a:moveTo>
                  <a:cubicBezTo>
                    <a:pt x="17205" y="16591"/>
                    <a:pt x="17529" y="16807"/>
                    <a:pt x="17854" y="17024"/>
                  </a:cubicBezTo>
                  <a:cubicBezTo>
                    <a:pt x="17673" y="17384"/>
                    <a:pt x="17457" y="17709"/>
                    <a:pt x="17205" y="17998"/>
                  </a:cubicBezTo>
                  <a:cubicBezTo>
                    <a:pt x="16880" y="17817"/>
                    <a:pt x="16519" y="17565"/>
                    <a:pt x="16231" y="17312"/>
                  </a:cubicBezTo>
                  <a:cubicBezTo>
                    <a:pt x="16519" y="17024"/>
                    <a:pt x="16736" y="16699"/>
                    <a:pt x="16952" y="16339"/>
                  </a:cubicBezTo>
                  <a:close/>
                  <a:moveTo>
                    <a:pt x="14968" y="16411"/>
                  </a:moveTo>
                  <a:cubicBezTo>
                    <a:pt x="15221" y="16735"/>
                    <a:pt x="15473" y="17060"/>
                    <a:pt x="15762" y="17312"/>
                  </a:cubicBezTo>
                  <a:cubicBezTo>
                    <a:pt x="15473" y="17601"/>
                    <a:pt x="15149" y="17889"/>
                    <a:pt x="14824" y="18106"/>
                  </a:cubicBezTo>
                  <a:cubicBezTo>
                    <a:pt x="14572" y="17817"/>
                    <a:pt x="14319" y="17529"/>
                    <a:pt x="14103" y="17204"/>
                  </a:cubicBezTo>
                  <a:lnTo>
                    <a:pt x="14103" y="17168"/>
                  </a:lnTo>
                  <a:cubicBezTo>
                    <a:pt x="14391" y="16988"/>
                    <a:pt x="14644" y="16735"/>
                    <a:pt x="14896" y="16483"/>
                  </a:cubicBezTo>
                  <a:lnTo>
                    <a:pt x="14968" y="16411"/>
                  </a:lnTo>
                  <a:close/>
                  <a:moveTo>
                    <a:pt x="24670" y="16555"/>
                  </a:moveTo>
                  <a:cubicBezTo>
                    <a:pt x="24815" y="16699"/>
                    <a:pt x="24995" y="16807"/>
                    <a:pt x="25139" y="16952"/>
                  </a:cubicBezTo>
                  <a:cubicBezTo>
                    <a:pt x="25284" y="17132"/>
                    <a:pt x="25428" y="17276"/>
                    <a:pt x="25536" y="17421"/>
                  </a:cubicBezTo>
                  <a:lnTo>
                    <a:pt x="25320" y="17601"/>
                  </a:lnTo>
                  <a:cubicBezTo>
                    <a:pt x="25103" y="17817"/>
                    <a:pt x="24923" y="18070"/>
                    <a:pt x="24743" y="18322"/>
                  </a:cubicBezTo>
                  <a:cubicBezTo>
                    <a:pt x="24598" y="18142"/>
                    <a:pt x="24454" y="17962"/>
                    <a:pt x="24274" y="17817"/>
                  </a:cubicBezTo>
                  <a:cubicBezTo>
                    <a:pt x="24165" y="17709"/>
                    <a:pt x="24021" y="17565"/>
                    <a:pt x="23877" y="17457"/>
                  </a:cubicBezTo>
                  <a:cubicBezTo>
                    <a:pt x="24057" y="17204"/>
                    <a:pt x="24274" y="16988"/>
                    <a:pt x="24490" y="16771"/>
                  </a:cubicBezTo>
                  <a:lnTo>
                    <a:pt x="24670" y="16555"/>
                  </a:lnTo>
                  <a:close/>
                  <a:moveTo>
                    <a:pt x="18142" y="17204"/>
                  </a:moveTo>
                  <a:cubicBezTo>
                    <a:pt x="18467" y="17348"/>
                    <a:pt x="18791" y="17493"/>
                    <a:pt x="19152" y="17565"/>
                  </a:cubicBezTo>
                  <a:cubicBezTo>
                    <a:pt x="19044" y="17889"/>
                    <a:pt x="18936" y="18178"/>
                    <a:pt x="18755" y="18466"/>
                  </a:cubicBezTo>
                  <a:cubicBezTo>
                    <a:pt x="18323" y="18394"/>
                    <a:pt x="17926" y="18286"/>
                    <a:pt x="17529" y="18142"/>
                  </a:cubicBezTo>
                  <a:cubicBezTo>
                    <a:pt x="17782" y="17853"/>
                    <a:pt x="17998" y="17529"/>
                    <a:pt x="18142" y="17204"/>
                  </a:cubicBezTo>
                  <a:close/>
                  <a:moveTo>
                    <a:pt x="22434" y="16988"/>
                  </a:moveTo>
                  <a:cubicBezTo>
                    <a:pt x="22795" y="17132"/>
                    <a:pt x="23120" y="17312"/>
                    <a:pt x="23444" y="17529"/>
                  </a:cubicBezTo>
                  <a:cubicBezTo>
                    <a:pt x="23228" y="17889"/>
                    <a:pt x="23047" y="18286"/>
                    <a:pt x="22939" y="18683"/>
                  </a:cubicBezTo>
                  <a:cubicBezTo>
                    <a:pt x="22687" y="18430"/>
                    <a:pt x="22362" y="18250"/>
                    <a:pt x="22074" y="18070"/>
                  </a:cubicBezTo>
                  <a:cubicBezTo>
                    <a:pt x="22146" y="17673"/>
                    <a:pt x="22254" y="17312"/>
                    <a:pt x="22434" y="16988"/>
                  </a:cubicBezTo>
                  <a:close/>
                  <a:moveTo>
                    <a:pt x="13814" y="17384"/>
                  </a:moveTo>
                  <a:cubicBezTo>
                    <a:pt x="14031" y="17709"/>
                    <a:pt x="14247" y="17998"/>
                    <a:pt x="14536" y="18286"/>
                  </a:cubicBezTo>
                  <a:cubicBezTo>
                    <a:pt x="14139" y="18503"/>
                    <a:pt x="13742" y="18647"/>
                    <a:pt x="13345" y="18719"/>
                  </a:cubicBezTo>
                  <a:cubicBezTo>
                    <a:pt x="13129" y="18430"/>
                    <a:pt x="12913" y="18142"/>
                    <a:pt x="12768" y="17853"/>
                  </a:cubicBezTo>
                  <a:cubicBezTo>
                    <a:pt x="13129" y="17745"/>
                    <a:pt x="13490" y="17565"/>
                    <a:pt x="13814" y="17384"/>
                  </a:cubicBezTo>
                  <a:close/>
                  <a:moveTo>
                    <a:pt x="19477" y="17637"/>
                  </a:moveTo>
                  <a:cubicBezTo>
                    <a:pt x="19657" y="17673"/>
                    <a:pt x="19837" y="17709"/>
                    <a:pt x="19982" y="17745"/>
                  </a:cubicBezTo>
                  <a:lnTo>
                    <a:pt x="20451" y="17817"/>
                  </a:lnTo>
                  <a:cubicBezTo>
                    <a:pt x="20378" y="18142"/>
                    <a:pt x="20306" y="18503"/>
                    <a:pt x="20234" y="18827"/>
                  </a:cubicBezTo>
                  <a:lnTo>
                    <a:pt x="20198" y="18791"/>
                  </a:lnTo>
                  <a:cubicBezTo>
                    <a:pt x="19837" y="18683"/>
                    <a:pt x="19477" y="18611"/>
                    <a:pt x="19116" y="18539"/>
                  </a:cubicBezTo>
                  <a:cubicBezTo>
                    <a:pt x="19260" y="18250"/>
                    <a:pt x="19405" y="17962"/>
                    <a:pt x="19477" y="17637"/>
                  </a:cubicBezTo>
                  <a:close/>
                  <a:moveTo>
                    <a:pt x="16014" y="17565"/>
                  </a:moveTo>
                  <a:cubicBezTo>
                    <a:pt x="16303" y="17817"/>
                    <a:pt x="16627" y="18070"/>
                    <a:pt x="16988" y="18250"/>
                  </a:cubicBezTo>
                  <a:cubicBezTo>
                    <a:pt x="16952" y="18286"/>
                    <a:pt x="16916" y="18322"/>
                    <a:pt x="16880" y="18394"/>
                  </a:cubicBezTo>
                  <a:cubicBezTo>
                    <a:pt x="16627" y="18647"/>
                    <a:pt x="16375" y="18863"/>
                    <a:pt x="16086" y="19080"/>
                  </a:cubicBezTo>
                  <a:cubicBezTo>
                    <a:pt x="15726" y="18863"/>
                    <a:pt x="15365" y="18611"/>
                    <a:pt x="15077" y="18322"/>
                  </a:cubicBezTo>
                  <a:cubicBezTo>
                    <a:pt x="15401" y="18106"/>
                    <a:pt x="15726" y="17853"/>
                    <a:pt x="16014" y="17565"/>
                  </a:cubicBezTo>
                  <a:close/>
                  <a:moveTo>
                    <a:pt x="20811" y="17925"/>
                  </a:moveTo>
                  <a:cubicBezTo>
                    <a:pt x="21100" y="17998"/>
                    <a:pt x="21424" y="18106"/>
                    <a:pt x="21713" y="18250"/>
                  </a:cubicBezTo>
                  <a:cubicBezTo>
                    <a:pt x="21677" y="18358"/>
                    <a:pt x="21641" y="18503"/>
                    <a:pt x="21641" y="18611"/>
                  </a:cubicBezTo>
                  <a:lnTo>
                    <a:pt x="21605" y="18611"/>
                  </a:lnTo>
                  <a:cubicBezTo>
                    <a:pt x="21569" y="18899"/>
                    <a:pt x="21496" y="19152"/>
                    <a:pt x="21424" y="19440"/>
                  </a:cubicBezTo>
                  <a:cubicBezTo>
                    <a:pt x="21172" y="19224"/>
                    <a:pt x="20847" y="19044"/>
                    <a:pt x="20523" y="18935"/>
                  </a:cubicBezTo>
                  <a:cubicBezTo>
                    <a:pt x="20667" y="18575"/>
                    <a:pt x="20739" y="18250"/>
                    <a:pt x="20811" y="17925"/>
                  </a:cubicBezTo>
                  <a:close/>
                  <a:moveTo>
                    <a:pt x="17313" y="18394"/>
                  </a:moveTo>
                  <a:cubicBezTo>
                    <a:pt x="17709" y="18575"/>
                    <a:pt x="18106" y="18683"/>
                    <a:pt x="18539" y="18791"/>
                  </a:cubicBezTo>
                  <a:cubicBezTo>
                    <a:pt x="18359" y="19007"/>
                    <a:pt x="18178" y="19224"/>
                    <a:pt x="17998" y="19440"/>
                  </a:cubicBezTo>
                  <a:lnTo>
                    <a:pt x="17818" y="19621"/>
                  </a:lnTo>
                  <a:cubicBezTo>
                    <a:pt x="17349" y="19548"/>
                    <a:pt x="16880" y="19404"/>
                    <a:pt x="16447" y="19260"/>
                  </a:cubicBezTo>
                  <a:lnTo>
                    <a:pt x="16447" y="19224"/>
                  </a:lnTo>
                  <a:cubicBezTo>
                    <a:pt x="16664" y="19044"/>
                    <a:pt x="16916" y="18827"/>
                    <a:pt x="17132" y="18611"/>
                  </a:cubicBezTo>
                  <a:lnTo>
                    <a:pt x="17313" y="18394"/>
                  </a:lnTo>
                  <a:close/>
                  <a:moveTo>
                    <a:pt x="18936" y="18863"/>
                  </a:moveTo>
                  <a:cubicBezTo>
                    <a:pt x="19296" y="18935"/>
                    <a:pt x="19693" y="19007"/>
                    <a:pt x="20090" y="19152"/>
                  </a:cubicBezTo>
                  <a:cubicBezTo>
                    <a:pt x="19946" y="19476"/>
                    <a:pt x="19729" y="19765"/>
                    <a:pt x="19513" y="20053"/>
                  </a:cubicBezTo>
                  <a:cubicBezTo>
                    <a:pt x="19080" y="19873"/>
                    <a:pt x="18647" y="19765"/>
                    <a:pt x="18214" y="19693"/>
                  </a:cubicBezTo>
                  <a:cubicBezTo>
                    <a:pt x="18467" y="19440"/>
                    <a:pt x="18719" y="19152"/>
                    <a:pt x="18936" y="18863"/>
                  </a:cubicBezTo>
                  <a:close/>
                  <a:moveTo>
                    <a:pt x="17926" y="19981"/>
                  </a:moveTo>
                  <a:cubicBezTo>
                    <a:pt x="18395" y="20017"/>
                    <a:pt x="18864" y="20162"/>
                    <a:pt x="19296" y="20306"/>
                  </a:cubicBezTo>
                  <a:lnTo>
                    <a:pt x="19080" y="20522"/>
                  </a:lnTo>
                  <a:cubicBezTo>
                    <a:pt x="18864" y="20739"/>
                    <a:pt x="18647" y="20955"/>
                    <a:pt x="18395" y="21135"/>
                  </a:cubicBezTo>
                  <a:cubicBezTo>
                    <a:pt x="17890" y="20955"/>
                    <a:pt x="17385" y="20811"/>
                    <a:pt x="16880" y="20739"/>
                  </a:cubicBezTo>
                  <a:cubicBezTo>
                    <a:pt x="17241" y="20522"/>
                    <a:pt x="17601" y="20270"/>
                    <a:pt x="17926" y="19981"/>
                  </a:cubicBezTo>
                  <a:close/>
                  <a:moveTo>
                    <a:pt x="19260" y="0"/>
                  </a:moveTo>
                  <a:cubicBezTo>
                    <a:pt x="19152" y="325"/>
                    <a:pt x="19008" y="613"/>
                    <a:pt x="18828" y="866"/>
                  </a:cubicBezTo>
                  <a:lnTo>
                    <a:pt x="18287" y="794"/>
                  </a:lnTo>
                  <a:cubicBezTo>
                    <a:pt x="18034" y="721"/>
                    <a:pt x="17782" y="685"/>
                    <a:pt x="17529" y="613"/>
                  </a:cubicBezTo>
                  <a:cubicBezTo>
                    <a:pt x="17673" y="433"/>
                    <a:pt x="17818" y="253"/>
                    <a:pt x="17926" y="72"/>
                  </a:cubicBezTo>
                  <a:lnTo>
                    <a:pt x="17926" y="72"/>
                  </a:lnTo>
                  <a:lnTo>
                    <a:pt x="16808" y="758"/>
                  </a:lnTo>
                  <a:lnTo>
                    <a:pt x="16880" y="794"/>
                  </a:lnTo>
                  <a:cubicBezTo>
                    <a:pt x="16591" y="1082"/>
                    <a:pt x="16267" y="1335"/>
                    <a:pt x="15870" y="1551"/>
                  </a:cubicBezTo>
                  <a:lnTo>
                    <a:pt x="15654" y="1443"/>
                  </a:lnTo>
                  <a:lnTo>
                    <a:pt x="15293" y="1659"/>
                  </a:lnTo>
                  <a:lnTo>
                    <a:pt x="15473" y="1767"/>
                  </a:lnTo>
                  <a:cubicBezTo>
                    <a:pt x="15221" y="1840"/>
                    <a:pt x="14968" y="1948"/>
                    <a:pt x="14680" y="2020"/>
                  </a:cubicBezTo>
                  <a:lnTo>
                    <a:pt x="13742" y="2561"/>
                  </a:lnTo>
                  <a:lnTo>
                    <a:pt x="13850" y="2561"/>
                  </a:lnTo>
                  <a:cubicBezTo>
                    <a:pt x="14319" y="2813"/>
                    <a:pt x="14860" y="2994"/>
                    <a:pt x="15401" y="3102"/>
                  </a:cubicBezTo>
                  <a:lnTo>
                    <a:pt x="15221" y="3138"/>
                  </a:lnTo>
                  <a:cubicBezTo>
                    <a:pt x="14680" y="3210"/>
                    <a:pt x="14139" y="3390"/>
                    <a:pt x="13634" y="3607"/>
                  </a:cubicBezTo>
                  <a:cubicBezTo>
                    <a:pt x="13309" y="3499"/>
                    <a:pt x="13021" y="3318"/>
                    <a:pt x="12732" y="3102"/>
                  </a:cubicBezTo>
                  <a:lnTo>
                    <a:pt x="12408" y="3282"/>
                  </a:lnTo>
                  <a:cubicBezTo>
                    <a:pt x="12696" y="3499"/>
                    <a:pt x="12949" y="3679"/>
                    <a:pt x="13273" y="3823"/>
                  </a:cubicBezTo>
                  <a:cubicBezTo>
                    <a:pt x="12913" y="4040"/>
                    <a:pt x="12588" y="4292"/>
                    <a:pt x="12263" y="4581"/>
                  </a:cubicBezTo>
                  <a:cubicBezTo>
                    <a:pt x="11939" y="4400"/>
                    <a:pt x="11614" y="4184"/>
                    <a:pt x="11326" y="3931"/>
                  </a:cubicBezTo>
                  <a:lnTo>
                    <a:pt x="10316" y="4545"/>
                  </a:lnTo>
                  <a:cubicBezTo>
                    <a:pt x="10244" y="4653"/>
                    <a:pt x="10171" y="4797"/>
                    <a:pt x="10099" y="4905"/>
                  </a:cubicBezTo>
                  <a:lnTo>
                    <a:pt x="9955" y="4797"/>
                  </a:lnTo>
                  <a:lnTo>
                    <a:pt x="9955" y="4761"/>
                  </a:lnTo>
                  <a:lnTo>
                    <a:pt x="9630" y="4941"/>
                  </a:lnTo>
                  <a:cubicBezTo>
                    <a:pt x="9667" y="4977"/>
                    <a:pt x="9703" y="4977"/>
                    <a:pt x="9739" y="5013"/>
                  </a:cubicBezTo>
                  <a:lnTo>
                    <a:pt x="9955" y="5230"/>
                  </a:lnTo>
                  <a:cubicBezTo>
                    <a:pt x="9775" y="5627"/>
                    <a:pt x="9667" y="6023"/>
                    <a:pt x="9558" y="6456"/>
                  </a:cubicBezTo>
                  <a:cubicBezTo>
                    <a:pt x="9342" y="6276"/>
                    <a:pt x="9089" y="6095"/>
                    <a:pt x="8909" y="5879"/>
                  </a:cubicBezTo>
                  <a:lnTo>
                    <a:pt x="8729" y="5735"/>
                  </a:lnTo>
                  <a:lnTo>
                    <a:pt x="8801" y="5446"/>
                  </a:lnTo>
                  <a:lnTo>
                    <a:pt x="8296" y="5735"/>
                  </a:lnTo>
                  <a:lnTo>
                    <a:pt x="8368" y="5843"/>
                  </a:lnTo>
                  <a:cubicBezTo>
                    <a:pt x="8296" y="6312"/>
                    <a:pt x="8188" y="6745"/>
                    <a:pt x="8044" y="7214"/>
                  </a:cubicBezTo>
                  <a:lnTo>
                    <a:pt x="7827" y="6997"/>
                  </a:lnTo>
                  <a:cubicBezTo>
                    <a:pt x="7611" y="6817"/>
                    <a:pt x="7430" y="6600"/>
                    <a:pt x="7250" y="6384"/>
                  </a:cubicBezTo>
                  <a:lnTo>
                    <a:pt x="6601" y="6781"/>
                  </a:lnTo>
                  <a:cubicBezTo>
                    <a:pt x="6457" y="6997"/>
                    <a:pt x="6312" y="7214"/>
                    <a:pt x="6132" y="7394"/>
                  </a:cubicBezTo>
                  <a:cubicBezTo>
                    <a:pt x="6096" y="7322"/>
                    <a:pt x="6024" y="7214"/>
                    <a:pt x="5988" y="7141"/>
                  </a:cubicBezTo>
                  <a:lnTo>
                    <a:pt x="5699" y="7322"/>
                  </a:lnTo>
                  <a:cubicBezTo>
                    <a:pt x="5771" y="7430"/>
                    <a:pt x="5843" y="7538"/>
                    <a:pt x="5916" y="7646"/>
                  </a:cubicBezTo>
                  <a:cubicBezTo>
                    <a:pt x="5916" y="7646"/>
                    <a:pt x="5879" y="7682"/>
                    <a:pt x="5879" y="7682"/>
                  </a:cubicBezTo>
                  <a:cubicBezTo>
                    <a:pt x="5627" y="7971"/>
                    <a:pt x="5338" y="8223"/>
                    <a:pt x="5014" y="8440"/>
                  </a:cubicBezTo>
                  <a:cubicBezTo>
                    <a:pt x="4906" y="8259"/>
                    <a:pt x="4797" y="8079"/>
                    <a:pt x="4689" y="7899"/>
                  </a:cubicBezTo>
                  <a:lnTo>
                    <a:pt x="4401" y="8079"/>
                  </a:lnTo>
                  <a:cubicBezTo>
                    <a:pt x="4509" y="8259"/>
                    <a:pt x="4617" y="8440"/>
                    <a:pt x="4725" y="8620"/>
                  </a:cubicBezTo>
                  <a:cubicBezTo>
                    <a:pt x="4401" y="8800"/>
                    <a:pt x="4040" y="8945"/>
                    <a:pt x="3643" y="9053"/>
                  </a:cubicBezTo>
                  <a:cubicBezTo>
                    <a:pt x="3571" y="8909"/>
                    <a:pt x="3535" y="8800"/>
                    <a:pt x="3463" y="8656"/>
                  </a:cubicBezTo>
                  <a:lnTo>
                    <a:pt x="3174" y="8837"/>
                  </a:lnTo>
                  <a:cubicBezTo>
                    <a:pt x="3211" y="8945"/>
                    <a:pt x="3247" y="9017"/>
                    <a:pt x="3319" y="9125"/>
                  </a:cubicBezTo>
                  <a:lnTo>
                    <a:pt x="2958" y="9233"/>
                  </a:lnTo>
                  <a:cubicBezTo>
                    <a:pt x="2706" y="9269"/>
                    <a:pt x="2489" y="9305"/>
                    <a:pt x="2273" y="9378"/>
                  </a:cubicBezTo>
                  <a:lnTo>
                    <a:pt x="1" y="10712"/>
                  </a:lnTo>
                  <a:lnTo>
                    <a:pt x="253" y="10892"/>
                  </a:lnTo>
                  <a:cubicBezTo>
                    <a:pt x="433" y="10712"/>
                    <a:pt x="614" y="10568"/>
                    <a:pt x="830" y="10423"/>
                  </a:cubicBezTo>
                  <a:cubicBezTo>
                    <a:pt x="938" y="10784"/>
                    <a:pt x="1083" y="11145"/>
                    <a:pt x="1263" y="11506"/>
                  </a:cubicBezTo>
                  <a:lnTo>
                    <a:pt x="1948" y="11902"/>
                  </a:lnTo>
                  <a:cubicBezTo>
                    <a:pt x="1876" y="11794"/>
                    <a:pt x="1804" y="11722"/>
                    <a:pt x="1732" y="11650"/>
                  </a:cubicBezTo>
                  <a:cubicBezTo>
                    <a:pt x="2056" y="11397"/>
                    <a:pt x="2381" y="11181"/>
                    <a:pt x="2742" y="11001"/>
                  </a:cubicBezTo>
                  <a:cubicBezTo>
                    <a:pt x="2922" y="11253"/>
                    <a:pt x="3138" y="11469"/>
                    <a:pt x="3355" y="11686"/>
                  </a:cubicBezTo>
                  <a:lnTo>
                    <a:pt x="3535" y="11866"/>
                  </a:lnTo>
                  <a:cubicBezTo>
                    <a:pt x="3247" y="12010"/>
                    <a:pt x="2994" y="12191"/>
                    <a:pt x="2742" y="12371"/>
                  </a:cubicBezTo>
                  <a:lnTo>
                    <a:pt x="3030" y="12551"/>
                  </a:lnTo>
                  <a:cubicBezTo>
                    <a:pt x="3283" y="12371"/>
                    <a:pt x="3535" y="12227"/>
                    <a:pt x="3824" y="12119"/>
                  </a:cubicBezTo>
                  <a:cubicBezTo>
                    <a:pt x="4184" y="12407"/>
                    <a:pt x="4545" y="12624"/>
                    <a:pt x="4978" y="12804"/>
                  </a:cubicBezTo>
                  <a:cubicBezTo>
                    <a:pt x="4689" y="12912"/>
                    <a:pt x="4401" y="13056"/>
                    <a:pt x="4148" y="13237"/>
                  </a:cubicBezTo>
                  <a:lnTo>
                    <a:pt x="4473" y="13453"/>
                  </a:lnTo>
                  <a:cubicBezTo>
                    <a:pt x="4761" y="13237"/>
                    <a:pt x="5122" y="13092"/>
                    <a:pt x="5483" y="12984"/>
                  </a:cubicBezTo>
                  <a:cubicBezTo>
                    <a:pt x="5807" y="13092"/>
                    <a:pt x="6168" y="13165"/>
                    <a:pt x="6493" y="13201"/>
                  </a:cubicBezTo>
                  <a:cubicBezTo>
                    <a:pt x="6889" y="13273"/>
                    <a:pt x="7250" y="13345"/>
                    <a:pt x="7611" y="13489"/>
                  </a:cubicBezTo>
                  <a:lnTo>
                    <a:pt x="7358" y="13525"/>
                  </a:lnTo>
                  <a:cubicBezTo>
                    <a:pt x="6817" y="13633"/>
                    <a:pt x="6276" y="13814"/>
                    <a:pt x="5735" y="14030"/>
                  </a:cubicBezTo>
                  <a:lnTo>
                    <a:pt x="5483" y="13994"/>
                  </a:lnTo>
                  <a:lnTo>
                    <a:pt x="5302" y="13958"/>
                  </a:lnTo>
                  <a:lnTo>
                    <a:pt x="6132" y="14463"/>
                  </a:lnTo>
                  <a:cubicBezTo>
                    <a:pt x="6529" y="14571"/>
                    <a:pt x="6925" y="14715"/>
                    <a:pt x="7322" y="14932"/>
                  </a:cubicBezTo>
                  <a:lnTo>
                    <a:pt x="7034" y="15040"/>
                  </a:lnTo>
                  <a:lnTo>
                    <a:pt x="7394" y="15256"/>
                  </a:lnTo>
                  <a:lnTo>
                    <a:pt x="7683" y="15148"/>
                  </a:lnTo>
                  <a:cubicBezTo>
                    <a:pt x="7935" y="15329"/>
                    <a:pt x="8188" y="15545"/>
                    <a:pt x="8404" y="15761"/>
                  </a:cubicBezTo>
                  <a:lnTo>
                    <a:pt x="8585" y="15942"/>
                  </a:lnTo>
                  <a:lnTo>
                    <a:pt x="8548" y="15942"/>
                  </a:lnTo>
                  <a:lnTo>
                    <a:pt x="9450" y="16483"/>
                  </a:lnTo>
                  <a:cubicBezTo>
                    <a:pt x="9378" y="16339"/>
                    <a:pt x="9270" y="16230"/>
                    <a:pt x="9198" y="16086"/>
                  </a:cubicBezTo>
                  <a:lnTo>
                    <a:pt x="9630" y="16014"/>
                  </a:lnTo>
                  <a:cubicBezTo>
                    <a:pt x="9883" y="15942"/>
                    <a:pt x="10135" y="15906"/>
                    <a:pt x="10388" y="15834"/>
                  </a:cubicBezTo>
                  <a:cubicBezTo>
                    <a:pt x="10568" y="16086"/>
                    <a:pt x="10676" y="16411"/>
                    <a:pt x="10785" y="16735"/>
                  </a:cubicBezTo>
                  <a:lnTo>
                    <a:pt x="10676" y="16735"/>
                  </a:lnTo>
                  <a:cubicBezTo>
                    <a:pt x="10496" y="16771"/>
                    <a:pt x="10280" y="16807"/>
                    <a:pt x="10099" y="16843"/>
                  </a:cubicBezTo>
                  <a:lnTo>
                    <a:pt x="10532" y="17096"/>
                  </a:lnTo>
                  <a:lnTo>
                    <a:pt x="10749" y="17060"/>
                  </a:lnTo>
                  <a:lnTo>
                    <a:pt x="10857" y="17024"/>
                  </a:lnTo>
                  <a:cubicBezTo>
                    <a:pt x="10893" y="17132"/>
                    <a:pt x="10929" y="17240"/>
                    <a:pt x="10929" y="17348"/>
                  </a:cubicBezTo>
                  <a:lnTo>
                    <a:pt x="11326" y="17601"/>
                  </a:lnTo>
                  <a:cubicBezTo>
                    <a:pt x="11326" y="17565"/>
                    <a:pt x="11326" y="17529"/>
                    <a:pt x="11326" y="17493"/>
                  </a:cubicBezTo>
                  <a:cubicBezTo>
                    <a:pt x="11290" y="17312"/>
                    <a:pt x="11253" y="17132"/>
                    <a:pt x="11181" y="16952"/>
                  </a:cubicBezTo>
                  <a:cubicBezTo>
                    <a:pt x="11506" y="16880"/>
                    <a:pt x="11794" y="16771"/>
                    <a:pt x="12083" y="16663"/>
                  </a:cubicBezTo>
                  <a:cubicBezTo>
                    <a:pt x="12155" y="16988"/>
                    <a:pt x="12263" y="17348"/>
                    <a:pt x="12372" y="17673"/>
                  </a:cubicBezTo>
                  <a:cubicBezTo>
                    <a:pt x="12191" y="17709"/>
                    <a:pt x="11975" y="17745"/>
                    <a:pt x="11758" y="17781"/>
                  </a:cubicBezTo>
                  <a:lnTo>
                    <a:pt x="11686" y="17781"/>
                  </a:lnTo>
                  <a:lnTo>
                    <a:pt x="12083" y="18034"/>
                  </a:lnTo>
                  <a:lnTo>
                    <a:pt x="12480" y="17962"/>
                  </a:lnTo>
                  <a:cubicBezTo>
                    <a:pt x="12588" y="18106"/>
                    <a:pt x="12660" y="18286"/>
                    <a:pt x="12768" y="18466"/>
                  </a:cubicBezTo>
                  <a:lnTo>
                    <a:pt x="13670" y="19007"/>
                  </a:lnTo>
                  <a:cubicBezTo>
                    <a:pt x="14067" y="18899"/>
                    <a:pt x="14463" y="18755"/>
                    <a:pt x="14824" y="18539"/>
                  </a:cubicBezTo>
                  <a:cubicBezTo>
                    <a:pt x="15113" y="18827"/>
                    <a:pt x="15437" y="19080"/>
                    <a:pt x="15798" y="19296"/>
                  </a:cubicBezTo>
                  <a:cubicBezTo>
                    <a:pt x="15509" y="19476"/>
                    <a:pt x="15185" y="19621"/>
                    <a:pt x="14824" y="19729"/>
                  </a:cubicBezTo>
                  <a:lnTo>
                    <a:pt x="15221" y="19945"/>
                  </a:lnTo>
                  <a:cubicBezTo>
                    <a:pt x="15545" y="19837"/>
                    <a:pt x="15870" y="19693"/>
                    <a:pt x="16159" y="19476"/>
                  </a:cubicBezTo>
                  <a:cubicBezTo>
                    <a:pt x="16591" y="19693"/>
                    <a:pt x="17060" y="19837"/>
                    <a:pt x="17529" y="19945"/>
                  </a:cubicBezTo>
                  <a:cubicBezTo>
                    <a:pt x="17205" y="20234"/>
                    <a:pt x="16808" y="20486"/>
                    <a:pt x="16375" y="20667"/>
                  </a:cubicBezTo>
                  <a:lnTo>
                    <a:pt x="17205" y="21171"/>
                  </a:lnTo>
                  <a:cubicBezTo>
                    <a:pt x="17529" y="21244"/>
                    <a:pt x="17818" y="21316"/>
                    <a:pt x="18106" y="21424"/>
                  </a:cubicBezTo>
                  <a:lnTo>
                    <a:pt x="17854" y="21568"/>
                  </a:lnTo>
                  <a:lnTo>
                    <a:pt x="18178" y="21749"/>
                  </a:lnTo>
                  <a:cubicBezTo>
                    <a:pt x="18287" y="21713"/>
                    <a:pt x="18359" y="21640"/>
                    <a:pt x="18467" y="21568"/>
                  </a:cubicBezTo>
                  <a:cubicBezTo>
                    <a:pt x="18647" y="21676"/>
                    <a:pt x="18828" y="21785"/>
                    <a:pt x="19008" y="21893"/>
                  </a:cubicBezTo>
                  <a:lnTo>
                    <a:pt x="19296" y="21676"/>
                  </a:lnTo>
                  <a:cubicBezTo>
                    <a:pt x="19152" y="21568"/>
                    <a:pt x="18972" y="21460"/>
                    <a:pt x="18755" y="21352"/>
                  </a:cubicBezTo>
                  <a:cubicBezTo>
                    <a:pt x="18972" y="21171"/>
                    <a:pt x="19188" y="20991"/>
                    <a:pt x="19369" y="20811"/>
                  </a:cubicBezTo>
                  <a:cubicBezTo>
                    <a:pt x="19441" y="20703"/>
                    <a:pt x="19549" y="20630"/>
                    <a:pt x="19621" y="20522"/>
                  </a:cubicBezTo>
                  <a:cubicBezTo>
                    <a:pt x="19910" y="20667"/>
                    <a:pt x="20162" y="20847"/>
                    <a:pt x="20414" y="21027"/>
                  </a:cubicBezTo>
                  <a:lnTo>
                    <a:pt x="20703" y="20847"/>
                  </a:lnTo>
                  <a:cubicBezTo>
                    <a:pt x="20451" y="20630"/>
                    <a:pt x="20162" y="20414"/>
                    <a:pt x="19837" y="20270"/>
                  </a:cubicBezTo>
                  <a:cubicBezTo>
                    <a:pt x="20090" y="19945"/>
                    <a:pt x="20270" y="19621"/>
                    <a:pt x="20414" y="19296"/>
                  </a:cubicBezTo>
                  <a:cubicBezTo>
                    <a:pt x="20775" y="19440"/>
                    <a:pt x="21100" y="19621"/>
                    <a:pt x="21388" y="19837"/>
                  </a:cubicBezTo>
                  <a:cubicBezTo>
                    <a:pt x="21280" y="20126"/>
                    <a:pt x="21136" y="20414"/>
                    <a:pt x="20992" y="20703"/>
                  </a:cubicBezTo>
                  <a:lnTo>
                    <a:pt x="21533" y="20342"/>
                  </a:lnTo>
                  <a:cubicBezTo>
                    <a:pt x="21569" y="20270"/>
                    <a:pt x="21605" y="20162"/>
                    <a:pt x="21641" y="20053"/>
                  </a:cubicBezTo>
                  <a:lnTo>
                    <a:pt x="21785" y="20198"/>
                  </a:lnTo>
                  <a:lnTo>
                    <a:pt x="22110" y="20017"/>
                  </a:lnTo>
                  <a:cubicBezTo>
                    <a:pt x="21965" y="19909"/>
                    <a:pt x="21857" y="19801"/>
                    <a:pt x="21749" y="19729"/>
                  </a:cubicBezTo>
                  <a:cubicBezTo>
                    <a:pt x="21857" y="19404"/>
                    <a:pt x="21929" y="19044"/>
                    <a:pt x="21965" y="18719"/>
                  </a:cubicBezTo>
                  <a:cubicBezTo>
                    <a:pt x="21965" y="18647"/>
                    <a:pt x="22001" y="18539"/>
                    <a:pt x="22038" y="18466"/>
                  </a:cubicBezTo>
                  <a:cubicBezTo>
                    <a:pt x="22326" y="18647"/>
                    <a:pt x="22615" y="18863"/>
                    <a:pt x="22867" y="19116"/>
                  </a:cubicBezTo>
                  <a:cubicBezTo>
                    <a:pt x="22831" y="19260"/>
                    <a:pt x="22831" y="19440"/>
                    <a:pt x="22795" y="19585"/>
                  </a:cubicBezTo>
                  <a:lnTo>
                    <a:pt x="23444" y="19188"/>
                  </a:lnTo>
                  <a:lnTo>
                    <a:pt x="23264" y="19007"/>
                  </a:lnTo>
                  <a:cubicBezTo>
                    <a:pt x="23336" y="18575"/>
                    <a:pt x="23516" y="18178"/>
                    <a:pt x="23733" y="17817"/>
                  </a:cubicBezTo>
                  <a:cubicBezTo>
                    <a:pt x="23841" y="17889"/>
                    <a:pt x="23949" y="17998"/>
                    <a:pt x="24093" y="18106"/>
                  </a:cubicBezTo>
                  <a:cubicBezTo>
                    <a:pt x="24238" y="18250"/>
                    <a:pt x="24346" y="18394"/>
                    <a:pt x="24490" y="18575"/>
                  </a:cubicBezTo>
                  <a:lnTo>
                    <a:pt x="25608" y="17889"/>
                  </a:lnTo>
                  <a:lnTo>
                    <a:pt x="25788" y="17745"/>
                  </a:lnTo>
                  <a:lnTo>
                    <a:pt x="25788" y="17781"/>
                  </a:lnTo>
                  <a:lnTo>
                    <a:pt x="26077" y="17601"/>
                  </a:lnTo>
                  <a:cubicBezTo>
                    <a:pt x="26077" y="17565"/>
                    <a:pt x="26041" y="17529"/>
                    <a:pt x="26041" y="17493"/>
                  </a:cubicBezTo>
                  <a:cubicBezTo>
                    <a:pt x="26329" y="17240"/>
                    <a:pt x="26654" y="17024"/>
                    <a:pt x="27015" y="16843"/>
                  </a:cubicBezTo>
                  <a:lnTo>
                    <a:pt x="27087" y="16988"/>
                  </a:lnTo>
                  <a:lnTo>
                    <a:pt x="27375" y="16807"/>
                  </a:lnTo>
                  <a:lnTo>
                    <a:pt x="27303" y="16699"/>
                  </a:lnTo>
                  <a:cubicBezTo>
                    <a:pt x="27484" y="16627"/>
                    <a:pt x="27664" y="16591"/>
                    <a:pt x="27844" y="16555"/>
                  </a:cubicBezTo>
                  <a:lnTo>
                    <a:pt x="28782" y="15978"/>
                  </a:lnTo>
                  <a:lnTo>
                    <a:pt x="28602" y="16014"/>
                  </a:lnTo>
                  <a:cubicBezTo>
                    <a:pt x="28457" y="15725"/>
                    <a:pt x="28277" y="15437"/>
                    <a:pt x="28061" y="15148"/>
                  </a:cubicBezTo>
                  <a:cubicBezTo>
                    <a:pt x="28457" y="15076"/>
                    <a:pt x="28854" y="14932"/>
                    <a:pt x="29215" y="14752"/>
                  </a:cubicBezTo>
                  <a:cubicBezTo>
                    <a:pt x="29359" y="14968"/>
                    <a:pt x="29467" y="15220"/>
                    <a:pt x="29576" y="15509"/>
                  </a:cubicBezTo>
                  <a:lnTo>
                    <a:pt x="29864" y="15329"/>
                  </a:lnTo>
                  <a:cubicBezTo>
                    <a:pt x="29756" y="15040"/>
                    <a:pt x="29648" y="14788"/>
                    <a:pt x="29503" y="14571"/>
                  </a:cubicBezTo>
                  <a:cubicBezTo>
                    <a:pt x="29828" y="14355"/>
                    <a:pt x="30117" y="14102"/>
                    <a:pt x="30405" y="13850"/>
                  </a:cubicBezTo>
                  <a:cubicBezTo>
                    <a:pt x="30549" y="14138"/>
                    <a:pt x="30658" y="14427"/>
                    <a:pt x="30766" y="14752"/>
                  </a:cubicBezTo>
                  <a:lnTo>
                    <a:pt x="31054" y="14571"/>
                  </a:lnTo>
                  <a:cubicBezTo>
                    <a:pt x="30946" y="14211"/>
                    <a:pt x="30802" y="13886"/>
                    <a:pt x="30658" y="13597"/>
                  </a:cubicBezTo>
                  <a:cubicBezTo>
                    <a:pt x="30946" y="13273"/>
                    <a:pt x="31162" y="12948"/>
                    <a:pt x="31379" y="12588"/>
                  </a:cubicBezTo>
                  <a:cubicBezTo>
                    <a:pt x="31631" y="13020"/>
                    <a:pt x="31812" y="13489"/>
                    <a:pt x="31920" y="13958"/>
                  </a:cubicBezTo>
                  <a:cubicBezTo>
                    <a:pt x="31848" y="14030"/>
                    <a:pt x="31776" y="14102"/>
                    <a:pt x="31703" y="14174"/>
                  </a:cubicBezTo>
                  <a:lnTo>
                    <a:pt x="32461" y="13742"/>
                  </a:lnTo>
                  <a:cubicBezTo>
                    <a:pt x="32677" y="13417"/>
                    <a:pt x="32822" y="13056"/>
                    <a:pt x="32930" y="12660"/>
                  </a:cubicBezTo>
                  <a:cubicBezTo>
                    <a:pt x="33002" y="12876"/>
                    <a:pt x="33038" y="13129"/>
                    <a:pt x="33074" y="13345"/>
                  </a:cubicBezTo>
                  <a:lnTo>
                    <a:pt x="33399" y="13165"/>
                  </a:lnTo>
                  <a:cubicBezTo>
                    <a:pt x="33326" y="12768"/>
                    <a:pt x="33218" y="12407"/>
                    <a:pt x="33074" y="12047"/>
                  </a:cubicBezTo>
                  <a:cubicBezTo>
                    <a:pt x="33110" y="11866"/>
                    <a:pt x="33146" y="11722"/>
                    <a:pt x="33182" y="11578"/>
                  </a:cubicBezTo>
                  <a:cubicBezTo>
                    <a:pt x="33254" y="11145"/>
                    <a:pt x="33363" y="10712"/>
                    <a:pt x="33471" y="10315"/>
                  </a:cubicBezTo>
                  <a:cubicBezTo>
                    <a:pt x="33759" y="10784"/>
                    <a:pt x="33976" y="11325"/>
                    <a:pt x="34084" y="11902"/>
                  </a:cubicBezTo>
                  <a:cubicBezTo>
                    <a:pt x="34012" y="12119"/>
                    <a:pt x="33976" y="12335"/>
                    <a:pt x="33940" y="12588"/>
                  </a:cubicBezTo>
                  <a:cubicBezTo>
                    <a:pt x="33940" y="12696"/>
                    <a:pt x="33904" y="12768"/>
                    <a:pt x="33904" y="12840"/>
                  </a:cubicBezTo>
                  <a:lnTo>
                    <a:pt x="34553" y="12443"/>
                  </a:lnTo>
                  <a:lnTo>
                    <a:pt x="34481" y="12155"/>
                  </a:lnTo>
                  <a:lnTo>
                    <a:pt x="34445" y="11902"/>
                  </a:lnTo>
                  <a:cubicBezTo>
                    <a:pt x="34553" y="11361"/>
                    <a:pt x="34769" y="10892"/>
                    <a:pt x="35058" y="10423"/>
                  </a:cubicBezTo>
                  <a:cubicBezTo>
                    <a:pt x="35130" y="10676"/>
                    <a:pt x="35166" y="10892"/>
                    <a:pt x="35238" y="11109"/>
                  </a:cubicBezTo>
                  <a:cubicBezTo>
                    <a:pt x="35274" y="11325"/>
                    <a:pt x="35346" y="11650"/>
                    <a:pt x="35418" y="11938"/>
                  </a:cubicBezTo>
                  <a:lnTo>
                    <a:pt x="36212" y="11433"/>
                  </a:lnTo>
                  <a:cubicBezTo>
                    <a:pt x="36320" y="11289"/>
                    <a:pt x="36428" y="11181"/>
                    <a:pt x="36536" y="11037"/>
                  </a:cubicBezTo>
                  <a:cubicBezTo>
                    <a:pt x="36536" y="11073"/>
                    <a:pt x="36609" y="11145"/>
                    <a:pt x="36609" y="11217"/>
                  </a:cubicBezTo>
                  <a:lnTo>
                    <a:pt x="36897" y="11037"/>
                  </a:lnTo>
                  <a:cubicBezTo>
                    <a:pt x="36861" y="10928"/>
                    <a:pt x="36825" y="10784"/>
                    <a:pt x="36789" y="10712"/>
                  </a:cubicBezTo>
                  <a:lnTo>
                    <a:pt x="37005" y="10496"/>
                  </a:lnTo>
                  <a:lnTo>
                    <a:pt x="36717" y="10315"/>
                  </a:lnTo>
                  <a:lnTo>
                    <a:pt x="36320" y="10063"/>
                  </a:lnTo>
                  <a:lnTo>
                    <a:pt x="36320" y="10063"/>
                  </a:lnTo>
                  <a:cubicBezTo>
                    <a:pt x="36356" y="10243"/>
                    <a:pt x="36392" y="10423"/>
                    <a:pt x="36428" y="10604"/>
                  </a:cubicBezTo>
                  <a:cubicBezTo>
                    <a:pt x="36140" y="10928"/>
                    <a:pt x="35887" y="11253"/>
                    <a:pt x="35671" y="11614"/>
                  </a:cubicBezTo>
                  <a:cubicBezTo>
                    <a:pt x="35635" y="11433"/>
                    <a:pt x="35599" y="11217"/>
                    <a:pt x="35563" y="11037"/>
                  </a:cubicBezTo>
                  <a:cubicBezTo>
                    <a:pt x="35490" y="10712"/>
                    <a:pt x="35418" y="10387"/>
                    <a:pt x="35310" y="10063"/>
                  </a:cubicBezTo>
                  <a:cubicBezTo>
                    <a:pt x="35418" y="9955"/>
                    <a:pt x="35527" y="9810"/>
                    <a:pt x="35671" y="9702"/>
                  </a:cubicBezTo>
                  <a:lnTo>
                    <a:pt x="35346" y="9522"/>
                  </a:lnTo>
                  <a:lnTo>
                    <a:pt x="35202" y="9702"/>
                  </a:lnTo>
                  <a:cubicBezTo>
                    <a:pt x="35130" y="9558"/>
                    <a:pt x="35058" y="9450"/>
                    <a:pt x="34986" y="9305"/>
                  </a:cubicBezTo>
                  <a:lnTo>
                    <a:pt x="34372" y="8909"/>
                  </a:lnTo>
                  <a:lnTo>
                    <a:pt x="34372" y="8909"/>
                  </a:lnTo>
                  <a:cubicBezTo>
                    <a:pt x="34625" y="9269"/>
                    <a:pt x="34805" y="9630"/>
                    <a:pt x="34949" y="10027"/>
                  </a:cubicBezTo>
                  <a:cubicBezTo>
                    <a:pt x="34661" y="10387"/>
                    <a:pt x="34445" y="10784"/>
                    <a:pt x="34264" y="11253"/>
                  </a:cubicBezTo>
                  <a:cubicBezTo>
                    <a:pt x="34120" y="10784"/>
                    <a:pt x="33904" y="10315"/>
                    <a:pt x="33651" y="9919"/>
                  </a:cubicBezTo>
                  <a:cubicBezTo>
                    <a:pt x="33831" y="9558"/>
                    <a:pt x="34048" y="9197"/>
                    <a:pt x="34300" y="8873"/>
                  </a:cubicBezTo>
                  <a:lnTo>
                    <a:pt x="34012" y="8728"/>
                  </a:lnTo>
                  <a:cubicBezTo>
                    <a:pt x="33795" y="8981"/>
                    <a:pt x="33579" y="9305"/>
                    <a:pt x="33399" y="9630"/>
                  </a:cubicBezTo>
                  <a:cubicBezTo>
                    <a:pt x="33254" y="9414"/>
                    <a:pt x="33074" y="9197"/>
                    <a:pt x="32858" y="9017"/>
                  </a:cubicBezTo>
                  <a:cubicBezTo>
                    <a:pt x="32785" y="8945"/>
                    <a:pt x="32677" y="8837"/>
                    <a:pt x="32569" y="8764"/>
                  </a:cubicBezTo>
                  <a:cubicBezTo>
                    <a:pt x="32713" y="8548"/>
                    <a:pt x="32822" y="8296"/>
                    <a:pt x="33002" y="8115"/>
                  </a:cubicBezTo>
                  <a:lnTo>
                    <a:pt x="32713" y="7935"/>
                  </a:lnTo>
                  <a:cubicBezTo>
                    <a:pt x="32569" y="8115"/>
                    <a:pt x="32425" y="8332"/>
                    <a:pt x="32317" y="8548"/>
                  </a:cubicBezTo>
                  <a:cubicBezTo>
                    <a:pt x="32028" y="8296"/>
                    <a:pt x="31703" y="8115"/>
                    <a:pt x="31343" y="7971"/>
                  </a:cubicBezTo>
                  <a:cubicBezTo>
                    <a:pt x="31451" y="7755"/>
                    <a:pt x="31559" y="7538"/>
                    <a:pt x="31667" y="7322"/>
                  </a:cubicBezTo>
                  <a:lnTo>
                    <a:pt x="31379" y="7177"/>
                  </a:lnTo>
                  <a:cubicBezTo>
                    <a:pt x="31271" y="7358"/>
                    <a:pt x="31126" y="7610"/>
                    <a:pt x="31054" y="7827"/>
                  </a:cubicBezTo>
                  <a:cubicBezTo>
                    <a:pt x="30694" y="7718"/>
                    <a:pt x="30369" y="7610"/>
                    <a:pt x="30008" y="7574"/>
                  </a:cubicBezTo>
                  <a:cubicBezTo>
                    <a:pt x="30117" y="7250"/>
                    <a:pt x="30225" y="6961"/>
                    <a:pt x="30333" y="6673"/>
                  </a:cubicBezTo>
                  <a:lnTo>
                    <a:pt x="30658" y="6709"/>
                  </a:lnTo>
                  <a:lnTo>
                    <a:pt x="30658" y="6709"/>
                  </a:lnTo>
                  <a:lnTo>
                    <a:pt x="29720" y="6168"/>
                  </a:lnTo>
                  <a:cubicBezTo>
                    <a:pt x="29503" y="6095"/>
                    <a:pt x="29287" y="6023"/>
                    <a:pt x="29107" y="5915"/>
                  </a:cubicBezTo>
                  <a:lnTo>
                    <a:pt x="29143" y="5807"/>
                  </a:lnTo>
                  <a:lnTo>
                    <a:pt x="28854" y="5663"/>
                  </a:lnTo>
                  <a:lnTo>
                    <a:pt x="28818" y="5771"/>
                  </a:lnTo>
                  <a:cubicBezTo>
                    <a:pt x="28493" y="5554"/>
                    <a:pt x="28205" y="5338"/>
                    <a:pt x="27952" y="5086"/>
                  </a:cubicBezTo>
                  <a:lnTo>
                    <a:pt x="26943" y="4508"/>
                  </a:lnTo>
                  <a:lnTo>
                    <a:pt x="26943" y="4508"/>
                  </a:lnTo>
                  <a:cubicBezTo>
                    <a:pt x="27123" y="4761"/>
                    <a:pt x="27303" y="4977"/>
                    <a:pt x="27520" y="5194"/>
                  </a:cubicBezTo>
                  <a:cubicBezTo>
                    <a:pt x="27448" y="5518"/>
                    <a:pt x="27375" y="5843"/>
                    <a:pt x="27339" y="6168"/>
                  </a:cubicBezTo>
                  <a:cubicBezTo>
                    <a:pt x="27303" y="6276"/>
                    <a:pt x="27267" y="6420"/>
                    <a:pt x="27267" y="6528"/>
                  </a:cubicBezTo>
                  <a:cubicBezTo>
                    <a:pt x="27051" y="6384"/>
                    <a:pt x="26907" y="6240"/>
                    <a:pt x="26726" y="6095"/>
                  </a:cubicBezTo>
                  <a:cubicBezTo>
                    <a:pt x="26618" y="5987"/>
                    <a:pt x="26510" y="5879"/>
                    <a:pt x="26438" y="5771"/>
                  </a:cubicBezTo>
                  <a:cubicBezTo>
                    <a:pt x="26474" y="5554"/>
                    <a:pt x="26510" y="5338"/>
                    <a:pt x="26546" y="5158"/>
                  </a:cubicBezTo>
                  <a:cubicBezTo>
                    <a:pt x="26582" y="4941"/>
                    <a:pt x="26654" y="4653"/>
                    <a:pt x="26726" y="4364"/>
                  </a:cubicBezTo>
                  <a:lnTo>
                    <a:pt x="26402" y="4184"/>
                  </a:lnTo>
                  <a:cubicBezTo>
                    <a:pt x="26329" y="4508"/>
                    <a:pt x="26257" y="4797"/>
                    <a:pt x="26221" y="5086"/>
                  </a:cubicBezTo>
                  <a:cubicBezTo>
                    <a:pt x="26221" y="5230"/>
                    <a:pt x="26185" y="5338"/>
                    <a:pt x="26149" y="5446"/>
                  </a:cubicBezTo>
                  <a:cubicBezTo>
                    <a:pt x="25825" y="5049"/>
                    <a:pt x="25608" y="4581"/>
                    <a:pt x="25464" y="4112"/>
                  </a:cubicBezTo>
                  <a:cubicBezTo>
                    <a:pt x="25464" y="3967"/>
                    <a:pt x="25500" y="3823"/>
                    <a:pt x="25536" y="3715"/>
                  </a:cubicBezTo>
                  <a:lnTo>
                    <a:pt x="24887" y="3318"/>
                  </a:lnTo>
                  <a:lnTo>
                    <a:pt x="24887" y="3318"/>
                  </a:lnTo>
                  <a:cubicBezTo>
                    <a:pt x="24959" y="3607"/>
                    <a:pt x="25031" y="3859"/>
                    <a:pt x="25103" y="4148"/>
                  </a:cubicBezTo>
                  <a:cubicBezTo>
                    <a:pt x="25031" y="4689"/>
                    <a:pt x="24851" y="5266"/>
                    <a:pt x="24598" y="5807"/>
                  </a:cubicBezTo>
                  <a:cubicBezTo>
                    <a:pt x="24382" y="5302"/>
                    <a:pt x="24238" y="4797"/>
                    <a:pt x="24165" y="4292"/>
                  </a:cubicBezTo>
                  <a:cubicBezTo>
                    <a:pt x="24165" y="4220"/>
                    <a:pt x="24129" y="4148"/>
                    <a:pt x="24129" y="4112"/>
                  </a:cubicBezTo>
                  <a:cubicBezTo>
                    <a:pt x="24202" y="3751"/>
                    <a:pt x="24310" y="3390"/>
                    <a:pt x="24346" y="3030"/>
                  </a:cubicBezTo>
                  <a:lnTo>
                    <a:pt x="24346" y="2994"/>
                  </a:lnTo>
                  <a:lnTo>
                    <a:pt x="24057" y="2813"/>
                  </a:lnTo>
                  <a:lnTo>
                    <a:pt x="24021" y="2958"/>
                  </a:lnTo>
                  <a:cubicBezTo>
                    <a:pt x="23985" y="3102"/>
                    <a:pt x="23949" y="3246"/>
                    <a:pt x="23913" y="3426"/>
                  </a:cubicBezTo>
                  <a:cubicBezTo>
                    <a:pt x="23841" y="3138"/>
                    <a:pt x="23733" y="2849"/>
                    <a:pt x="23588" y="2561"/>
                  </a:cubicBezTo>
                  <a:lnTo>
                    <a:pt x="22867" y="2128"/>
                  </a:lnTo>
                  <a:cubicBezTo>
                    <a:pt x="22795" y="2633"/>
                    <a:pt x="22651" y="3102"/>
                    <a:pt x="22434" y="3535"/>
                  </a:cubicBezTo>
                  <a:cubicBezTo>
                    <a:pt x="22254" y="3174"/>
                    <a:pt x="22001" y="2813"/>
                    <a:pt x="21677" y="2525"/>
                  </a:cubicBezTo>
                  <a:cubicBezTo>
                    <a:pt x="21821" y="2236"/>
                    <a:pt x="21929" y="1948"/>
                    <a:pt x="22001" y="1623"/>
                  </a:cubicBezTo>
                  <a:lnTo>
                    <a:pt x="21677" y="1443"/>
                  </a:lnTo>
                  <a:cubicBezTo>
                    <a:pt x="21641" y="1731"/>
                    <a:pt x="21533" y="2020"/>
                    <a:pt x="21424" y="2272"/>
                  </a:cubicBezTo>
                  <a:cubicBezTo>
                    <a:pt x="21172" y="2020"/>
                    <a:pt x="20847" y="1767"/>
                    <a:pt x="20523" y="1551"/>
                  </a:cubicBezTo>
                  <a:cubicBezTo>
                    <a:pt x="20631" y="1335"/>
                    <a:pt x="20703" y="1118"/>
                    <a:pt x="20775" y="902"/>
                  </a:cubicBezTo>
                  <a:lnTo>
                    <a:pt x="20487" y="721"/>
                  </a:lnTo>
                  <a:cubicBezTo>
                    <a:pt x="20414" y="974"/>
                    <a:pt x="20342" y="1190"/>
                    <a:pt x="20234" y="1407"/>
                  </a:cubicBezTo>
                  <a:cubicBezTo>
                    <a:pt x="19910" y="1190"/>
                    <a:pt x="19549" y="1046"/>
                    <a:pt x="19188" y="974"/>
                  </a:cubicBezTo>
                  <a:cubicBezTo>
                    <a:pt x="19332" y="721"/>
                    <a:pt x="19441" y="469"/>
                    <a:pt x="19549" y="180"/>
                  </a:cubicBezTo>
                  <a:lnTo>
                    <a:pt x="19260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418600" y="4326325"/>
              <a:ext cx="21675" cy="8125"/>
            </a:xfrm>
            <a:custGeom>
              <a:avLst/>
              <a:gdLst/>
              <a:ahLst/>
              <a:cxnLst/>
              <a:rect l="l" t="t" r="r" b="b"/>
              <a:pathLst>
                <a:path w="867" h="325" extrusionOk="0">
                  <a:moveTo>
                    <a:pt x="253" y="0"/>
                  </a:moveTo>
                  <a:lnTo>
                    <a:pt x="1" y="145"/>
                  </a:lnTo>
                  <a:cubicBezTo>
                    <a:pt x="289" y="217"/>
                    <a:pt x="578" y="253"/>
                    <a:pt x="866" y="325"/>
                  </a:cubicBezTo>
                  <a:lnTo>
                    <a:pt x="253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418600" y="491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264425" y="4929475"/>
              <a:ext cx="299375" cy="74925"/>
            </a:xfrm>
            <a:custGeom>
              <a:avLst/>
              <a:gdLst/>
              <a:ahLst/>
              <a:cxnLst/>
              <a:rect l="l" t="t" r="r" b="b"/>
              <a:pathLst>
                <a:path w="11975" h="2997" extrusionOk="0">
                  <a:moveTo>
                    <a:pt x="5405" y="0"/>
                  </a:moveTo>
                  <a:cubicBezTo>
                    <a:pt x="5346" y="0"/>
                    <a:pt x="5288" y="1"/>
                    <a:pt x="5230" y="3"/>
                  </a:cubicBezTo>
                  <a:lnTo>
                    <a:pt x="4978" y="3"/>
                  </a:lnTo>
                  <a:lnTo>
                    <a:pt x="0" y="2961"/>
                  </a:lnTo>
                  <a:lnTo>
                    <a:pt x="72" y="2961"/>
                  </a:lnTo>
                  <a:cubicBezTo>
                    <a:pt x="131" y="2963"/>
                    <a:pt x="189" y="2964"/>
                    <a:pt x="247" y="2964"/>
                  </a:cubicBezTo>
                  <a:cubicBezTo>
                    <a:pt x="1231" y="2964"/>
                    <a:pt x="2178" y="2676"/>
                    <a:pt x="3030" y="2131"/>
                  </a:cubicBezTo>
                  <a:cubicBezTo>
                    <a:pt x="3697" y="1698"/>
                    <a:pt x="4464" y="1482"/>
                    <a:pt x="5230" y="1482"/>
                  </a:cubicBezTo>
                  <a:cubicBezTo>
                    <a:pt x="5996" y="1482"/>
                    <a:pt x="6763" y="1698"/>
                    <a:pt x="7430" y="2131"/>
                  </a:cubicBezTo>
                  <a:cubicBezTo>
                    <a:pt x="8296" y="2708"/>
                    <a:pt x="9342" y="2997"/>
                    <a:pt x="10388" y="2997"/>
                  </a:cubicBezTo>
                  <a:cubicBezTo>
                    <a:pt x="10929" y="2997"/>
                    <a:pt x="11470" y="2925"/>
                    <a:pt x="11975" y="2744"/>
                  </a:cubicBezTo>
                  <a:lnTo>
                    <a:pt x="9774" y="1446"/>
                  </a:lnTo>
                  <a:cubicBezTo>
                    <a:pt x="9197" y="1374"/>
                    <a:pt x="8656" y="1157"/>
                    <a:pt x="8187" y="833"/>
                  </a:cubicBezTo>
                  <a:cubicBezTo>
                    <a:pt x="7336" y="288"/>
                    <a:pt x="6388" y="0"/>
                    <a:pt x="5405" y="0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197700" y="4986350"/>
              <a:ext cx="419300" cy="74925"/>
            </a:xfrm>
            <a:custGeom>
              <a:avLst/>
              <a:gdLst/>
              <a:ahLst/>
              <a:cxnLst/>
              <a:rect l="l" t="t" r="r" b="b"/>
              <a:pathLst>
                <a:path w="16772" h="2997" extrusionOk="0">
                  <a:moveTo>
                    <a:pt x="7899" y="0"/>
                  </a:moveTo>
                  <a:cubicBezTo>
                    <a:pt x="6871" y="0"/>
                    <a:pt x="5843" y="289"/>
                    <a:pt x="4941" y="866"/>
                  </a:cubicBezTo>
                  <a:cubicBezTo>
                    <a:pt x="4292" y="1299"/>
                    <a:pt x="3499" y="1515"/>
                    <a:pt x="2705" y="1515"/>
                  </a:cubicBezTo>
                  <a:cubicBezTo>
                    <a:pt x="2345" y="1515"/>
                    <a:pt x="1948" y="1443"/>
                    <a:pt x="1551" y="1335"/>
                  </a:cubicBezTo>
                  <a:lnTo>
                    <a:pt x="0" y="2273"/>
                  </a:lnTo>
                  <a:cubicBezTo>
                    <a:pt x="794" y="2778"/>
                    <a:pt x="1732" y="2994"/>
                    <a:pt x="2705" y="2994"/>
                  </a:cubicBezTo>
                  <a:cubicBezTo>
                    <a:pt x="2758" y="2996"/>
                    <a:pt x="2811" y="2997"/>
                    <a:pt x="2863" y="2997"/>
                  </a:cubicBezTo>
                  <a:cubicBezTo>
                    <a:pt x="3856" y="2997"/>
                    <a:pt x="4843" y="2676"/>
                    <a:pt x="5699" y="2128"/>
                  </a:cubicBezTo>
                  <a:cubicBezTo>
                    <a:pt x="6366" y="1714"/>
                    <a:pt x="7133" y="1506"/>
                    <a:pt x="7899" y="1506"/>
                  </a:cubicBezTo>
                  <a:cubicBezTo>
                    <a:pt x="8665" y="1506"/>
                    <a:pt x="9432" y="1714"/>
                    <a:pt x="10099" y="2128"/>
                  </a:cubicBezTo>
                  <a:cubicBezTo>
                    <a:pt x="11001" y="2706"/>
                    <a:pt x="12029" y="2994"/>
                    <a:pt x="13057" y="2994"/>
                  </a:cubicBezTo>
                  <a:cubicBezTo>
                    <a:pt x="14084" y="2994"/>
                    <a:pt x="15112" y="2706"/>
                    <a:pt x="16014" y="2128"/>
                  </a:cubicBezTo>
                  <a:cubicBezTo>
                    <a:pt x="16267" y="1984"/>
                    <a:pt x="16519" y="1876"/>
                    <a:pt x="16771" y="1768"/>
                  </a:cubicBezTo>
                  <a:lnTo>
                    <a:pt x="15257" y="866"/>
                  </a:lnTo>
                  <a:cubicBezTo>
                    <a:pt x="14589" y="1281"/>
                    <a:pt x="13823" y="1488"/>
                    <a:pt x="13057" y="1488"/>
                  </a:cubicBezTo>
                  <a:cubicBezTo>
                    <a:pt x="12290" y="1488"/>
                    <a:pt x="11524" y="1281"/>
                    <a:pt x="10856" y="866"/>
                  </a:cubicBezTo>
                  <a:cubicBezTo>
                    <a:pt x="9955" y="289"/>
                    <a:pt x="8927" y="0"/>
                    <a:pt x="7899" y="0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34575" y="5044050"/>
              <a:ext cx="627600" cy="74200"/>
            </a:xfrm>
            <a:custGeom>
              <a:avLst/>
              <a:gdLst/>
              <a:ahLst/>
              <a:cxnLst/>
              <a:rect l="l" t="t" r="r" b="b"/>
              <a:pathLst>
                <a:path w="25104" h="2968" extrusionOk="0">
                  <a:moveTo>
                    <a:pt x="10424" y="1"/>
                  </a:moveTo>
                  <a:cubicBezTo>
                    <a:pt x="9396" y="1"/>
                    <a:pt x="8368" y="289"/>
                    <a:pt x="7466" y="866"/>
                  </a:cubicBezTo>
                  <a:cubicBezTo>
                    <a:pt x="6781" y="1281"/>
                    <a:pt x="6015" y="1489"/>
                    <a:pt x="5248" y="1489"/>
                  </a:cubicBezTo>
                  <a:cubicBezTo>
                    <a:pt x="4482" y="1489"/>
                    <a:pt x="3716" y="1281"/>
                    <a:pt x="3030" y="866"/>
                  </a:cubicBezTo>
                  <a:cubicBezTo>
                    <a:pt x="2706" y="650"/>
                    <a:pt x="2345" y="470"/>
                    <a:pt x="1984" y="325"/>
                  </a:cubicBezTo>
                  <a:lnTo>
                    <a:pt x="1" y="1516"/>
                  </a:lnTo>
                  <a:lnTo>
                    <a:pt x="73" y="1516"/>
                  </a:lnTo>
                  <a:cubicBezTo>
                    <a:pt x="130" y="1513"/>
                    <a:pt x="187" y="1512"/>
                    <a:pt x="243" y="1512"/>
                  </a:cubicBezTo>
                  <a:cubicBezTo>
                    <a:pt x="975" y="1512"/>
                    <a:pt x="1673" y="1727"/>
                    <a:pt x="2309" y="2129"/>
                  </a:cubicBezTo>
                  <a:cubicBezTo>
                    <a:pt x="3211" y="2688"/>
                    <a:pt x="4229" y="2967"/>
                    <a:pt x="5253" y="2967"/>
                  </a:cubicBezTo>
                  <a:cubicBezTo>
                    <a:pt x="6276" y="2967"/>
                    <a:pt x="7304" y="2688"/>
                    <a:pt x="8224" y="2129"/>
                  </a:cubicBezTo>
                  <a:cubicBezTo>
                    <a:pt x="8891" y="1696"/>
                    <a:pt x="9658" y="1480"/>
                    <a:pt x="10424" y="1480"/>
                  </a:cubicBezTo>
                  <a:cubicBezTo>
                    <a:pt x="11190" y="1480"/>
                    <a:pt x="11957" y="1696"/>
                    <a:pt x="12624" y="2129"/>
                  </a:cubicBezTo>
                  <a:cubicBezTo>
                    <a:pt x="13526" y="2688"/>
                    <a:pt x="14554" y="2967"/>
                    <a:pt x="15582" y="2967"/>
                  </a:cubicBezTo>
                  <a:cubicBezTo>
                    <a:pt x="16609" y="2967"/>
                    <a:pt x="17637" y="2688"/>
                    <a:pt x="18539" y="2129"/>
                  </a:cubicBezTo>
                  <a:cubicBezTo>
                    <a:pt x="19224" y="1696"/>
                    <a:pt x="19991" y="1480"/>
                    <a:pt x="20757" y="1480"/>
                  </a:cubicBezTo>
                  <a:cubicBezTo>
                    <a:pt x="21524" y="1480"/>
                    <a:pt x="22290" y="1696"/>
                    <a:pt x="22975" y="2129"/>
                  </a:cubicBezTo>
                  <a:cubicBezTo>
                    <a:pt x="23625" y="2525"/>
                    <a:pt x="24346" y="2814"/>
                    <a:pt x="25103" y="2922"/>
                  </a:cubicBezTo>
                  <a:lnTo>
                    <a:pt x="20234" y="37"/>
                  </a:lnTo>
                  <a:cubicBezTo>
                    <a:pt x="19369" y="73"/>
                    <a:pt x="18539" y="361"/>
                    <a:pt x="17818" y="866"/>
                  </a:cubicBezTo>
                  <a:cubicBezTo>
                    <a:pt x="17132" y="1281"/>
                    <a:pt x="16357" y="1489"/>
                    <a:pt x="15586" y="1489"/>
                  </a:cubicBezTo>
                  <a:cubicBezTo>
                    <a:pt x="14815" y="1489"/>
                    <a:pt x="14049" y="1281"/>
                    <a:pt x="13381" y="866"/>
                  </a:cubicBezTo>
                  <a:cubicBezTo>
                    <a:pt x="12480" y="289"/>
                    <a:pt x="11452" y="1"/>
                    <a:pt x="10424" y="1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980400" y="5100625"/>
              <a:ext cx="859325" cy="75100"/>
            </a:xfrm>
            <a:custGeom>
              <a:avLst/>
              <a:gdLst/>
              <a:ahLst/>
              <a:cxnLst/>
              <a:rect l="l" t="t" r="r" b="b"/>
              <a:pathLst>
                <a:path w="34373" h="3004" extrusionOk="0">
                  <a:moveTo>
                    <a:pt x="16591" y="1"/>
                  </a:moveTo>
                  <a:cubicBezTo>
                    <a:pt x="15563" y="1"/>
                    <a:pt x="14535" y="281"/>
                    <a:pt x="13633" y="840"/>
                  </a:cubicBezTo>
                  <a:cubicBezTo>
                    <a:pt x="12948" y="1272"/>
                    <a:pt x="12182" y="1489"/>
                    <a:pt x="11415" y="1489"/>
                  </a:cubicBezTo>
                  <a:cubicBezTo>
                    <a:pt x="10649" y="1489"/>
                    <a:pt x="9883" y="1272"/>
                    <a:pt x="9197" y="840"/>
                  </a:cubicBezTo>
                  <a:cubicBezTo>
                    <a:pt x="8291" y="300"/>
                    <a:pt x="7269" y="19"/>
                    <a:pt x="6246" y="19"/>
                  </a:cubicBezTo>
                  <a:cubicBezTo>
                    <a:pt x="5559" y="19"/>
                    <a:pt x="4872" y="146"/>
                    <a:pt x="4220" y="407"/>
                  </a:cubicBezTo>
                  <a:lnTo>
                    <a:pt x="0" y="2895"/>
                  </a:lnTo>
                  <a:cubicBezTo>
                    <a:pt x="361" y="2968"/>
                    <a:pt x="722" y="3004"/>
                    <a:pt x="1082" y="3004"/>
                  </a:cubicBezTo>
                  <a:cubicBezTo>
                    <a:pt x="2128" y="3004"/>
                    <a:pt x="3174" y="2715"/>
                    <a:pt x="4040" y="2138"/>
                  </a:cubicBezTo>
                  <a:cubicBezTo>
                    <a:pt x="4707" y="1705"/>
                    <a:pt x="5473" y="1489"/>
                    <a:pt x="6244" y="1489"/>
                  </a:cubicBezTo>
                  <a:cubicBezTo>
                    <a:pt x="7015" y="1489"/>
                    <a:pt x="7791" y="1705"/>
                    <a:pt x="8476" y="2138"/>
                  </a:cubicBezTo>
                  <a:cubicBezTo>
                    <a:pt x="9378" y="2697"/>
                    <a:pt x="10396" y="2977"/>
                    <a:pt x="11420" y="2977"/>
                  </a:cubicBezTo>
                  <a:cubicBezTo>
                    <a:pt x="12443" y="2977"/>
                    <a:pt x="13471" y="2697"/>
                    <a:pt x="14391" y="2138"/>
                  </a:cubicBezTo>
                  <a:cubicBezTo>
                    <a:pt x="15058" y="1705"/>
                    <a:pt x="15825" y="1489"/>
                    <a:pt x="16591" y="1489"/>
                  </a:cubicBezTo>
                  <a:cubicBezTo>
                    <a:pt x="17357" y="1489"/>
                    <a:pt x="18124" y="1705"/>
                    <a:pt x="18791" y="2138"/>
                  </a:cubicBezTo>
                  <a:cubicBezTo>
                    <a:pt x="19693" y="2697"/>
                    <a:pt x="20721" y="2977"/>
                    <a:pt x="21749" y="2977"/>
                  </a:cubicBezTo>
                  <a:cubicBezTo>
                    <a:pt x="22776" y="2977"/>
                    <a:pt x="23804" y="2697"/>
                    <a:pt x="24706" y="2138"/>
                  </a:cubicBezTo>
                  <a:cubicBezTo>
                    <a:pt x="25391" y="1705"/>
                    <a:pt x="26158" y="1489"/>
                    <a:pt x="26924" y="1489"/>
                  </a:cubicBezTo>
                  <a:cubicBezTo>
                    <a:pt x="27691" y="1489"/>
                    <a:pt x="28457" y="1705"/>
                    <a:pt x="29142" y="2138"/>
                  </a:cubicBezTo>
                  <a:cubicBezTo>
                    <a:pt x="29960" y="2683"/>
                    <a:pt x="30938" y="2971"/>
                    <a:pt x="31925" y="2971"/>
                  </a:cubicBezTo>
                  <a:cubicBezTo>
                    <a:pt x="31983" y="2971"/>
                    <a:pt x="32042" y="2970"/>
                    <a:pt x="32100" y="2968"/>
                  </a:cubicBezTo>
                  <a:cubicBezTo>
                    <a:pt x="32167" y="2971"/>
                    <a:pt x="32234" y="2972"/>
                    <a:pt x="32301" y="2972"/>
                  </a:cubicBezTo>
                  <a:cubicBezTo>
                    <a:pt x="33027" y="2972"/>
                    <a:pt x="33745" y="2796"/>
                    <a:pt x="34372" y="2499"/>
                  </a:cubicBezTo>
                  <a:lnTo>
                    <a:pt x="32641" y="1453"/>
                  </a:lnTo>
                  <a:cubicBezTo>
                    <a:pt x="32460" y="1489"/>
                    <a:pt x="32280" y="1489"/>
                    <a:pt x="32100" y="1489"/>
                  </a:cubicBezTo>
                  <a:cubicBezTo>
                    <a:pt x="32050" y="1491"/>
                    <a:pt x="32000" y="1492"/>
                    <a:pt x="31950" y="1492"/>
                  </a:cubicBezTo>
                  <a:cubicBezTo>
                    <a:pt x="31211" y="1492"/>
                    <a:pt x="30506" y="1245"/>
                    <a:pt x="29864" y="840"/>
                  </a:cubicBezTo>
                  <a:cubicBezTo>
                    <a:pt x="28962" y="281"/>
                    <a:pt x="27943" y="1"/>
                    <a:pt x="26920" y="1"/>
                  </a:cubicBezTo>
                  <a:cubicBezTo>
                    <a:pt x="25896" y="1"/>
                    <a:pt x="24868" y="281"/>
                    <a:pt x="23949" y="840"/>
                  </a:cubicBezTo>
                  <a:cubicBezTo>
                    <a:pt x="23281" y="1272"/>
                    <a:pt x="22515" y="1489"/>
                    <a:pt x="21749" y="1489"/>
                  </a:cubicBezTo>
                  <a:cubicBezTo>
                    <a:pt x="20982" y="1489"/>
                    <a:pt x="20216" y="1272"/>
                    <a:pt x="19548" y="840"/>
                  </a:cubicBezTo>
                  <a:cubicBezTo>
                    <a:pt x="18647" y="281"/>
                    <a:pt x="17619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952450" y="5157450"/>
              <a:ext cx="931450" cy="74400"/>
            </a:xfrm>
            <a:custGeom>
              <a:avLst/>
              <a:gdLst/>
              <a:ahLst/>
              <a:cxnLst/>
              <a:rect l="l" t="t" r="r" b="b"/>
              <a:pathLst>
                <a:path w="37258" h="2976" extrusionOk="0">
                  <a:moveTo>
                    <a:pt x="7358" y="0"/>
                  </a:moveTo>
                  <a:cubicBezTo>
                    <a:pt x="6330" y="0"/>
                    <a:pt x="5302" y="280"/>
                    <a:pt x="4400" y="839"/>
                  </a:cubicBezTo>
                  <a:cubicBezTo>
                    <a:pt x="3797" y="1274"/>
                    <a:pt x="3070" y="1492"/>
                    <a:pt x="2363" y="1492"/>
                  </a:cubicBezTo>
                  <a:cubicBezTo>
                    <a:pt x="2309" y="1492"/>
                    <a:pt x="2254" y="1491"/>
                    <a:pt x="2200" y="1488"/>
                  </a:cubicBezTo>
                  <a:cubicBezTo>
                    <a:pt x="2145" y="1491"/>
                    <a:pt x="2090" y="1493"/>
                    <a:pt x="2034" y="1493"/>
                  </a:cubicBezTo>
                  <a:cubicBezTo>
                    <a:pt x="1441" y="1493"/>
                    <a:pt x="853" y="1319"/>
                    <a:pt x="325" y="1055"/>
                  </a:cubicBezTo>
                  <a:lnTo>
                    <a:pt x="0" y="1236"/>
                  </a:lnTo>
                  <a:lnTo>
                    <a:pt x="2777" y="2931"/>
                  </a:lnTo>
                  <a:cubicBezTo>
                    <a:pt x="3643" y="2859"/>
                    <a:pt x="4436" y="2570"/>
                    <a:pt x="5122" y="2137"/>
                  </a:cubicBezTo>
                  <a:cubicBezTo>
                    <a:pt x="5807" y="1704"/>
                    <a:pt x="6582" y="1488"/>
                    <a:pt x="7353" y="1488"/>
                  </a:cubicBezTo>
                  <a:cubicBezTo>
                    <a:pt x="8124" y="1488"/>
                    <a:pt x="8891" y="1704"/>
                    <a:pt x="9558" y="2137"/>
                  </a:cubicBezTo>
                  <a:cubicBezTo>
                    <a:pt x="10460" y="2696"/>
                    <a:pt x="11487" y="2976"/>
                    <a:pt x="12515" y="2976"/>
                  </a:cubicBezTo>
                  <a:cubicBezTo>
                    <a:pt x="13543" y="2976"/>
                    <a:pt x="14571" y="2696"/>
                    <a:pt x="15473" y="2137"/>
                  </a:cubicBezTo>
                  <a:cubicBezTo>
                    <a:pt x="16158" y="1704"/>
                    <a:pt x="16925" y="1488"/>
                    <a:pt x="17691" y="1488"/>
                  </a:cubicBezTo>
                  <a:cubicBezTo>
                    <a:pt x="18457" y="1488"/>
                    <a:pt x="19224" y="1704"/>
                    <a:pt x="19909" y="2137"/>
                  </a:cubicBezTo>
                  <a:cubicBezTo>
                    <a:pt x="20811" y="2696"/>
                    <a:pt x="21839" y="2976"/>
                    <a:pt x="22867" y="2976"/>
                  </a:cubicBezTo>
                  <a:cubicBezTo>
                    <a:pt x="23894" y="2976"/>
                    <a:pt x="24922" y="2696"/>
                    <a:pt x="25824" y="2137"/>
                  </a:cubicBezTo>
                  <a:cubicBezTo>
                    <a:pt x="26491" y="1704"/>
                    <a:pt x="27258" y="1488"/>
                    <a:pt x="28024" y="1488"/>
                  </a:cubicBezTo>
                  <a:cubicBezTo>
                    <a:pt x="28791" y="1488"/>
                    <a:pt x="29557" y="1704"/>
                    <a:pt x="30224" y="2137"/>
                  </a:cubicBezTo>
                  <a:cubicBezTo>
                    <a:pt x="31076" y="2682"/>
                    <a:pt x="32024" y="2970"/>
                    <a:pt x="33007" y="2970"/>
                  </a:cubicBezTo>
                  <a:cubicBezTo>
                    <a:pt x="33065" y="2970"/>
                    <a:pt x="33123" y="2969"/>
                    <a:pt x="33182" y="2967"/>
                  </a:cubicBezTo>
                  <a:cubicBezTo>
                    <a:pt x="33723" y="2967"/>
                    <a:pt x="34228" y="2931"/>
                    <a:pt x="34733" y="2786"/>
                  </a:cubicBezTo>
                  <a:lnTo>
                    <a:pt x="37257" y="1236"/>
                  </a:lnTo>
                  <a:lnTo>
                    <a:pt x="35995" y="514"/>
                  </a:lnTo>
                  <a:cubicBezTo>
                    <a:pt x="35779" y="622"/>
                    <a:pt x="35598" y="731"/>
                    <a:pt x="35418" y="839"/>
                  </a:cubicBezTo>
                  <a:cubicBezTo>
                    <a:pt x="34810" y="1244"/>
                    <a:pt x="34107" y="1491"/>
                    <a:pt x="33368" y="1491"/>
                  </a:cubicBezTo>
                  <a:cubicBezTo>
                    <a:pt x="33318" y="1491"/>
                    <a:pt x="33268" y="1490"/>
                    <a:pt x="33218" y="1488"/>
                  </a:cubicBezTo>
                  <a:cubicBezTo>
                    <a:pt x="33161" y="1491"/>
                    <a:pt x="33104" y="1492"/>
                    <a:pt x="33048" y="1492"/>
                  </a:cubicBezTo>
                  <a:cubicBezTo>
                    <a:pt x="32312" y="1492"/>
                    <a:pt x="31584" y="1274"/>
                    <a:pt x="30982" y="839"/>
                  </a:cubicBezTo>
                  <a:cubicBezTo>
                    <a:pt x="30080" y="280"/>
                    <a:pt x="29052" y="0"/>
                    <a:pt x="28024" y="0"/>
                  </a:cubicBezTo>
                  <a:cubicBezTo>
                    <a:pt x="26996" y="0"/>
                    <a:pt x="25968" y="280"/>
                    <a:pt x="25067" y="839"/>
                  </a:cubicBezTo>
                  <a:cubicBezTo>
                    <a:pt x="24399" y="1272"/>
                    <a:pt x="23633" y="1488"/>
                    <a:pt x="22862" y="1488"/>
                  </a:cubicBezTo>
                  <a:cubicBezTo>
                    <a:pt x="22091" y="1488"/>
                    <a:pt x="21316" y="1272"/>
                    <a:pt x="20630" y="839"/>
                  </a:cubicBezTo>
                  <a:cubicBezTo>
                    <a:pt x="19729" y="280"/>
                    <a:pt x="18710" y="0"/>
                    <a:pt x="17686" y="0"/>
                  </a:cubicBezTo>
                  <a:cubicBezTo>
                    <a:pt x="16663" y="0"/>
                    <a:pt x="15635" y="280"/>
                    <a:pt x="14715" y="839"/>
                  </a:cubicBezTo>
                  <a:cubicBezTo>
                    <a:pt x="14048" y="1272"/>
                    <a:pt x="13282" y="1488"/>
                    <a:pt x="12515" y="1488"/>
                  </a:cubicBezTo>
                  <a:cubicBezTo>
                    <a:pt x="11749" y="1488"/>
                    <a:pt x="10982" y="1272"/>
                    <a:pt x="10315" y="839"/>
                  </a:cubicBezTo>
                  <a:cubicBezTo>
                    <a:pt x="9414" y="280"/>
                    <a:pt x="8386" y="0"/>
                    <a:pt x="7358" y="0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045300" y="5214475"/>
              <a:ext cx="734900" cy="75100"/>
            </a:xfrm>
            <a:custGeom>
              <a:avLst/>
              <a:gdLst/>
              <a:ahLst/>
              <a:cxnLst/>
              <a:rect l="l" t="t" r="r" b="b"/>
              <a:pathLst>
                <a:path w="29396" h="3004" extrusionOk="0">
                  <a:moveTo>
                    <a:pt x="24310" y="0"/>
                  </a:moveTo>
                  <a:cubicBezTo>
                    <a:pt x="23264" y="0"/>
                    <a:pt x="22254" y="289"/>
                    <a:pt x="21353" y="866"/>
                  </a:cubicBezTo>
                  <a:cubicBezTo>
                    <a:pt x="20685" y="1281"/>
                    <a:pt x="19919" y="1488"/>
                    <a:pt x="19153" y="1488"/>
                  </a:cubicBezTo>
                  <a:cubicBezTo>
                    <a:pt x="18386" y="1488"/>
                    <a:pt x="17620" y="1281"/>
                    <a:pt x="16952" y="866"/>
                  </a:cubicBezTo>
                  <a:cubicBezTo>
                    <a:pt x="16051" y="307"/>
                    <a:pt x="15023" y="28"/>
                    <a:pt x="13995" y="28"/>
                  </a:cubicBezTo>
                  <a:cubicBezTo>
                    <a:pt x="12967" y="28"/>
                    <a:pt x="11939" y="307"/>
                    <a:pt x="11037" y="866"/>
                  </a:cubicBezTo>
                  <a:cubicBezTo>
                    <a:pt x="10370" y="1299"/>
                    <a:pt x="9604" y="1515"/>
                    <a:pt x="8837" y="1515"/>
                  </a:cubicBezTo>
                  <a:cubicBezTo>
                    <a:pt x="8071" y="1515"/>
                    <a:pt x="7305" y="1299"/>
                    <a:pt x="6637" y="866"/>
                  </a:cubicBezTo>
                  <a:cubicBezTo>
                    <a:pt x="5718" y="307"/>
                    <a:pt x="4690" y="28"/>
                    <a:pt x="3666" y="28"/>
                  </a:cubicBezTo>
                  <a:cubicBezTo>
                    <a:pt x="2643" y="28"/>
                    <a:pt x="1624" y="307"/>
                    <a:pt x="722" y="866"/>
                  </a:cubicBezTo>
                  <a:cubicBezTo>
                    <a:pt x="470" y="1010"/>
                    <a:pt x="253" y="1119"/>
                    <a:pt x="1" y="1227"/>
                  </a:cubicBezTo>
                  <a:lnTo>
                    <a:pt x="1480" y="2128"/>
                  </a:lnTo>
                  <a:cubicBezTo>
                    <a:pt x="2158" y="1718"/>
                    <a:pt x="2915" y="1511"/>
                    <a:pt x="3669" y="1511"/>
                  </a:cubicBezTo>
                  <a:cubicBezTo>
                    <a:pt x="4439" y="1511"/>
                    <a:pt x="5206" y="1727"/>
                    <a:pt x="5880" y="2165"/>
                  </a:cubicBezTo>
                  <a:cubicBezTo>
                    <a:pt x="6782" y="2724"/>
                    <a:pt x="7810" y="3003"/>
                    <a:pt x="8837" y="3003"/>
                  </a:cubicBezTo>
                  <a:cubicBezTo>
                    <a:pt x="9865" y="3003"/>
                    <a:pt x="10893" y="2724"/>
                    <a:pt x="11795" y="2165"/>
                  </a:cubicBezTo>
                  <a:cubicBezTo>
                    <a:pt x="12462" y="1732"/>
                    <a:pt x="13229" y="1515"/>
                    <a:pt x="13995" y="1515"/>
                  </a:cubicBezTo>
                  <a:cubicBezTo>
                    <a:pt x="14761" y="1515"/>
                    <a:pt x="15528" y="1732"/>
                    <a:pt x="16195" y="2165"/>
                  </a:cubicBezTo>
                  <a:cubicBezTo>
                    <a:pt x="17115" y="2724"/>
                    <a:pt x="18143" y="3003"/>
                    <a:pt x="19166" y="3003"/>
                  </a:cubicBezTo>
                  <a:cubicBezTo>
                    <a:pt x="20189" y="3003"/>
                    <a:pt x="21208" y="2724"/>
                    <a:pt x="22110" y="2165"/>
                  </a:cubicBezTo>
                  <a:cubicBezTo>
                    <a:pt x="22795" y="1732"/>
                    <a:pt x="23571" y="1515"/>
                    <a:pt x="24342" y="1515"/>
                  </a:cubicBezTo>
                  <a:cubicBezTo>
                    <a:pt x="25113" y="1515"/>
                    <a:pt x="25879" y="1732"/>
                    <a:pt x="26546" y="2165"/>
                  </a:cubicBezTo>
                  <a:cubicBezTo>
                    <a:pt x="26871" y="2345"/>
                    <a:pt x="27196" y="2525"/>
                    <a:pt x="27520" y="2669"/>
                  </a:cubicBezTo>
                  <a:lnTo>
                    <a:pt x="29396" y="1515"/>
                  </a:lnTo>
                  <a:cubicBezTo>
                    <a:pt x="28638" y="1515"/>
                    <a:pt x="27917" y="1299"/>
                    <a:pt x="27268" y="866"/>
                  </a:cubicBezTo>
                  <a:cubicBezTo>
                    <a:pt x="26402" y="289"/>
                    <a:pt x="25356" y="0"/>
                    <a:pt x="24310" y="0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098500" y="5271275"/>
              <a:ext cx="621300" cy="74875"/>
            </a:xfrm>
            <a:custGeom>
              <a:avLst/>
              <a:gdLst/>
              <a:ahLst/>
              <a:cxnLst/>
              <a:rect l="l" t="t" r="r" b="b"/>
              <a:pathLst>
                <a:path w="24852" h="2995" extrusionOk="0">
                  <a:moveTo>
                    <a:pt x="1552" y="1"/>
                  </a:moveTo>
                  <a:cubicBezTo>
                    <a:pt x="1011" y="1"/>
                    <a:pt x="506" y="73"/>
                    <a:pt x="1" y="217"/>
                  </a:cubicBezTo>
                  <a:lnTo>
                    <a:pt x="2201" y="1552"/>
                  </a:lnTo>
                  <a:cubicBezTo>
                    <a:pt x="2742" y="1624"/>
                    <a:pt x="3283" y="1840"/>
                    <a:pt x="3752" y="2129"/>
                  </a:cubicBezTo>
                  <a:cubicBezTo>
                    <a:pt x="4654" y="2706"/>
                    <a:pt x="5682" y="2994"/>
                    <a:pt x="6709" y="2994"/>
                  </a:cubicBezTo>
                  <a:cubicBezTo>
                    <a:pt x="7737" y="2994"/>
                    <a:pt x="8765" y="2706"/>
                    <a:pt x="9667" y="2129"/>
                  </a:cubicBezTo>
                  <a:cubicBezTo>
                    <a:pt x="10334" y="1714"/>
                    <a:pt x="11101" y="1507"/>
                    <a:pt x="11867" y="1507"/>
                  </a:cubicBezTo>
                  <a:cubicBezTo>
                    <a:pt x="12633" y="1507"/>
                    <a:pt x="13400" y="1714"/>
                    <a:pt x="14067" y="2129"/>
                  </a:cubicBezTo>
                  <a:cubicBezTo>
                    <a:pt x="14987" y="2706"/>
                    <a:pt x="16015" y="2994"/>
                    <a:pt x="17038" y="2994"/>
                  </a:cubicBezTo>
                  <a:cubicBezTo>
                    <a:pt x="18061" y="2994"/>
                    <a:pt x="19080" y="2706"/>
                    <a:pt x="19982" y="2129"/>
                  </a:cubicBezTo>
                  <a:cubicBezTo>
                    <a:pt x="20618" y="1727"/>
                    <a:pt x="21316" y="1512"/>
                    <a:pt x="22048" y="1512"/>
                  </a:cubicBezTo>
                  <a:cubicBezTo>
                    <a:pt x="22104" y="1512"/>
                    <a:pt x="22161" y="1513"/>
                    <a:pt x="22218" y="1516"/>
                  </a:cubicBezTo>
                  <a:cubicBezTo>
                    <a:pt x="22284" y="1509"/>
                    <a:pt x="22351" y="1506"/>
                    <a:pt x="22417" y="1506"/>
                  </a:cubicBezTo>
                  <a:cubicBezTo>
                    <a:pt x="22711" y="1506"/>
                    <a:pt x="23006" y="1565"/>
                    <a:pt x="23300" y="1624"/>
                  </a:cubicBezTo>
                  <a:lnTo>
                    <a:pt x="24851" y="686"/>
                  </a:lnTo>
                  <a:cubicBezTo>
                    <a:pt x="24058" y="217"/>
                    <a:pt x="23156" y="1"/>
                    <a:pt x="22218" y="1"/>
                  </a:cubicBezTo>
                  <a:cubicBezTo>
                    <a:pt x="21172" y="1"/>
                    <a:pt x="20126" y="289"/>
                    <a:pt x="19261" y="866"/>
                  </a:cubicBezTo>
                  <a:cubicBezTo>
                    <a:pt x="18575" y="1299"/>
                    <a:pt x="17800" y="1516"/>
                    <a:pt x="17029" y="1516"/>
                  </a:cubicBezTo>
                  <a:cubicBezTo>
                    <a:pt x="16258" y="1516"/>
                    <a:pt x="15492" y="1299"/>
                    <a:pt x="14824" y="866"/>
                  </a:cubicBezTo>
                  <a:cubicBezTo>
                    <a:pt x="13923" y="307"/>
                    <a:pt x="12895" y="28"/>
                    <a:pt x="11867" y="28"/>
                  </a:cubicBezTo>
                  <a:cubicBezTo>
                    <a:pt x="10839" y="28"/>
                    <a:pt x="9811" y="307"/>
                    <a:pt x="8909" y="866"/>
                  </a:cubicBezTo>
                  <a:cubicBezTo>
                    <a:pt x="8242" y="1299"/>
                    <a:pt x="7476" y="1516"/>
                    <a:pt x="6709" y="1516"/>
                  </a:cubicBezTo>
                  <a:cubicBezTo>
                    <a:pt x="5943" y="1516"/>
                    <a:pt x="5177" y="1299"/>
                    <a:pt x="4509" y="866"/>
                  </a:cubicBezTo>
                  <a:cubicBezTo>
                    <a:pt x="3608" y="289"/>
                    <a:pt x="2598" y="1"/>
                    <a:pt x="1552" y="1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240975" y="5328750"/>
              <a:ext cx="412100" cy="74275"/>
            </a:xfrm>
            <a:custGeom>
              <a:avLst/>
              <a:gdLst/>
              <a:ahLst/>
              <a:cxnLst/>
              <a:rect l="l" t="t" r="r" b="b"/>
              <a:pathLst>
                <a:path w="16484" h="2971" extrusionOk="0">
                  <a:moveTo>
                    <a:pt x="6168" y="1"/>
                  </a:moveTo>
                  <a:cubicBezTo>
                    <a:pt x="5140" y="1"/>
                    <a:pt x="4112" y="281"/>
                    <a:pt x="3210" y="840"/>
                  </a:cubicBezTo>
                  <a:cubicBezTo>
                    <a:pt x="2602" y="1245"/>
                    <a:pt x="1868" y="1492"/>
                    <a:pt x="1125" y="1492"/>
                  </a:cubicBezTo>
                  <a:cubicBezTo>
                    <a:pt x="1075" y="1492"/>
                    <a:pt x="1025" y="1491"/>
                    <a:pt x="974" y="1489"/>
                  </a:cubicBezTo>
                  <a:cubicBezTo>
                    <a:pt x="650" y="1489"/>
                    <a:pt x="325" y="1453"/>
                    <a:pt x="1" y="1381"/>
                  </a:cubicBezTo>
                  <a:lnTo>
                    <a:pt x="1" y="1381"/>
                  </a:lnTo>
                  <a:lnTo>
                    <a:pt x="2381" y="2823"/>
                  </a:lnTo>
                  <a:cubicBezTo>
                    <a:pt x="2922" y="2679"/>
                    <a:pt x="3463" y="2463"/>
                    <a:pt x="3932" y="2138"/>
                  </a:cubicBezTo>
                  <a:cubicBezTo>
                    <a:pt x="4617" y="1705"/>
                    <a:pt x="5393" y="1489"/>
                    <a:pt x="6163" y="1489"/>
                  </a:cubicBezTo>
                  <a:cubicBezTo>
                    <a:pt x="6934" y="1489"/>
                    <a:pt x="7701" y="1705"/>
                    <a:pt x="8368" y="2138"/>
                  </a:cubicBezTo>
                  <a:cubicBezTo>
                    <a:pt x="9185" y="2683"/>
                    <a:pt x="10164" y="2971"/>
                    <a:pt x="11151" y="2971"/>
                  </a:cubicBezTo>
                  <a:cubicBezTo>
                    <a:pt x="11209" y="2971"/>
                    <a:pt x="11267" y="2970"/>
                    <a:pt x="11326" y="2968"/>
                  </a:cubicBezTo>
                  <a:lnTo>
                    <a:pt x="11578" y="2968"/>
                  </a:lnTo>
                  <a:lnTo>
                    <a:pt x="16483" y="10"/>
                  </a:lnTo>
                  <a:cubicBezTo>
                    <a:pt x="16430" y="8"/>
                    <a:pt x="16378" y="7"/>
                    <a:pt x="16325" y="7"/>
                  </a:cubicBezTo>
                  <a:cubicBezTo>
                    <a:pt x="15336" y="7"/>
                    <a:pt x="14382" y="328"/>
                    <a:pt x="13526" y="876"/>
                  </a:cubicBezTo>
                  <a:cubicBezTo>
                    <a:pt x="12923" y="1277"/>
                    <a:pt x="12227" y="1493"/>
                    <a:pt x="11496" y="1493"/>
                  </a:cubicBezTo>
                  <a:cubicBezTo>
                    <a:pt x="11439" y="1493"/>
                    <a:pt x="11383" y="1491"/>
                    <a:pt x="11326" y="1489"/>
                  </a:cubicBezTo>
                  <a:cubicBezTo>
                    <a:pt x="11275" y="1491"/>
                    <a:pt x="11225" y="1492"/>
                    <a:pt x="11175" y="1492"/>
                  </a:cubicBezTo>
                  <a:cubicBezTo>
                    <a:pt x="10437" y="1492"/>
                    <a:pt x="9734" y="1245"/>
                    <a:pt x="9125" y="840"/>
                  </a:cubicBezTo>
                  <a:cubicBezTo>
                    <a:pt x="8224" y="281"/>
                    <a:pt x="7196" y="1"/>
                    <a:pt x="6168" y="1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316725" y="5385725"/>
              <a:ext cx="184850" cy="59600"/>
            </a:xfrm>
            <a:custGeom>
              <a:avLst/>
              <a:gdLst/>
              <a:ahLst/>
              <a:cxnLst/>
              <a:rect l="l" t="t" r="r" b="b"/>
              <a:pathLst>
                <a:path w="7394" h="2384" extrusionOk="0">
                  <a:moveTo>
                    <a:pt x="2980" y="1"/>
                  </a:moveTo>
                  <a:cubicBezTo>
                    <a:pt x="1987" y="1"/>
                    <a:pt x="1002" y="321"/>
                    <a:pt x="180" y="869"/>
                  </a:cubicBezTo>
                  <a:lnTo>
                    <a:pt x="0" y="941"/>
                  </a:lnTo>
                  <a:lnTo>
                    <a:pt x="1479" y="1843"/>
                  </a:lnTo>
                  <a:cubicBezTo>
                    <a:pt x="1921" y="1622"/>
                    <a:pt x="2418" y="1511"/>
                    <a:pt x="2922" y="1511"/>
                  </a:cubicBezTo>
                  <a:cubicBezTo>
                    <a:pt x="2994" y="1511"/>
                    <a:pt x="3066" y="1514"/>
                    <a:pt x="3138" y="1518"/>
                  </a:cubicBezTo>
                  <a:cubicBezTo>
                    <a:pt x="3195" y="1515"/>
                    <a:pt x="3252" y="1514"/>
                    <a:pt x="3308" y="1514"/>
                  </a:cubicBezTo>
                  <a:cubicBezTo>
                    <a:pt x="4040" y="1514"/>
                    <a:pt x="4735" y="1729"/>
                    <a:pt x="5338" y="2131"/>
                  </a:cubicBezTo>
                  <a:cubicBezTo>
                    <a:pt x="5482" y="2239"/>
                    <a:pt x="5627" y="2312"/>
                    <a:pt x="5771" y="2384"/>
                  </a:cubicBezTo>
                  <a:lnTo>
                    <a:pt x="7394" y="1410"/>
                  </a:lnTo>
                  <a:cubicBezTo>
                    <a:pt x="6925" y="1302"/>
                    <a:pt x="6492" y="1121"/>
                    <a:pt x="6095" y="869"/>
                  </a:cubicBezTo>
                  <a:cubicBezTo>
                    <a:pt x="5239" y="321"/>
                    <a:pt x="4285" y="1"/>
                    <a:pt x="3296" y="1"/>
                  </a:cubicBezTo>
                  <a:cubicBezTo>
                    <a:pt x="3243" y="1"/>
                    <a:pt x="3191" y="1"/>
                    <a:pt x="3138" y="3"/>
                  </a:cubicBezTo>
                  <a:cubicBezTo>
                    <a:pt x="3085" y="1"/>
                    <a:pt x="3033" y="1"/>
                    <a:pt x="2980" y="1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374425" y="5442600"/>
              <a:ext cx="73050" cy="27975"/>
            </a:xfrm>
            <a:custGeom>
              <a:avLst/>
              <a:gdLst/>
              <a:ahLst/>
              <a:cxnLst/>
              <a:rect l="l" t="t" r="r" b="b"/>
              <a:pathLst>
                <a:path w="2922" h="1119" extrusionOk="0">
                  <a:moveTo>
                    <a:pt x="830" y="0"/>
                  </a:moveTo>
                  <a:cubicBezTo>
                    <a:pt x="541" y="0"/>
                    <a:pt x="289" y="37"/>
                    <a:pt x="0" y="73"/>
                  </a:cubicBezTo>
                  <a:lnTo>
                    <a:pt x="1768" y="1119"/>
                  </a:lnTo>
                  <a:lnTo>
                    <a:pt x="2922" y="433"/>
                  </a:lnTo>
                  <a:cubicBezTo>
                    <a:pt x="2273" y="145"/>
                    <a:pt x="1551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rgbClr val="B45F06">
                    <a:alpha val="50588"/>
                  </a:srgbClr>
                </a:gs>
                <a:gs pos="100000">
                  <a:srgbClr val="F1C232">
                    <a:alpha val="50588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167950" y="4759125"/>
              <a:ext cx="505850" cy="168975"/>
            </a:xfrm>
            <a:custGeom>
              <a:avLst/>
              <a:gdLst/>
              <a:ahLst/>
              <a:cxnLst/>
              <a:rect l="l" t="t" r="r" b="b"/>
              <a:pathLst>
                <a:path w="20234" h="6759" extrusionOk="0">
                  <a:moveTo>
                    <a:pt x="541" y="1"/>
                  </a:moveTo>
                  <a:lnTo>
                    <a:pt x="0" y="361"/>
                  </a:lnTo>
                  <a:cubicBezTo>
                    <a:pt x="2031" y="4622"/>
                    <a:pt x="6084" y="6759"/>
                    <a:pt x="10141" y="6759"/>
                  </a:cubicBezTo>
                  <a:cubicBezTo>
                    <a:pt x="14154" y="6759"/>
                    <a:pt x="18171" y="4667"/>
                    <a:pt x="20234" y="469"/>
                  </a:cubicBezTo>
                  <a:lnTo>
                    <a:pt x="19657" y="145"/>
                  </a:lnTo>
                  <a:cubicBezTo>
                    <a:pt x="17720" y="4126"/>
                    <a:pt x="13920" y="6110"/>
                    <a:pt x="10127" y="6110"/>
                  </a:cubicBezTo>
                  <a:cubicBezTo>
                    <a:pt x="6291" y="6110"/>
                    <a:pt x="2463" y="4081"/>
                    <a:pt x="577" y="37"/>
                  </a:cubicBezTo>
                  <a:lnTo>
                    <a:pt x="541" y="1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296875" y="4682475"/>
              <a:ext cx="248000" cy="96875"/>
            </a:xfrm>
            <a:custGeom>
              <a:avLst/>
              <a:gdLst/>
              <a:ahLst/>
              <a:cxnLst/>
              <a:rect l="l" t="t" r="r" b="b"/>
              <a:pathLst>
                <a:path w="9920" h="3875" extrusionOk="0">
                  <a:moveTo>
                    <a:pt x="578" y="1"/>
                  </a:moveTo>
                  <a:lnTo>
                    <a:pt x="1" y="325"/>
                  </a:lnTo>
                  <a:cubicBezTo>
                    <a:pt x="823" y="2683"/>
                    <a:pt x="2915" y="3874"/>
                    <a:pt x="5003" y="3874"/>
                  </a:cubicBezTo>
                  <a:cubicBezTo>
                    <a:pt x="7036" y="3874"/>
                    <a:pt x="9065" y="2747"/>
                    <a:pt x="9919" y="470"/>
                  </a:cubicBezTo>
                  <a:lnTo>
                    <a:pt x="9342" y="109"/>
                  </a:lnTo>
                  <a:cubicBezTo>
                    <a:pt x="8611" y="2179"/>
                    <a:pt x="6794" y="3207"/>
                    <a:pt x="4978" y="3207"/>
                  </a:cubicBezTo>
                  <a:cubicBezTo>
                    <a:pt x="3124" y="3207"/>
                    <a:pt x="1270" y="2133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253600" y="4708625"/>
              <a:ext cx="334550" cy="120075"/>
            </a:xfrm>
            <a:custGeom>
              <a:avLst/>
              <a:gdLst/>
              <a:ahLst/>
              <a:cxnLst/>
              <a:rect l="l" t="t" r="r" b="b"/>
              <a:pathLst>
                <a:path w="13382" h="4803" extrusionOk="0">
                  <a:moveTo>
                    <a:pt x="578" y="1"/>
                  </a:moveTo>
                  <a:lnTo>
                    <a:pt x="0" y="325"/>
                  </a:lnTo>
                  <a:cubicBezTo>
                    <a:pt x="1236" y="3306"/>
                    <a:pt x="3964" y="4803"/>
                    <a:pt x="6699" y="4803"/>
                  </a:cubicBezTo>
                  <a:cubicBezTo>
                    <a:pt x="9393" y="4803"/>
                    <a:pt x="12093" y="3351"/>
                    <a:pt x="13381" y="434"/>
                  </a:cubicBezTo>
                  <a:lnTo>
                    <a:pt x="12804" y="109"/>
                  </a:lnTo>
                  <a:cubicBezTo>
                    <a:pt x="11660" y="2810"/>
                    <a:pt x="9185" y="4153"/>
                    <a:pt x="6712" y="4153"/>
                  </a:cubicBezTo>
                  <a:cubicBezTo>
                    <a:pt x="4198" y="4153"/>
                    <a:pt x="1687" y="2765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3996625" y="4861025"/>
              <a:ext cx="847600" cy="265375"/>
            </a:xfrm>
            <a:custGeom>
              <a:avLst/>
              <a:gdLst/>
              <a:ahLst/>
              <a:cxnLst/>
              <a:rect l="l" t="t" r="r" b="b"/>
              <a:pathLst>
                <a:path w="33904" h="10615" extrusionOk="0">
                  <a:moveTo>
                    <a:pt x="33326" y="108"/>
                  </a:moveTo>
                  <a:cubicBezTo>
                    <a:pt x="31858" y="2897"/>
                    <a:pt x="29740" y="5202"/>
                    <a:pt x="27215" y="6880"/>
                  </a:cubicBezTo>
                  <a:lnTo>
                    <a:pt x="27215" y="6880"/>
                  </a:lnTo>
                  <a:lnTo>
                    <a:pt x="30766" y="4725"/>
                  </a:lnTo>
                  <a:cubicBezTo>
                    <a:pt x="32028" y="3463"/>
                    <a:pt x="33074" y="2020"/>
                    <a:pt x="33903" y="469"/>
                  </a:cubicBezTo>
                  <a:lnTo>
                    <a:pt x="33326" y="108"/>
                  </a:lnTo>
                  <a:close/>
                  <a:moveTo>
                    <a:pt x="27215" y="6880"/>
                  </a:moveTo>
                  <a:lnTo>
                    <a:pt x="25928" y="7660"/>
                  </a:lnTo>
                  <a:lnTo>
                    <a:pt x="25928" y="7660"/>
                  </a:lnTo>
                  <a:cubicBezTo>
                    <a:pt x="26368" y="7418"/>
                    <a:pt x="26797" y="7157"/>
                    <a:pt x="27215" y="6880"/>
                  </a:cubicBezTo>
                  <a:close/>
                  <a:moveTo>
                    <a:pt x="577" y="0"/>
                  </a:moveTo>
                  <a:lnTo>
                    <a:pt x="0" y="325"/>
                  </a:lnTo>
                  <a:cubicBezTo>
                    <a:pt x="938" y="2092"/>
                    <a:pt x="2128" y="3715"/>
                    <a:pt x="3571" y="5122"/>
                  </a:cubicBezTo>
                  <a:lnTo>
                    <a:pt x="11145" y="9702"/>
                  </a:lnTo>
                  <a:cubicBezTo>
                    <a:pt x="13036" y="10307"/>
                    <a:pt x="15015" y="10615"/>
                    <a:pt x="16996" y="10615"/>
                  </a:cubicBezTo>
                  <a:cubicBezTo>
                    <a:pt x="18794" y="10615"/>
                    <a:pt x="20593" y="10361"/>
                    <a:pt x="22326" y="9846"/>
                  </a:cubicBezTo>
                  <a:lnTo>
                    <a:pt x="25928" y="7660"/>
                  </a:lnTo>
                  <a:lnTo>
                    <a:pt x="25928" y="7660"/>
                  </a:lnTo>
                  <a:cubicBezTo>
                    <a:pt x="23248" y="9140"/>
                    <a:pt x="20194" y="9955"/>
                    <a:pt x="17013" y="9955"/>
                  </a:cubicBezTo>
                  <a:cubicBezTo>
                    <a:pt x="16981" y="9955"/>
                    <a:pt x="16948" y="9955"/>
                    <a:pt x="16916" y="9955"/>
                  </a:cubicBezTo>
                  <a:cubicBezTo>
                    <a:pt x="10063" y="9919"/>
                    <a:pt x="3751" y="6096"/>
                    <a:pt x="577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341050" y="4656325"/>
              <a:ext cx="159625" cy="72850"/>
            </a:xfrm>
            <a:custGeom>
              <a:avLst/>
              <a:gdLst/>
              <a:ahLst/>
              <a:cxnLst/>
              <a:rect l="l" t="t" r="r" b="b"/>
              <a:pathLst>
                <a:path w="6385" h="2914" extrusionOk="0">
                  <a:moveTo>
                    <a:pt x="578" y="1"/>
                  </a:moveTo>
                  <a:lnTo>
                    <a:pt x="1" y="326"/>
                  </a:lnTo>
                  <a:cubicBezTo>
                    <a:pt x="386" y="2048"/>
                    <a:pt x="1795" y="2914"/>
                    <a:pt x="3206" y="2914"/>
                  </a:cubicBezTo>
                  <a:cubicBezTo>
                    <a:pt x="4573" y="2914"/>
                    <a:pt x="5941" y="2102"/>
                    <a:pt x="6385" y="470"/>
                  </a:cubicBezTo>
                  <a:lnTo>
                    <a:pt x="5808" y="109"/>
                  </a:lnTo>
                  <a:cubicBezTo>
                    <a:pt x="5524" y="1561"/>
                    <a:pt x="4364" y="2274"/>
                    <a:pt x="3204" y="2274"/>
                  </a:cubicBezTo>
                  <a:cubicBezTo>
                    <a:pt x="2000" y="2274"/>
                    <a:pt x="798" y="1507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387950" y="4618475"/>
              <a:ext cx="66750" cy="59075"/>
            </a:xfrm>
            <a:custGeom>
              <a:avLst/>
              <a:gdLst/>
              <a:ahLst/>
              <a:cxnLst/>
              <a:rect l="l" t="t" r="r" b="b"/>
              <a:pathLst>
                <a:path w="2670" h="2363" extrusionOk="0">
                  <a:moveTo>
                    <a:pt x="1191" y="0"/>
                  </a:moveTo>
                  <a:lnTo>
                    <a:pt x="109" y="685"/>
                  </a:lnTo>
                  <a:cubicBezTo>
                    <a:pt x="37" y="830"/>
                    <a:pt x="0" y="974"/>
                    <a:pt x="0" y="1118"/>
                  </a:cubicBezTo>
                  <a:cubicBezTo>
                    <a:pt x="55" y="1948"/>
                    <a:pt x="695" y="2363"/>
                    <a:pt x="1335" y="2363"/>
                  </a:cubicBezTo>
                  <a:cubicBezTo>
                    <a:pt x="1975" y="2363"/>
                    <a:pt x="2615" y="1948"/>
                    <a:pt x="2669" y="1118"/>
                  </a:cubicBezTo>
                  <a:cubicBezTo>
                    <a:pt x="2633" y="1046"/>
                    <a:pt x="2633" y="938"/>
                    <a:pt x="2633" y="866"/>
                  </a:cubicBezTo>
                  <a:lnTo>
                    <a:pt x="1191" y="0"/>
                  </a:ln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210324" y="4733875"/>
              <a:ext cx="420200" cy="144525"/>
            </a:xfrm>
            <a:custGeom>
              <a:avLst/>
              <a:gdLst/>
              <a:ahLst/>
              <a:cxnLst/>
              <a:rect l="l" t="t" r="r" b="b"/>
              <a:pathLst>
                <a:path w="16808" h="5781" extrusionOk="0">
                  <a:moveTo>
                    <a:pt x="577" y="1"/>
                  </a:moveTo>
                  <a:lnTo>
                    <a:pt x="0" y="325"/>
                  </a:lnTo>
                  <a:cubicBezTo>
                    <a:pt x="1636" y="3959"/>
                    <a:pt x="5037" y="5781"/>
                    <a:pt x="8440" y="5781"/>
                  </a:cubicBezTo>
                  <a:cubicBezTo>
                    <a:pt x="11791" y="5781"/>
                    <a:pt x="15143" y="4013"/>
                    <a:pt x="16807" y="470"/>
                  </a:cubicBezTo>
                  <a:lnTo>
                    <a:pt x="16230" y="109"/>
                  </a:lnTo>
                  <a:cubicBezTo>
                    <a:pt x="14708" y="3459"/>
                    <a:pt x="11575" y="5127"/>
                    <a:pt x="8440" y="5127"/>
                  </a:cubicBezTo>
                  <a:cubicBezTo>
                    <a:pt x="5263" y="5127"/>
                    <a:pt x="2084" y="3414"/>
                    <a:pt x="577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124650" y="4785275"/>
              <a:ext cx="591525" cy="192550"/>
            </a:xfrm>
            <a:custGeom>
              <a:avLst/>
              <a:gdLst/>
              <a:ahLst/>
              <a:cxnLst/>
              <a:rect l="l" t="t" r="r" b="b"/>
              <a:pathLst>
                <a:path w="23661" h="7702" extrusionOk="0">
                  <a:moveTo>
                    <a:pt x="578" y="1"/>
                  </a:moveTo>
                  <a:lnTo>
                    <a:pt x="1" y="325"/>
                  </a:lnTo>
                  <a:cubicBezTo>
                    <a:pt x="2431" y="5239"/>
                    <a:pt x="7149" y="7701"/>
                    <a:pt x="11869" y="7701"/>
                  </a:cubicBezTo>
                  <a:cubicBezTo>
                    <a:pt x="16536" y="7701"/>
                    <a:pt x="21204" y="5293"/>
                    <a:pt x="23661" y="469"/>
                  </a:cubicBezTo>
                  <a:lnTo>
                    <a:pt x="23084" y="109"/>
                  </a:lnTo>
                  <a:cubicBezTo>
                    <a:pt x="20769" y="4739"/>
                    <a:pt x="16310" y="7047"/>
                    <a:pt x="11855" y="7047"/>
                  </a:cubicBezTo>
                  <a:cubicBezTo>
                    <a:pt x="7357" y="7047"/>
                    <a:pt x="2861" y="4694"/>
                    <a:pt x="578" y="1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361800" y="5155875"/>
              <a:ext cx="110925" cy="19850"/>
            </a:xfrm>
            <a:custGeom>
              <a:avLst/>
              <a:gdLst/>
              <a:ahLst/>
              <a:cxnLst/>
              <a:rect l="l" t="t" r="r" b="b"/>
              <a:pathLst>
                <a:path w="4437" h="794" extrusionOk="0">
                  <a:moveTo>
                    <a:pt x="1" y="0"/>
                  </a:moveTo>
                  <a:lnTo>
                    <a:pt x="1263" y="758"/>
                  </a:lnTo>
                  <a:cubicBezTo>
                    <a:pt x="1624" y="758"/>
                    <a:pt x="2020" y="794"/>
                    <a:pt x="2381" y="794"/>
                  </a:cubicBezTo>
                  <a:lnTo>
                    <a:pt x="3210" y="794"/>
                  </a:lnTo>
                  <a:lnTo>
                    <a:pt x="4437" y="36"/>
                  </a:lnTo>
                  <a:lnTo>
                    <a:pt x="4437" y="36"/>
                  </a:lnTo>
                  <a:cubicBezTo>
                    <a:pt x="3739" y="104"/>
                    <a:pt x="3040" y="140"/>
                    <a:pt x="2342" y="140"/>
                  </a:cubicBezTo>
                  <a:cubicBezTo>
                    <a:pt x="1562" y="140"/>
                    <a:pt x="781" y="95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039900" y="4835775"/>
              <a:ext cx="761950" cy="240775"/>
            </a:xfrm>
            <a:custGeom>
              <a:avLst/>
              <a:gdLst/>
              <a:ahLst/>
              <a:cxnLst/>
              <a:rect l="l" t="t" r="r" b="b"/>
              <a:pathLst>
                <a:path w="30478" h="9631" extrusionOk="0">
                  <a:moveTo>
                    <a:pt x="542" y="0"/>
                  </a:moveTo>
                  <a:lnTo>
                    <a:pt x="1" y="325"/>
                  </a:lnTo>
                  <a:cubicBezTo>
                    <a:pt x="2922" y="6023"/>
                    <a:pt x="8801" y="9594"/>
                    <a:pt x="15185" y="9630"/>
                  </a:cubicBezTo>
                  <a:cubicBezTo>
                    <a:pt x="15217" y="9630"/>
                    <a:pt x="15250" y="9630"/>
                    <a:pt x="15282" y="9630"/>
                  </a:cubicBezTo>
                  <a:cubicBezTo>
                    <a:pt x="21664" y="9630"/>
                    <a:pt x="27499" y="6103"/>
                    <a:pt x="30477" y="433"/>
                  </a:cubicBezTo>
                  <a:lnTo>
                    <a:pt x="29900" y="108"/>
                  </a:lnTo>
                  <a:cubicBezTo>
                    <a:pt x="26810" y="6037"/>
                    <a:pt x="21035" y="8995"/>
                    <a:pt x="15260" y="8995"/>
                  </a:cubicBezTo>
                  <a:cubicBezTo>
                    <a:pt x="9440" y="8995"/>
                    <a:pt x="3619" y="5992"/>
                    <a:pt x="542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82275" y="4810525"/>
              <a:ext cx="676275" cy="216100"/>
            </a:xfrm>
            <a:custGeom>
              <a:avLst/>
              <a:gdLst/>
              <a:ahLst/>
              <a:cxnLst/>
              <a:rect l="l" t="t" r="r" b="b"/>
              <a:pathLst>
                <a:path w="27051" h="8644" extrusionOk="0">
                  <a:moveTo>
                    <a:pt x="542" y="0"/>
                  </a:moveTo>
                  <a:lnTo>
                    <a:pt x="1" y="325"/>
                  </a:lnTo>
                  <a:cubicBezTo>
                    <a:pt x="2807" y="5866"/>
                    <a:pt x="8178" y="8643"/>
                    <a:pt x="13551" y="8643"/>
                  </a:cubicBezTo>
                  <a:cubicBezTo>
                    <a:pt x="18881" y="8643"/>
                    <a:pt x="24213" y="5911"/>
                    <a:pt x="27051" y="433"/>
                  </a:cubicBezTo>
                  <a:lnTo>
                    <a:pt x="26474" y="109"/>
                  </a:lnTo>
                  <a:cubicBezTo>
                    <a:pt x="23760" y="5374"/>
                    <a:pt x="18637" y="8007"/>
                    <a:pt x="13520" y="8007"/>
                  </a:cubicBezTo>
                  <a:cubicBezTo>
                    <a:pt x="8367" y="8007"/>
                    <a:pt x="3220" y="5338"/>
                    <a:pt x="542" y="0"/>
                  </a:cubicBezTo>
                  <a:close/>
                </a:path>
              </a:pathLst>
            </a:custGeom>
            <a:gradFill>
              <a:gsLst>
                <a:gs pos="0">
                  <a:srgbClr val="B45F06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21"/>
          <p:cNvSpPr txBox="1">
            <a:spLocks noGrp="1"/>
          </p:cNvSpPr>
          <p:nvPr>
            <p:ph type="title"/>
          </p:nvPr>
        </p:nvSpPr>
        <p:spPr>
          <a:xfrm>
            <a:off x="668241" y="177686"/>
            <a:ext cx="14193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-ID" sz="4000"/>
              <a:t>SOLUSI</a:t>
            </a:r>
            <a:endParaRPr sz="4000"/>
          </a:p>
        </p:txBody>
      </p:sp>
      <p:sp>
        <p:nvSpPr>
          <p:cNvPr id="654" name="Google Shape;654;p21"/>
          <p:cNvSpPr txBox="1">
            <a:spLocks noGrp="1"/>
          </p:cNvSpPr>
          <p:nvPr>
            <p:ph type="subTitle" idx="1"/>
          </p:nvPr>
        </p:nvSpPr>
        <p:spPr>
          <a:xfrm>
            <a:off x="477982" y="1363579"/>
            <a:ext cx="4853453" cy="63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id-ID"/>
              <a:t>Dengan mengadakan makrab di awal kepengurusan dan mengadakan kegiatan rutin yg mampu mempererat hubungan antar anggota</a:t>
            </a:r>
            <a:endParaRPr/>
          </a:p>
        </p:txBody>
      </p:sp>
      <p:sp>
        <p:nvSpPr>
          <p:cNvPr id="655" name="Google Shape;655;p21"/>
          <p:cNvSpPr txBox="1">
            <a:spLocks noGrp="1"/>
          </p:cNvSpPr>
          <p:nvPr>
            <p:ph type="title" idx="2"/>
          </p:nvPr>
        </p:nvSpPr>
        <p:spPr>
          <a:xfrm>
            <a:off x="5498910" y="756009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-ID"/>
              <a:t>01.</a:t>
            </a:r>
            <a:endParaRPr/>
          </a:p>
        </p:txBody>
      </p:sp>
      <p:sp>
        <p:nvSpPr>
          <p:cNvPr id="656" name="Google Shape;656;p21"/>
          <p:cNvSpPr txBox="1">
            <a:spLocks noGrp="1"/>
          </p:cNvSpPr>
          <p:nvPr>
            <p:ph type="subTitle" idx="3"/>
          </p:nvPr>
        </p:nvSpPr>
        <p:spPr>
          <a:xfrm>
            <a:off x="3079654" y="917859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id-ID"/>
              <a:t>Keakraban  </a:t>
            </a:r>
            <a:endParaRPr/>
          </a:p>
        </p:txBody>
      </p:sp>
      <p:sp>
        <p:nvSpPr>
          <p:cNvPr id="657" name="Google Shape;657;p21"/>
          <p:cNvSpPr txBox="1">
            <a:spLocks noGrp="1"/>
          </p:cNvSpPr>
          <p:nvPr>
            <p:ph type="title" idx="5"/>
          </p:nvPr>
        </p:nvSpPr>
        <p:spPr>
          <a:xfrm>
            <a:off x="5464404" y="1849713"/>
            <a:ext cx="616800" cy="61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-ID"/>
              <a:t>02.</a:t>
            </a:r>
            <a:endParaRPr/>
          </a:p>
        </p:txBody>
      </p:sp>
      <p:sp>
        <p:nvSpPr>
          <p:cNvPr id="658" name="Google Shape;658;p21"/>
          <p:cNvSpPr txBox="1">
            <a:spLocks noGrp="1"/>
          </p:cNvSpPr>
          <p:nvPr>
            <p:ph type="subTitle" idx="6"/>
          </p:nvPr>
        </p:nvSpPr>
        <p:spPr>
          <a:xfrm>
            <a:off x="3079654" y="2085734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id-ID"/>
              <a:t>Edukasi </a:t>
            </a:r>
            <a:endParaRPr/>
          </a:p>
        </p:txBody>
      </p:sp>
      <p:sp>
        <p:nvSpPr>
          <p:cNvPr id="659" name="Google Shape;659;p21"/>
          <p:cNvSpPr txBox="1">
            <a:spLocks noGrp="1"/>
          </p:cNvSpPr>
          <p:nvPr>
            <p:ph type="subTitle" idx="7"/>
          </p:nvPr>
        </p:nvSpPr>
        <p:spPr>
          <a:xfrm>
            <a:off x="477982" y="3862765"/>
            <a:ext cx="5382458" cy="84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id-ID"/>
              <a:t>Merangkul dan membimbing pengurus yang mengikuti perlombaan, diharapkan agar seluruh pengurus dapat mengikuti lomba.</a:t>
            </a:r>
            <a:endParaRPr/>
          </a:p>
        </p:txBody>
      </p:sp>
      <p:sp>
        <p:nvSpPr>
          <p:cNvPr id="660" name="Google Shape;660;p21"/>
          <p:cNvSpPr txBox="1">
            <a:spLocks noGrp="1"/>
          </p:cNvSpPr>
          <p:nvPr>
            <p:ph type="title" idx="8"/>
          </p:nvPr>
        </p:nvSpPr>
        <p:spPr>
          <a:xfrm>
            <a:off x="5464404" y="3292913"/>
            <a:ext cx="6168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-ID"/>
              <a:t>03.</a:t>
            </a:r>
            <a:endParaRPr/>
          </a:p>
        </p:txBody>
      </p:sp>
      <p:sp>
        <p:nvSpPr>
          <p:cNvPr id="661" name="Google Shape;661;p21"/>
          <p:cNvSpPr txBox="1">
            <a:spLocks noGrp="1"/>
          </p:cNvSpPr>
          <p:nvPr>
            <p:ph type="subTitle" idx="9"/>
          </p:nvPr>
        </p:nvSpPr>
        <p:spPr>
          <a:xfrm>
            <a:off x="3079654" y="3485936"/>
            <a:ext cx="2355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id-ID"/>
              <a:t>Prestasi </a:t>
            </a:r>
            <a:endParaRPr/>
          </a:p>
        </p:txBody>
      </p:sp>
      <p:sp>
        <p:nvSpPr>
          <p:cNvPr id="662" name="Google Shape;662;p21"/>
          <p:cNvSpPr/>
          <p:nvPr/>
        </p:nvSpPr>
        <p:spPr>
          <a:xfrm>
            <a:off x="3623179" y="1189774"/>
            <a:ext cx="17151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3608389" y="2343487"/>
            <a:ext cx="17151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3590240" y="3745818"/>
            <a:ext cx="17151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1"/>
          <p:cNvSpPr txBox="1">
            <a:spLocks noGrp="1"/>
          </p:cNvSpPr>
          <p:nvPr>
            <p:ph type="subTitle" idx="4"/>
          </p:nvPr>
        </p:nvSpPr>
        <p:spPr>
          <a:xfrm>
            <a:off x="-1" y="2566278"/>
            <a:ext cx="5860441" cy="101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d-ID"/>
              <a:t>Mengoptimalisasikan progam kerja edukasi baik internal maupun eksternal dengan menganalisis kekurangan dan kelebihan proker tersebut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id-ID"/>
              <a:t>Adanya agenda bincang pasar modal sebagai ajang bertukar pikiran antar pengurus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2"/>
          <p:cNvSpPr txBox="1">
            <a:spLocks noGrp="1"/>
          </p:cNvSpPr>
          <p:nvPr>
            <p:ph type="title"/>
          </p:nvPr>
        </p:nvSpPr>
        <p:spPr>
          <a:xfrm>
            <a:off x="720000" y="2162883"/>
            <a:ext cx="77040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d-ID"/>
              <a:t>Inovasi</a:t>
            </a:r>
            <a:endParaRPr/>
          </a:p>
        </p:txBody>
      </p:sp>
      <p:sp>
        <p:nvSpPr>
          <p:cNvPr id="671" name="Google Shape;671;p22"/>
          <p:cNvSpPr/>
          <p:nvPr/>
        </p:nvSpPr>
        <p:spPr>
          <a:xfrm>
            <a:off x="3341249" y="3366000"/>
            <a:ext cx="2461500" cy="459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2"/>
          <p:cNvSpPr txBox="1">
            <a:spLocks noGrp="1"/>
          </p:cNvSpPr>
          <p:nvPr>
            <p:ph type="subTitle" idx="1"/>
          </p:nvPr>
        </p:nvSpPr>
        <p:spPr>
          <a:xfrm>
            <a:off x="1176750" y="3528075"/>
            <a:ext cx="6790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3"/>
          <p:cNvSpPr txBox="1">
            <a:spLocks noGrp="1"/>
          </p:cNvSpPr>
          <p:nvPr>
            <p:ph type="title"/>
          </p:nvPr>
        </p:nvSpPr>
        <p:spPr>
          <a:xfrm>
            <a:off x="720000" y="2121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/>
              <a:t>Bincang Pasar Modal</a:t>
            </a: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293299" y="1112699"/>
            <a:ext cx="2639682" cy="24413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Deskripsi Kegiatan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Dilaksanakan sebulan sekali dengan media google meet atau menyesuaikan situasi. Dimulai dengan pemaparan materi bergilir setiap divisi dan dilanjut dengan sesi diskusi</a:t>
            </a:r>
            <a:r>
              <a:rPr lang="id-ID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2678741" y="2617637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Menambah wawasan seputar pasar modal </a:t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4631198" y="1112699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Mampu mengikuti perkembangan pasar modal dan bertukar pikiran antar pengurus</a:t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583655" y="2707259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Outcome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Mendapat ilmu baru dan dapat melatih public speaking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4"/>
          <p:cNvSpPr txBox="1">
            <a:spLocks noGrp="1"/>
          </p:cNvSpPr>
          <p:nvPr>
            <p:ph type="title"/>
          </p:nvPr>
        </p:nvSpPr>
        <p:spPr>
          <a:xfrm>
            <a:off x="720000" y="2121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-ID"/>
              <a:t>Monitoring of Division</a:t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293299" y="1112699"/>
            <a:ext cx="2639682" cy="24413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Deskripsi Kegiatan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Dilaksanakan sebulan sekali dengan media google meet atau menyesuaikan situasi.</a:t>
            </a:r>
            <a:r>
              <a:rPr lang="id-ID">
                <a:solidFill>
                  <a:schemeClr val="dk2"/>
                </a:solidFill>
              </a:rPr>
              <a:t> Berisi kegiatan sharing antar divisi </a:t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2678741" y="2617637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 ruang kepada tiap divisi untuk menyampaikan kendala yang terjadi</a:t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4631198" y="1112699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Mengetahui perkembangan tiap divisi dan kendala yang sedang dihadapi.</a:t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>
            <a:off x="6583655" y="2707259"/>
            <a:ext cx="2385509" cy="2242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Outcome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Menemukan solusi untuk masalah yg terjadi dan antisipasi untuk kedepannya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trophysics Lesson for College by Slidesgo">
  <a:themeElements>
    <a:clrScheme name="Simple Light">
      <a:dk1>
        <a:srgbClr val="1E1F24"/>
      </a:dk1>
      <a:lt1>
        <a:srgbClr val="F1C232"/>
      </a:lt1>
      <a:dk2>
        <a:srgbClr val="1E1F24"/>
      </a:dk2>
      <a:lt2>
        <a:srgbClr val="FFFFFF"/>
      </a:lt2>
      <a:accent1>
        <a:srgbClr val="FFAB4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Teko</vt:lpstr>
      <vt:lpstr>Source Code Pro</vt:lpstr>
      <vt:lpstr>Source Code Pro Light</vt:lpstr>
      <vt:lpstr>Comic Sans MS</vt:lpstr>
      <vt:lpstr>Astrophysics Lesson for College by Slidesgo</vt:lpstr>
      <vt:lpstr>GRAND DESIGN</vt:lpstr>
      <vt:lpstr>PowerPoint Presentation</vt:lpstr>
      <vt:lpstr>PowerPoint Presentation</vt:lpstr>
      <vt:lpstr>PowerPoint Presentation</vt:lpstr>
      <vt:lpstr>LATAR BELAKANG/ PERMASALAHAN</vt:lpstr>
      <vt:lpstr>SOLUSI</vt:lpstr>
      <vt:lpstr>Inovasi</vt:lpstr>
      <vt:lpstr>Bincang Pasar Modal</vt:lpstr>
      <vt:lpstr>Monitoring of Division</vt:lpstr>
      <vt:lpstr>FOKUS TUGAS</vt:lpstr>
      <vt:lpstr>FOKUS TUGAS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DESIGN</dc:title>
  <dc:creator>LENOVO</dc:creator>
  <cp:lastModifiedBy>LENOVO</cp:lastModifiedBy>
  <cp:revision>2</cp:revision>
  <dcterms:modified xsi:type="dcterms:W3CDTF">2022-01-05T13:02:21Z</dcterms:modified>
</cp:coreProperties>
</file>