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9" r:id="rId3"/>
    <p:sldId id="260" r:id="rId4"/>
  </p:sldIdLst>
  <p:sldSz cx="18288000" cy="10972800"/>
  <p:notesSz cx="6858000" cy="9144000"/>
  <p:defaultTextStyle>
    <a:defPPr>
      <a:defRPr lang="en-US"/>
    </a:defPPr>
    <a:lvl1pPr marL="0" algn="l" defTabSz="914281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81" algn="l" defTabSz="914281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563" algn="l" defTabSz="914281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844" algn="l" defTabSz="914281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7125" algn="l" defTabSz="914281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407" algn="l" defTabSz="914281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688" algn="l" defTabSz="914281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970" algn="l" defTabSz="914281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4251" algn="l" defTabSz="914281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F3333"/>
    <a:srgbClr val="CC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65" d="100"/>
          <a:sy n="65" d="100"/>
        </p:scale>
        <p:origin x="-1688" y="-784"/>
      </p:cViewPr>
      <p:guideLst>
        <p:guide orient="horz" pos="3456"/>
        <p:guide pos="57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2" y="3408683"/>
            <a:ext cx="15544800" cy="235204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6217920"/>
            <a:ext cx="12801600" cy="28041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9142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8285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7428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6571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5714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4856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3999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314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57875-8BF0-3048-A076-A586A90CA1A6}" type="datetimeFigureOut">
              <a:rPr lang="en-US" smtClean="0"/>
              <a:t>11/4/12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C5244-68BE-CC47-A665-AB9967C11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708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57875-8BF0-3048-A076-A586A90CA1A6}" type="datetimeFigureOut">
              <a:rPr lang="en-US" smtClean="0"/>
              <a:t>11/4/12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C5244-68BE-CC47-A665-AB9967C11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20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258801" y="292103"/>
            <a:ext cx="4114801" cy="624331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1" y="292103"/>
            <a:ext cx="12039600" cy="624331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57875-8BF0-3048-A076-A586A90CA1A6}" type="datetimeFigureOut">
              <a:rPr lang="en-US" smtClean="0"/>
              <a:t>11/4/12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C5244-68BE-CC47-A665-AB9967C11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128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57875-8BF0-3048-A076-A586A90CA1A6}" type="datetimeFigureOut">
              <a:rPr lang="en-US" smtClean="0"/>
              <a:t>11/4/12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C5244-68BE-CC47-A665-AB9967C11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971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27" y="7051042"/>
            <a:ext cx="15544800" cy="2179320"/>
          </a:xfrm>
        </p:spPr>
        <p:txBody>
          <a:bodyPr anchor="t"/>
          <a:lstStyle>
            <a:lvl1pPr algn="l">
              <a:defRPr sz="8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4627" y="4650743"/>
            <a:ext cx="15544800" cy="2400300"/>
          </a:xfrm>
        </p:spPr>
        <p:txBody>
          <a:bodyPr anchor="b"/>
          <a:lstStyle>
            <a:lvl1pPr marL="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1pPr>
            <a:lvl2pPr marL="914281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2pPr>
            <a:lvl3pPr marL="182856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742844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4pPr>
            <a:lvl5pPr marL="3657125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5pPr>
            <a:lvl6pPr marL="4571407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6pPr>
            <a:lvl7pPr marL="5485688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7pPr>
            <a:lvl8pPr marL="639997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8pPr>
            <a:lvl9pPr marL="7314251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57875-8BF0-3048-A076-A586A90CA1A6}" type="datetimeFigureOut">
              <a:rPr lang="en-US" smtClean="0"/>
              <a:t>11/4/12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C5244-68BE-CC47-A665-AB9967C11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337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1" y="1706880"/>
            <a:ext cx="8077200" cy="4828541"/>
          </a:xfrm>
        </p:spPr>
        <p:txBody>
          <a:bodyPr/>
          <a:lstStyle>
            <a:lvl1pPr>
              <a:defRPr sz="5700"/>
            </a:lvl1pPr>
            <a:lvl2pPr>
              <a:defRPr sz="4800"/>
            </a:lvl2pPr>
            <a:lvl3pPr>
              <a:defRPr sz="40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96401" y="1706880"/>
            <a:ext cx="8077200" cy="4828541"/>
          </a:xfrm>
        </p:spPr>
        <p:txBody>
          <a:bodyPr/>
          <a:lstStyle>
            <a:lvl1pPr>
              <a:defRPr sz="5700"/>
            </a:lvl1pPr>
            <a:lvl2pPr>
              <a:defRPr sz="4800"/>
            </a:lvl2pPr>
            <a:lvl3pPr>
              <a:defRPr sz="40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57875-8BF0-3048-A076-A586A90CA1A6}" type="datetimeFigureOut">
              <a:rPr lang="en-US" smtClean="0"/>
              <a:t>11/4/12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C5244-68BE-CC47-A665-AB9967C11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436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39422"/>
            <a:ext cx="16459200" cy="182880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456182"/>
            <a:ext cx="8080376" cy="1023619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281" indent="0">
              <a:buNone/>
              <a:defRPr sz="4000" b="1"/>
            </a:lvl2pPr>
            <a:lvl3pPr marL="1828563" indent="0">
              <a:buNone/>
              <a:defRPr sz="3600" b="1"/>
            </a:lvl3pPr>
            <a:lvl4pPr marL="2742844" indent="0">
              <a:buNone/>
              <a:defRPr sz="3200" b="1"/>
            </a:lvl4pPr>
            <a:lvl5pPr marL="3657125" indent="0">
              <a:buNone/>
              <a:defRPr sz="3200" b="1"/>
            </a:lvl5pPr>
            <a:lvl6pPr marL="4571407" indent="0">
              <a:buNone/>
              <a:defRPr sz="3200" b="1"/>
            </a:lvl6pPr>
            <a:lvl7pPr marL="5485688" indent="0">
              <a:buNone/>
              <a:defRPr sz="3200" b="1"/>
            </a:lvl7pPr>
            <a:lvl8pPr marL="6399970" indent="0">
              <a:buNone/>
              <a:defRPr sz="3200" b="1"/>
            </a:lvl8pPr>
            <a:lvl9pPr marL="7314251" indent="0">
              <a:buNone/>
              <a:defRPr sz="3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3479801"/>
            <a:ext cx="8080376" cy="6322061"/>
          </a:xfrm>
        </p:spPr>
        <p:txBody>
          <a:bodyPr/>
          <a:lstStyle>
            <a:lvl1pPr>
              <a:defRPr sz="4800"/>
            </a:lvl1pPr>
            <a:lvl2pPr>
              <a:defRPr sz="40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90053" y="2456182"/>
            <a:ext cx="8083550" cy="1023619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281" indent="0">
              <a:buNone/>
              <a:defRPr sz="4000" b="1"/>
            </a:lvl2pPr>
            <a:lvl3pPr marL="1828563" indent="0">
              <a:buNone/>
              <a:defRPr sz="3600" b="1"/>
            </a:lvl3pPr>
            <a:lvl4pPr marL="2742844" indent="0">
              <a:buNone/>
              <a:defRPr sz="3200" b="1"/>
            </a:lvl4pPr>
            <a:lvl5pPr marL="3657125" indent="0">
              <a:buNone/>
              <a:defRPr sz="3200" b="1"/>
            </a:lvl5pPr>
            <a:lvl6pPr marL="4571407" indent="0">
              <a:buNone/>
              <a:defRPr sz="3200" b="1"/>
            </a:lvl6pPr>
            <a:lvl7pPr marL="5485688" indent="0">
              <a:buNone/>
              <a:defRPr sz="3200" b="1"/>
            </a:lvl7pPr>
            <a:lvl8pPr marL="6399970" indent="0">
              <a:buNone/>
              <a:defRPr sz="3200" b="1"/>
            </a:lvl8pPr>
            <a:lvl9pPr marL="7314251" indent="0">
              <a:buNone/>
              <a:defRPr sz="3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90053" y="3479801"/>
            <a:ext cx="8083550" cy="6322061"/>
          </a:xfrm>
        </p:spPr>
        <p:txBody>
          <a:bodyPr/>
          <a:lstStyle>
            <a:lvl1pPr>
              <a:defRPr sz="4800"/>
            </a:lvl1pPr>
            <a:lvl2pPr>
              <a:defRPr sz="40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57875-8BF0-3048-A076-A586A90CA1A6}" type="datetimeFigureOut">
              <a:rPr lang="en-US" smtClean="0"/>
              <a:t>11/4/12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C5244-68BE-CC47-A665-AB9967C11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742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57875-8BF0-3048-A076-A586A90CA1A6}" type="datetimeFigureOut">
              <a:rPr lang="en-US" smtClean="0"/>
              <a:t>11/4/12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C5244-68BE-CC47-A665-AB9967C11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954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57875-8BF0-3048-A076-A586A90CA1A6}" type="datetimeFigureOut">
              <a:rPr lang="en-US" smtClean="0"/>
              <a:t>11/4/12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C5244-68BE-CC47-A665-AB9967C11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68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3" y="436879"/>
            <a:ext cx="6016626" cy="1859280"/>
          </a:xfrm>
        </p:spPr>
        <p:txBody>
          <a:bodyPr anchor="b"/>
          <a:lstStyle>
            <a:lvl1pPr algn="l"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50101" y="436884"/>
            <a:ext cx="10223500" cy="9364980"/>
          </a:xfrm>
        </p:spPr>
        <p:txBody>
          <a:bodyPr/>
          <a:lstStyle>
            <a:lvl1pPr>
              <a:defRPr sz="6400"/>
            </a:lvl1pPr>
            <a:lvl2pPr>
              <a:defRPr sz="57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3" y="2296164"/>
            <a:ext cx="6016626" cy="7505700"/>
          </a:xfrm>
        </p:spPr>
        <p:txBody>
          <a:bodyPr/>
          <a:lstStyle>
            <a:lvl1pPr marL="0" indent="0">
              <a:buNone/>
              <a:defRPr sz="2800"/>
            </a:lvl1pPr>
            <a:lvl2pPr marL="914281" indent="0">
              <a:buNone/>
              <a:defRPr sz="2400"/>
            </a:lvl2pPr>
            <a:lvl3pPr marL="1828563" indent="0">
              <a:buNone/>
              <a:defRPr sz="2100"/>
            </a:lvl3pPr>
            <a:lvl4pPr marL="2742844" indent="0">
              <a:buNone/>
              <a:defRPr sz="1800"/>
            </a:lvl4pPr>
            <a:lvl5pPr marL="3657125" indent="0">
              <a:buNone/>
              <a:defRPr sz="1800"/>
            </a:lvl5pPr>
            <a:lvl6pPr marL="4571407" indent="0">
              <a:buNone/>
              <a:defRPr sz="1800"/>
            </a:lvl6pPr>
            <a:lvl7pPr marL="5485688" indent="0">
              <a:buNone/>
              <a:defRPr sz="1800"/>
            </a:lvl7pPr>
            <a:lvl8pPr marL="6399970" indent="0">
              <a:buNone/>
              <a:defRPr sz="1800"/>
            </a:lvl8pPr>
            <a:lvl9pPr marL="7314251" indent="0">
              <a:buNone/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57875-8BF0-3048-A076-A586A90CA1A6}" type="datetimeFigureOut">
              <a:rPr lang="en-US" smtClean="0"/>
              <a:t>11/4/12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C5244-68BE-CC47-A665-AB9967C11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029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4576" y="7680961"/>
            <a:ext cx="10972800" cy="906780"/>
          </a:xfrm>
        </p:spPr>
        <p:txBody>
          <a:bodyPr anchor="b"/>
          <a:lstStyle>
            <a:lvl1pPr algn="l"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84576" y="980442"/>
            <a:ext cx="10972800" cy="6583680"/>
          </a:xfrm>
        </p:spPr>
        <p:txBody>
          <a:bodyPr/>
          <a:lstStyle>
            <a:lvl1pPr marL="0" indent="0">
              <a:buNone/>
              <a:defRPr sz="6400"/>
            </a:lvl1pPr>
            <a:lvl2pPr marL="914281" indent="0">
              <a:buNone/>
              <a:defRPr sz="5700"/>
            </a:lvl2pPr>
            <a:lvl3pPr marL="1828563" indent="0">
              <a:buNone/>
              <a:defRPr sz="4800"/>
            </a:lvl3pPr>
            <a:lvl4pPr marL="2742844" indent="0">
              <a:buNone/>
              <a:defRPr sz="4000"/>
            </a:lvl4pPr>
            <a:lvl5pPr marL="3657125" indent="0">
              <a:buNone/>
              <a:defRPr sz="4000"/>
            </a:lvl5pPr>
            <a:lvl6pPr marL="4571407" indent="0">
              <a:buNone/>
              <a:defRPr sz="4000"/>
            </a:lvl6pPr>
            <a:lvl7pPr marL="5485688" indent="0">
              <a:buNone/>
              <a:defRPr sz="4000"/>
            </a:lvl7pPr>
            <a:lvl8pPr marL="6399970" indent="0">
              <a:buNone/>
              <a:defRPr sz="4000"/>
            </a:lvl8pPr>
            <a:lvl9pPr marL="7314251" indent="0">
              <a:buNone/>
              <a:defRPr sz="4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84576" y="8587741"/>
            <a:ext cx="10972800" cy="1287780"/>
          </a:xfrm>
        </p:spPr>
        <p:txBody>
          <a:bodyPr/>
          <a:lstStyle>
            <a:lvl1pPr marL="0" indent="0">
              <a:buNone/>
              <a:defRPr sz="2800"/>
            </a:lvl1pPr>
            <a:lvl2pPr marL="914281" indent="0">
              <a:buNone/>
              <a:defRPr sz="2400"/>
            </a:lvl2pPr>
            <a:lvl3pPr marL="1828563" indent="0">
              <a:buNone/>
              <a:defRPr sz="2100"/>
            </a:lvl3pPr>
            <a:lvl4pPr marL="2742844" indent="0">
              <a:buNone/>
              <a:defRPr sz="1800"/>
            </a:lvl4pPr>
            <a:lvl5pPr marL="3657125" indent="0">
              <a:buNone/>
              <a:defRPr sz="1800"/>
            </a:lvl5pPr>
            <a:lvl6pPr marL="4571407" indent="0">
              <a:buNone/>
              <a:defRPr sz="1800"/>
            </a:lvl6pPr>
            <a:lvl7pPr marL="5485688" indent="0">
              <a:buNone/>
              <a:defRPr sz="1800"/>
            </a:lvl7pPr>
            <a:lvl8pPr marL="6399970" indent="0">
              <a:buNone/>
              <a:defRPr sz="1800"/>
            </a:lvl8pPr>
            <a:lvl9pPr marL="7314251" indent="0">
              <a:buNone/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57875-8BF0-3048-A076-A586A90CA1A6}" type="datetimeFigureOut">
              <a:rPr lang="en-US" smtClean="0"/>
              <a:t>11/4/12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C5244-68BE-CC47-A665-AB9967C11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87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439422"/>
            <a:ext cx="16459200" cy="1828801"/>
          </a:xfrm>
          <a:prstGeom prst="rect">
            <a:avLst/>
          </a:prstGeom>
        </p:spPr>
        <p:txBody>
          <a:bodyPr vert="horz" lIns="182856" tIns="91428" rIns="182856" bIns="9142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560321"/>
            <a:ext cx="16459200" cy="7241542"/>
          </a:xfrm>
          <a:prstGeom prst="rect">
            <a:avLst/>
          </a:prstGeom>
        </p:spPr>
        <p:txBody>
          <a:bodyPr vert="horz" lIns="182856" tIns="91428" rIns="182856" bIns="9142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4402" y="10170163"/>
            <a:ext cx="4267201" cy="584201"/>
          </a:xfrm>
          <a:prstGeom prst="rect">
            <a:avLst/>
          </a:prstGeom>
        </p:spPr>
        <p:txBody>
          <a:bodyPr vert="horz" lIns="182856" tIns="91428" rIns="182856" bIns="91428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A57875-8BF0-3048-A076-A586A90CA1A6}" type="datetimeFigureOut">
              <a:rPr lang="en-US" smtClean="0"/>
              <a:t>11/4/12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48402" y="10170163"/>
            <a:ext cx="5791199" cy="584201"/>
          </a:xfrm>
          <a:prstGeom prst="rect">
            <a:avLst/>
          </a:prstGeom>
        </p:spPr>
        <p:txBody>
          <a:bodyPr vert="horz" lIns="182856" tIns="91428" rIns="182856" bIns="91428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106401" y="10170163"/>
            <a:ext cx="4267201" cy="584201"/>
          </a:xfrm>
          <a:prstGeom prst="rect">
            <a:avLst/>
          </a:prstGeom>
        </p:spPr>
        <p:txBody>
          <a:bodyPr vert="horz" lIns="182856" tIns="91428" rIns="182856" bIns="91428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4C5244-68BE-CC47-A665-AB9967C11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994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281" rtl="0" eaLnBrk="1" latinLnBrk="0" hangingPunct="1"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85711" indent="-685711" algn="l" defTabSz="914281" rtl="0" eaLnBrk="1" latinLnBrk="0" hangingPunct="1">
        <a:spcBef>
          <a:spcPct val="20000"/>
        </a:spcBef>
        <a:buFont typeface="Arial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1pPr>
      <a:lvl2pPr marL="1485708" indent="-571425" algn="l" defTabSz="914281" rtl="0" eaLnBrk="1" latinLnBrk="0" hangingPunct="1">
        <a:spcBef>
          <a:spcPct val="20000"/>
        </a:spcBef>
        <a:buFont typeface="Arial"/>
        <a:buChar char="–"/>
        <a:defRPr sz="5700" kern="1200">
          <a:solidFill>
            <a:schemeClr val="tx1"/>
          </a:solidFill>
          <a:latin typeface="+mn-lt"/>
          <a:ea typeface="+mn-ea"/>
          <a:cs typeface="+mn-cs"/>
        </a:defRPr>
      </a:lvl2pPr>
      <a:lvl3pPr marL="2285703" indent="-457141" algn="l" defTabSz="914281" rtl="0" eaLnBrk="1" latinLnBrk="0" hangingPunct="1">
        <a:spcBef>
          <a:spcPct val="20000"/>
        </a:spcBef>
        <a:buFont typeface="Arial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199985" indent="-457141" algn="l" defTabSz="914281" rtl="0" eaLnBrk="1" latinLnBrk="0" hangingPunct="1">
        <a:spcBef>
          <a:spcPct val="20000"/>
        </a:spcBef>
        <a:buFont typeface="Arial"/>
        <a:buChar char="–"/>
        <a:defRPr sz="40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266" indent="-457141" algn="l" defTabSz="914281" rtl="0" eaLnBrk="1" latinLnBrk="0" hangingPunct="1">
        <a:spcBef>
          <a:spcPct val="20000"/>
        </a:spcBef>
        <a:buFont typeface="Arial"/>
        <a:buChar char="»"/>
        <a:defRPr sz="4000" kern="1200">
          <a:solidFill>
            <a:schemeClr val="tx1"/>
          </a:solidFill>
          <a:latin typeface="+mn-lt"/>
          <a:ea typeface="+mn-ea"/>
          <a:cs typeface="+mn-cs"/>
        </a:defRPr>
      </a:lvl5pPr>
      <a:lvl6pPr marL="5028547" indent="-457141" algn="l" defTabSz="914281" rtl="0" eaLnBrk="1" latinLnBrk="0" hangingPunct="1">
        <a:spcBef>
          <a:spcPct val="20000"/>
        </a:spcBef>
        <a:buFont typeface="Arial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6pPr>
      <a:lvl7pPr marL="5942829" indent="-457141" algn="l" defTabSz="914281" rtl="0" eaLnBrk="1" latinLnBrk="0" hangingPunct="1">
        <a:spcBef>
          <a:spcPct val="20000"/>
        </a:spcBef>
        <a:buFont typeface="Arial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7pPr>
      <a:lvl8pPr marL="6857110" indent="-457141" algn="l" defTabSz="914281" rtl="0" eaLnBrk="1" latinLnBrk="0" hangingPunct="1">
        <a:spcBef>
          <a:spcPct val="20000"/>
        </a:spcBef>
        <a:buFont typeface="Arial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8pPr>
      <a:lvl9pPr marL="7771392" indent="-457141" algn="l" defTabSz="914281" rtl="0" eaLnBrk="1" latinLnBrk="0" hangingPunct="1">
        <a:spcBef>
          <a:spcPct val="20000"/>
        </a:spcBef>
        <a:buFont typeface="Arial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81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281" algn="l" defTabSz="914281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563" algn="l" defTabSz="914281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2844" algn="l" defTabSz="914281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125" algn="l" defTabSz="914281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407" algn="l" defTabSz="914281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5688" algn="l" defTabSz="914281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399970" algn="l" defTabSz="914281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4251" algn="l" defTabSz="914281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2-11-04 at 12.43.5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42428"/>
            <a:ext cx="18555176" cy="120546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16459200" cy="1828801"/>
          </a:xfrm>
        </p:spPr>
        <p:txBody>
          <a:bodyPr>
            <a:noAutofit/>
          </a:bodyPr>
          <a:lstStyle/>
          <a:p>
            <a:r>
              <a:rPr lang="en-US" sz="11000" dirty="0" smtClean="0">
                <a:solidFill>
                  <a:srgbClr val="FFFFFF"/>
                </a:solidFill>
                <a:latin typeface="Helvetica Neue"/>
                <a:cs typeface="Helvetica Neue"/>
              </a:rPr>
              <a:t>Problem</a:t>
            </a:r>
            <a:endParaRPr lang="en-US" sz="11000" dirty="0">
              <a:solidFill>
                <a:srgbClr val="FFFFFF"/>
              </a:solidFill>
              <a:latin typeface="Helvetica Neue"/>
              <a:cs typeface="Helvetica Neue"/>
            </a:endParaRPr>
          </a:p>
        </p:txBody>
      </p:sp>
      <p:pic>
        <p:nvPicPr>
          <p:cNvPr id="5" name="Picture 4" descr="Screen Shot 2012-11-04 at 1.15.2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8034" y="1965565"/>
            <a:ext cx="13434427" cy="8553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855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ollowAlong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13087"/>
            <a:ext cx="18341936" cy="10159713"/>
          </a:xfrm>
          <a:prstGeom prst="rect">
            <a:avLst/>
          </a:prstGeom>
        </p:spPr>
      </p:pic>
      <p:pic>
        <p:nvPicPr>
          <p:cNvPr id="5" name="Picture 4" descr="Screen Shot 2012-11-04 at 12.43.5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944029"/>
            <a:ext cx="18555176" cy="1368237"/>
          </a:xfrm>
          <a:prstGeom prst="rect">
            <a:avLst/>
          </a:prstGeom>
        </p:spPr>
      </p:pic>
      <p:pic>
        <p:nvPicPr>
          <p:cNvPr id="6" name="Picture 5" descr="Screen Shot 2012-11-04 at 12.43.5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3240" y="0"/>
            <a:ext cx="18555176" cy="1028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0355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1179" y="533981"/>
            <a:ext cx="16459200" cy="1828801"/>
          </a:xfrm>
        </p:spPr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pic>
        <p:nvPicPr>
          <p:cNvPr id="4" name="Picture 3" descr="Screen Shot 2012-11-04 at 12.45.1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71405" y="94559"/>
            <a:ext cx="22684368" cy="9915112"/>
          </a:xfrm>
          <a:prstGeom prst="rect">
            <a:avLst/>
          </a:prstGeom>
        </p:spPr>
      </p:pic>
      <p:pic>
        <p:nvPicPr>
          <p:cNvPr id="5" name="Picture 4" descr="Screen Shot 2012-11-04 at 12.46.5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510" y="10009671"/>
            <a:ext cx="18406579" cy="1057688"/>
          </a:xfrm>
          <a:prstGeom prst="rect">
            <a:avLst/>
          </a:prstGeom>
        </p:spPr>
      </p:pic>
      <p:pic>
        <p:nvPicPr>
          <p:cNvPr id="6" name="Picture 5" descr="Screen Shot 2012-11-04 at 12.49.50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47076" y="-514790"/>
            <a:ext cx="18921145" cy="73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3165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2</Words>
  <Application>Microsoft Macintosh PowerPoint</Application>
  <PresentationFormat>Custom</PresentationFormat>
  <Paragraphs>2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Problem</vt:lpstr>
      <vt:lpstr>PowerPoint Presentation</vt:lpstr>
      <vt:lpstr>Problem</vt:lpstr>
    </vt:vector>
  </TitlesOfParts>
  <Company>University of California, Santa Barbara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slide</dc:title>
  <dc:creator>Andrew Berls</dc:creator>
  <cp:lastModifiedBy>Andrew Berls</cp:lastModifiedBy>
  <cp:revision>5</cp:revision>
  <dcterms:created xsi:type="dcterms:W3CDTF">2012-11-04T20:23:05Z</dcterms:created>
  <dcterms:modified xsi:type="dcterms:W3CDTF">2012-11-04T21:16:14Z</dcterms:modified>
</cp:coreProperties>
</file>