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9" r:id="rId4"/>
    <p:sldId id="260" r:id="rId5"/>
    <p:sldId id="261" r:id="rId6"/>
    <p:sldId id="262" r:id="rId7"/>
  </p:sldIdLst>
  <p:sldSz cx="18288000" cy="10972800"/>
  <p:notesSz cx="6858000" cy="9144000"/>
  <p:defaultTextStyle>
    <a:defPPr>
      <a:defRPr lang="en-US"/>
    </a:defPPr>
    <a:lvl1pPr marL="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8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63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44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25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07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688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97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25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47434"/>
    <a:srgbClr val="42D44C"/>
    <a:srgbClr val="56D45B"/>
    <a:srgbClr val="00D400"/>
    <a:srgbClr val="FF33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11" autoAdjust="0"/>
  </p:normalViewPr>
  <p:slideViewPr>
    <p:cSldViewPr snapToGrid="0" snapToObjects="1">
      <p:cViewPr>
        <p:scale>
          <a:sx n="65" d="100"/>
          <a:sy n="65" d="100"/>
        </p:scale>
        <p:origin x="-280" y="-424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3408683"/>
            <a:ext cx="15544800" cy="2352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292103"/>
            <a:ext cx="4114801" cy="62433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292103"/>
            <a:ext cx="12039600" cy="62433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7051042"/>
            <a:ext cx="15544800" cy="217932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650743"/>
            <a:ext cx="15544800" cy="240030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28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5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84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40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6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9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2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456182"/>
            <a:ext cx="8083550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479801"/>
            <a:ext cx="8083550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36879"/>
            <a:ext cx="6016626" cy="18592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36884"/>
            <a:ext cx="10223500" cy="9364980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296164"/>
            <a:ext cx="6016626" cy="750570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2"/>
            <a:ext cx="10972800" cy="6583680"/>
          </a:xfrm>
        </p:spPr>
        <p:txBody>
          <a:bodyPr/>
          <a:lstStyle>
            <a:lvl1pPr marL="0" indent="0">
              <a:buNone/>
              <a:defRPr sz="6400"/>
            </a:lvl1pPr>
            <a:lvl2pPr marL="914281" indent="0">
              <a:buNone/>
              <a:defRPr sz="5700"/>
            </a:lvl2pPr>
            <a:lvl3pPr marL="1828563" indent="0">
              <a:buNone/>
              <a:defRPr sz="4800"/>
            </a:lvl3pPr>
            <a:lvl4pPr marL="2742844" indent="0">
              <a:buNone/>
              <a:defRPr sz="4000"/>
            </a:lvl4pPr>
            <a:lvl5pPr marL="3657125" indent="0">
              <a:buNone/>
              <a:defRPr sz="4000"/>
            </a:lvl5pPr>
            <a:lvl6pPr marL="4571407" indent="0">
              <a:buNone/>
              <a:defRPr sz="4000"/>
            </a:lvl6pPr>
            <a:lvl7pPr marL="5485688" indent="0">
              <a:buNone/>
              <a:defRPr sz="4000"/>
            </a:lvl7pPr>
            <a:lvl8pPr marL="6399970" indent="0">
              <a:buNone/>
              <a:defRPr sz="4000"/>
            </a:lvl8pPr>
            <a:lvl9pPr marL="731425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1"/>
            <a:ext cx="10972800" cy="128778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  <a:prstGeom prst="rect">
            <a:avLst/>
          </a:prstGeom>
        </p:spPr>
        <p:txBody>
          <a:bodyPr vert="horz" lIns="182856" tIns="91428" rIns="182856" bIns="91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1"/>
            <a:ext cx="16459200" cy="7241542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0170163"/>
            <a:ext cx="5791199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1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11" indent="-685711" algn="l" defTabSz="91428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08" indent="-571425" algn="l" defTabSz="914281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03" indent="-457141" algn="l" defTabSz="91428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85" indent="-457141" algn="l" defTabSz="91428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266" indent="-457141" algn="l" defTabSz="91428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547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829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110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392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8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63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844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125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407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688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97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25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04 at 12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428"/>
            <a:ext cx="18555176" cy="12054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6459200" cy="1828801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Problem</a:t>
            </a:r>
            <a:endParaRPr lang="en-US" sz="1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 descr="Screen Shot 2012-11-04 at 1.1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4" y="1965565"/>
            <a:ext cx="13434427" cy="8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sw_bi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3" y="748437"/>
            <a:ext cx="13605607" cy="1133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845" y="148272"/>
            <a:ext cx="1129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How Big?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Alo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087"/>
            <a:ext cx="18341936" cy="10159713"/>
          </a:xfrm>
          <a:prstGeom prst="rect">
            <a:avLst/>
          </a:prstGeom>
        </p:spPr>
      </p:pic>
      <p:pic>
        <p:nvPicPr>
          <p:cNvPr id="5" name="Picture 4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029"/>
            <a:ext cx="18555176" cy="1368237"/>
          </a:xfrm>
          <a:prstGeom prst="rect">
            <a:avLst/>
          </a:prstGeom>
        </p:spPr>
      </p:pic>
      <p:pic>
        <p:nvPicPr>
          <p:cNvPr id="6" name="Picture 5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40" y="0"/>
            <a:ext cx="18555176" cy="10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79" y="533981"/>
            <a:ext cx="16459200" cy="1828801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Screen Shot 2012-11-04 at 12.4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405" y="94559"/>
            <a:ext cx="22684368" cy="9915112"/>
          </a:xfrm>
          <a:prstGeom prst="rect">
            <a:avLst/>
          </a:prstGeom>
        </p:spPr>
      </p:pic>
      <p:pic>
        <p:nvPicPr>
          <p:cNvPr id="5" name="Picture 4" descr="Screen Shot 2012-11-04 at 12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0" y="10009671"/>
            <a:ext cx="18406579" cy="1057688"/>
          </a:xfrm>
          <a:prstGeom prst="rect">
            <a:avLst/>
          </a:prstGeom>
        </p:spPr>
      </p:pic>
      <p:pic>
        <p:nvPicPr>
          <p:cNvPr id="6" name="Picture 5" descr="Screen Shot 2012-11-04 at 12.49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076" y="-514790"/>
            <a:ext cx="18921145" cy="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7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ScreenIp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8" y="1387167"/>
            <a:ext cx="12380735" cy="83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pric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5" y="1773167"/>
            <a:ext cx="16326895" cy="71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</Words>
  <Application>Microsoft Macintosh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</vt:lpstr>
      <vt:lpstr>PowerPoint Presentation</vt:lpstr>
      <vt:lpstr>PowerPoint Presentation</vt:lpstr>
      <vt:lpstr>Problem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Andrew Berls</dc:creator>
  <cp:lastModifiedBy>Shervin Shaikh</cp:lastModifiedBy>
  <cp:revision>11</cp:revision>
  <dcterms:created xsi:type="dcterms:W3CDTF">2012-11-04T20:23:05Z</dcterms:created>
  <dcterms:modified xsi:type="dcterms:W3CDTF">2012-11-05T02:13:34Z</dcterms:modified>
</cp:coreProperties>
</file>