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59" r:id="rId4"/>
    <p:sldId id="260" r:id="rId5"/>
    <p:sldId id="261" r:id="rId6"/>
    <p:sldId id="262" r:id="rId7"/>
  </p:sldIdLst>
  <p:sldSz cx="18288000" cy="10972800"/>
  <p:notesSz cx="6858000" cy="9144000"/>
  <p:defaultTextStyle>
    <a:defPPr>
      <a:defRPr lang="en-US"/>
    </a:defPPr>
    <a:lvl1pPr marL="0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81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63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44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25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07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688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970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251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2D44C"/>
    <a:srgbClr val="56D45B"/>
    <a:srgbClr val="00D400"/>
    <a:srgbClr val="FF33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11" autoAdjust="0"/>
  </p:normalViewPr>
  <p:slideViewPr>
    <p:cSldViewPr snapToGrid="0" snapToObjects="1">
      <p:cViewPr>
        <p:scale>
          <a:sx n="65" d="100"/>
          <a:sy n="65" d="100"/>
        </p:scale>
        <p:origin x="-280" y="-360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2" y="3408683"/>
            <a:ext cx="15544800" cy="23520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1" y="292103"/>
            <a:ext cx="4114801" cy="62433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292103"/>
            <a:ext cx="12039600" cy="62433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7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7051042"/>
            <a:ext cx="15544800" cy="217932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4650743"/>
            <a:ext cx="15544800" cy="2400300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28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5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284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1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40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568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9997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25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8077200" cy="4828541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1" y="1706880"/>
            <a:ext cx="8077200" cy="4828541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2"/>
            <a:ext cx="16459200" cy="18288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81" indent="0">
              <a:buNone/>
              <a:defRPr sz="4000" b="1"/>
            </a:lvl2pPr>
            <a:lvl3pPr marL="1828563" indent="0">
              <a:buNone/>
              <a:defRPr sz="3600" b="1"/>
            </a:lvl3pPr>
            <a:lvl4pPr marL="2742844" indent="0">
              <a:buNone/>
              <a:defRPr sz="3200" b="1"/>
            </a:lvl4pPr>
            <a:lvl5pPr marL="3657125" indent="0">
              <a:buNone/>
              <a:defRPr sz="3200" b="1"/>
            </a:lvl5pPr>
            <a:lvl6pPr marL="4571407" indent="0">
              <a:buNone/>
              <a:defRPr sz="3200" b="1"/>
            </a:lvl6pPr>
            <a:lvl7pPr marL="5485688" indent="0">
              <a:buNone/>
              <a:defRPr sz="3200" b="1"/>
            </a:lvl7pPr>
            <a:lvl8pPr marL="6399970" indent="0">
              <a:buNone/>
              <a:defRPr sz="3200" b="1"/>
            </a:lvl8pPr>
            <a:lvl9pPr marL="731425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2456182"/>
            <a:ext cx="8083550" cy="102361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81" indent="0">
              <a:buNone/>
              <a:defRPr sz="4000" b="1"/>
            </a:lvl2pPr>
            <a:lvl3pPr marL="1828563" indent="0">
              <a:buNone/>
              <a:defRPr sz="3600" b="1"/>
            </a:lvl3pPr>
            <a:lvl4pPr marL="2742844" indent="0">
              <a:buNone/>
              <a:defRPr sz="3200" b="1"/>
            </a:lvl4pPr>
            <a:lvl5pPr marL="3657125" indent="0">
              <a:buNone/>
              <a:defRPr sz="3200" b="1"/>
            </a:lvl5pPr>
            <a:lvl6pPr marL="4571407" indent="0">
              <a:buNone/>
              <a:defRPr sz="3200" b="1"/>
            </a:lvl6pPr>
            <a:lvl7pPr marL="5485688" indent="0">
              <a:buNone/>
              <a:defRPr sz="3200" b="1"/>
            </a:lvl7pPr>
            <a:lvl8pPr marL="6399970" indent="0">
              <a:buNone/>
              <a:defRPr sz="3200" b="1"/>
            </a:lvl8pPr>
            <a:lvl9pPr marL="731425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3479801"/>
            <a:ext cx="8083550" cy="63220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4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436879"/>
            <a:ext cx="6016626" cy="185928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436884"/>
            <a:ext cx="10223500" cy="9364980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296164"/>
            <a:ext cx="6016626" cy="7505700"/>
          </a:xfrm>
        </p:spPr>
        <p:txBody>
          <a:bodyPr/>
          <a:lstStyle>
            <a:lvl1pPr marL="0" indent="0">
              <a:buNone/>
              <a:defRPr sz="2800"/>
            </a:lvl1pPr>
            <a:lvl2pPr marL="914281" indent="0">
              <a:buNone/>
              <a:defRPr sz="2400"/>
            </a:lvl2pPr>
            <a:lvl3pPr marL="1828563" indent="0">
              <a:buNone/>
              <a:defRPr sz="2100"/>
            </a:lvl3pPr>
            <a:lvl4pPr marL="2742844" indent="0">
              <a:buNone/>
              <a:defRPr sz="1800"/>
            </a:lvl4pPr>
            <a:lvl5pPr marL="3657125" indent="0">
              <a:buNone/>
              <a:defRPr sz="1800"/>
            </a:lvl5pPr>
            <a:lvl6pPr marL="4571407" indent="0">
              <a:buNone/>
              <a:defRPr sz="1800"/>
            </a:lvl6pPr>
            <a:lvl7pPr marL="5485688" indent="0">
              <a:buNone/>
              <a:defRPr sz="1800"/>
            </a:lvl7pPr>
            <a:lvl8pPr marL="6399970" indent="0">
              <a:buNone/>
              <a:defRPr sz="1800"/>
            </a:lvl8pPr>
            <a:lvl9pPr marL="731425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2"/>
            <a:ext cx="10972800" cy="6583680"/>
          </a:xfrm>
        </p:spPr>
        <p:txBody>
          <a:bodyPr/>
          <a:lstStyle>
            <a:lvl1pPr marL="0" indent="0">
              <a:buNone/>
              <a:defRPr sz="6400"/>
            </a:lvl1pPr>
            <a:lvl2pPr marL="914281" indent="0">
              <a:buNone/>
              <a:defRPr sz="5700"/>
            </a:lvl2pPr>
            <a:lvl3pPr marL="1828563" indent="0">
              <a:buNone/>
              <a:defRPr sz="4800"/>
            </a:lvl3pPr>
            <a:lvl4pPr marL="2742844" indent="0">
              <a:buNone/>
              <a:defRPr sz="4000"/>
            </a:lvl4pPr>
            <a:lvl5pPr marL="3657125" indent="0">
              <a:buNone/>
              <a:defRPr sz="4000"/>
            </a:lvl5pPr>
            <a:lvl6pPr marL="4571407" indent="0">
              <a:buNone/>
              <a:defRPr sz="4000"/>
            </a:lvl6pPr>
            <a:lvl7pPr marL="5485688" indent="0">
              <a:buNone/>
              <a:defRPr sz="4000"/>
            </a:lvl7pPr>
            <a:lvl8pPr marL="6399970" indent="0">
              <a:buNone/>
              <a:defRPr sz="4000"/>
            </a:lvl8pPr>
            <a:lvl9pPr marL="7314251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1"/>
            <a:ext cx="10972800" cy="1287780"/>
          </a:xfrm>
        </p:spPr>
        <p:txBody>
          <a:bodyPr/>
          <a:lstStyle>
            <a:lvl1pPr marL="0" indent="0">
              <a:buNone/>
              <a:defRPr sz="2800"/>
            </a:lvl1pPr>
            <a:lvl2pPr marL="914281" indent="0">
              <a:buNone/>
              <a:defRPr sz="2400"/>
            </a:lvl2pPr>
            <a:lvl3pPr marL="1828563" indent="0">
              <a:buNone/>
              <a:defRPr sz="2100"/>
            </a:lvl3pPr>
            <a:lvl4pPr marL="2742844" indent="0">
              <a:buNone/>
              <a:defRPr sz="1800"/>
            </a:lvl4pPr>
            <a:lvl5pPr marL="3657125" indent="0">
              <a:buNone/>
              <a:defRPr sz="1800"/>
            </a:lvl5pPr>
            <a:lvl6pPr marL="4571407" indent="0">
              <a:buNone/>
              <a:defRPr sz="1800"/>
            </a:lvl6pPr>
            <a:lvl7pPr marL="5485688" indent="0">
              <a:buNone/>
              <a:defRPr sz="1800"/>
            </a:lvl7pPr>
            <a:lvl8pPr marL="6399970" indent="0">
              <a:buNone/>
              <a:defRPr sz="1800"/>
            </a:lvl8pPr>
            <a:lvl9pPr marL="731425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2"/>
            <a:ext cx="16459200" cy="1828801"/>
          </a:xfrm>
          <a:prstGeom prst="rect">
            <a:avLst/>
          </a:prstGeom>
        </p:spPr>
        <p:txBody>
          <a:bodyPr vert="horz" lIns="182856" tIns="91428" rIns="182856" bIns="91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1"/>
            <a:ext cx="16459200" cy="7241542"/>
          </a:xfrm>
          <a:prstGeom prst="rect">
            <a:avLst/>
          </a:prstGeom>
        </p:spPr>
        <p:txBody>
          <a:bodyPr vert="horz" lIns="182856" tIns="91428" rIns="182856" bIns="91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0170163"/>
            <a:ext cx="4267201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2" y="10170163"/>
            <a:ext cx="5791199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1" y="10170163"/>
            <a:ext cx="4267201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1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11" indent="-685711" algn="l" defTabSz="914281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708" indent="-571425" algn="l" defTabSz="914281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703" indent="-457141" algn="l" defTabSz="914281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85" indent="-457141" algn="l" defTabSz="914281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266" indent="-457141" algn="l" defTabSz="914281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547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829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110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392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81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63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844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125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407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688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970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251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1-04 at 12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428"/>
            <a:ext cx="18555176" cy="12054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6459200" cy="1828801"/>
          </a:xfrm>
        </p:spPr>
        <p:txBody>
          <a:bodyPr>
            <a:noAutofit/>
          </a:bodyPr>
          <a:lstStyle/>
          <a:p>
            <a:r>
              <a:rPr lang="en-US" sz="11000" dirty="0" smtClean="0">
                <a:solidFill>
                  <a:srgbClr val="FFFFFF"/>
                </a:solidFill>
                <a:latin typeface="Helvetica Neue"/>
                <a:cs typeface="Helvetica Neue"/>
              </a:rPr>
              <a:t>Problem</a:t>
            </a:r>
            <a:endParaRPr lang="en-US" sz="1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 descr="Screen Shot 2012-11-04 at 1.15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34" y="1965565"/>
            <a:ext cx="13434427" cy="85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bsw_big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23" y="748437"/>
            <a:ext cx="13605607" cy="11338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7845" y="148272"/>
            <a:ext cx="1129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How Big?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4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llowAlo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087"/>
            <a:ext cx="18341936" cy="10159713"/>
          </a:xfrm>
          <a:prstGeom prst="rect">
            <a:avLst/>
          </a:prstGeom>
        </p:spPr>
      </p:pic>
      <p:pic>
        <p:nvPicPr>
          <p:cNvPr id="5" name="Picture 4" descr="Screen Shot 2012-11-04 at 12.4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029"/>
            <a:ext cx="18555176" cy="1368237"/>
          </a:xfrm>
          <a:prstGeom prst="rect">
            <a:avLst/>
          </a:prstGeom>
        </p:spPr>
      </p:pic>
      <p:pic>
        <p:nvPicPr>
          <p:cNvPr id="6" name="Picture 5" descr="Screen Shot 2012-11-04 at 12.4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240" y="0"/>
            <a:ext cx="18555176" cy="10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3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179" y="533981"/>
            <a:ext cx="16459200" cy="1828801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 descr="Screen Shot 2012-11-04 at 12.4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1405" y="94559"/>
            <a:ext cx="22684368" cy="9915112"/>
          </a:xfrm>
          <a:prstGeom prst="rect">
            <a:avLst/>
          </a:prstGeom>
        </p:spPr>
      </p:pic>
      <p:pic>
        <p:nvPicPr>
          <p:cNvPr id="5" name="Picture 4" descr="Screen Shot 2012-11-04 at 12.4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10" y="10009671"/>
            <a:ext cx="18406579" cy="1057688"/>
          </a:xfrm>
          <a:prstGeom prst="rect">
            <a:avLst/>
          </a:prstGeom>
        </p:spPr>
      </p:pic>
      <p:pic>
        <p:nvPicPr>
          <p:cNvPr id="6" name="Picture 5" descr="Screen Shot 2012-11-04 at 12.49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076" y="-514790"/>
            <a:ext cx="18921145" cy="7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D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ScreenIp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08" y="1387167"/>
            <a:ext cx="12380735" cy="83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fhdjhkgj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2" y="1819535"/>
            <a:ext cx="16667814" cy="73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</Words>
  <Application>Microsoft Macintosh PowerPoint</Application>
  <PresentationFormat>Custom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Problem</vt:lpstr>
      <vt:lpstr>PowerPoint Presentation</vt:lpstr>
      <vt:lpstr>PowerPoint Presentation</vt:lpstr>
      <vt:lpstr>Problem</vt:lpstr>
      <vt:lpstr>PowerPoint Presentation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creator>Andrew Berls</dc:creator>
  <cp:lastModifiedBy>Shervin Shaikh</cp:lastModifiedBy>
  <cp:revision>9</cp:revision>
  <dcterms:created xsi:type="dcterms:W3CDTF">2012-11-04T20:23:05Z</dcterms:created>
  <dcterms:modified xsi:type="dcterms:W3CDTF">2012-11-05T00:51:25Z</dcterms:modified>
</cp:coreProperties>
</file>